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9" r:id="rId7"/>
  </p:sldMasterIdLst>
  <p:notesMasterIdLst>
    <p:notesMasterId r:id="rId47"/>
  </p:notesMasterIdLst>
  <p:handoutMasterIdLst>
    <p:handoutMasterId r:id="rId48"/>
  </p:handoutMasterIdLst>
  <p:sldIdLst>
    <p:sldId id="355" r:id="rId8"/>
    <p:sldId id="621" r:id="rId9"/>
    <p:sldId id="570" r:id="rId10"/>
    <p:sldId id="588" r:id="rId11"/>
    <p:sldId id="459" r:id="rId12"/>
    <p:sldId id="574" r:id="rId13"/>
    <p:sldId id="553" r:id="rId14"/>
    <p:sldId id="569" r:id="rId15"/>
    <p:sldId id="560" r:id="rId16"/>
    <p:sldId id="548" r:id="rId17"/>
    <p:sldId id="534" r:id="rId18"/>
    <p:sldId id="566" r:id="rId19"/>
    <p:sldId id="537" r:id="rId20"/>
    <p:sldId id="567" r:id="rId21"/>
    <p:sldId id="600" r:id="rId22"/>
    <p:sldId id="538" r:id="rId23"/>
    <p:sldId id="539" r:id="rId24"/>
    <p:sldId id="541" r:id="rId25"/>
    <p:sldId id="542" r:id="rId26"/>
    <p:sldId id="558" r:id="rId27"/>
    <p:sldId id="603" r:id="rId28"/>
    <p:sldId id="601" r:id="rId29"/>
    <p:sldId id="602" r:id="rId30"/>
    <p:sldId id="605" r:id="rId31"/>
    <p:sldId id="565" r:id="rId32"/>
    <p:sldId id="606" r:id="rId33"/>
    <p:sldId id="607" r:id="rId34"/>
    <p:sldId id="608" r:id="rId35"/>
    <p:sldId id="609" r:id="rId36"/>
    <p:sldId id="610" r:id="rId37"/>
    <p:sldId id="611" r:id="rId38"/>
    <p:sldId id="612" r:id="rId39"/>
    <p:sldId id="613" r:id="rId40"/>
    <p:sldId id="614" r:id="rId41"/>
    <p:sldId id="615" r:id="rId42"/>
    <p:sldId id="618" r:id="rId43"/>
    <p:sldId id="617" r:id="rId44"/>
    <p:sldId id="620" r:id="rId45"/>
    <p:sldId id="47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rcy, Robbie" initials="SR" lastIdx="0" clrIdx="0">
    <p:extLst>
      <p:ext uri="{19B8F6BF-5375-455C-9EA6-DF929625EA0E}">
        <p15:presenceInfo xmlns:p15="http://schemas.microsoft.com/office/powerpoint/2012/main" userId="S-1-5-21-639947351-343809578-3807592339-33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F82"/>
    <a:srgbClr val="33BED2"/>
    <a:srgbClr val="5B6770"/>
    <a:srgbClr val="FFDA33"/>
    <a:srgbClr val="BDC2C6"/>
    <a:srgbClr val="7C858D"/>
    <a:srgbClr val="6687A1"/>
    <a:srgbClr val="890C58"/>
    <a:srgbClr val="02B050"/>
    <a:srgbClr val="37D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1" autoAdjust="0"/>
  </p:normalViewPr>
  <p:slideViewPr>
    <p:cSldViewPr showGuides="1">
      <p:cViewPr varScale="1">
        <p:scale>
          <a:sx n="127" d="100"/>
          <a:sy n="127" d="100"/>
        </p:scale>
        <p:origin x="116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1862"/>
    </p:cViewPr>
  </p:sorterViewPr>
  <p:notesViewPr>
    <p:cSldViewPr showGuides="1">
      <p:cViewPr varScale="1">
        <p:scale>
          <a:sx n="74" d="100"/>
          <a:sy n="74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0171622464016"/>
          <c:y val="4.2463953879700984E-2"/>
          <c:w val="0.84551675866606757"/>
          <c:h val="0.90612473646394198"/>
        </c:manualLayout>
      </c:layout>
      <c:scatterChart>
        <c:scatterStyle val="smoothMarker"/>
        <c:varyColors val="0"/>
        <c:ser>
          <c:idx val="0"/>
          <c:order val="1"/>
          <c:tx>
            <c:v>Load Resources Deployed (MW)</c:v>
          </c:tx>
          <c:marker>
            <c:symbol val="none"/>
          </c:marker>
          <c:xVal>
            <c:numRef>
              <c:f>Deployment!$B$5:$B$8105</c:f>
              <c:numCache>
                <c:formatCode>dd\-mmm\-yy\ hh:mm:ss</c:formatCode>
                <c:ptCount val="8101"/>
                <c:pt idx="0">
                  <c:v>41645.270833333336</c:v>
                </c:pt>
                <c:pt idx="1">
                  <c:v>41645.270856481482</c:v>
                </c:pt>
                <c:pt idx="2">
                  <c:v>41645.270879629628</c:v>
                </c:pt>
                <c:pt idx="3">
                  <c:v>41645.270902777775</c:v>
                </c:pt>
                <c:pt idx="4">
                  <c:v>41645.270925925928</c:v>
                </c:pt>
                <c:pt idx="5">
                  <c:v>41645.270949074074</c:v>
                </c:pt>
                <c:pt idx="6">
                  <c:v>41645.270972222221</c:v>
                </c:pt>
                <c:pt idx="7">
                  <c:v>41645.270995370374</c:v>
                </c:pt>
                <c:pt idx="8">
                  <c:v>41645.271018518521</c:v>
                </c:pt>
                <c:pt idx="9">
                  <c:v>41645.271041666667</c:v>
                </c:pt>
                <c:pt idx="10">
                  <c:v>41645.271064814813</c:v>
                </c:pt>
                <c:pt idx="11">
                  <c:v>41645.271087962959</c:v>
                </c:pt>
                <c:pt idx="12">
                  <c:v>41645.271111111113</c:v>
                </c:pt>
                <c:pt idx="13">
                  <c:v>41645.271134259259</c:v>
                </c:pt>
                <c:pt idx="14">
                  <c:v>41645.271157407406</c:v>
                </c:pt>
                <c:pt idx="15">
                  <c:v>41645.271180555559</c:v>
                </c:pt>
                <c:pt idx="16">
                  <c:v>41645.271203703705</c:v>
                </c:pt>
                <c:pt idx="17">
                  <c:v>41645.271226851852</c:v>
                </c:pt>
                <c:pt idx="18">
                  <c:v>41645.271249999998</c:v>
                </c:pt>
                <c:pt idx="19">
                  <c:v>41645.271273148144</c:v>
                </c:pt>
                <c:pt idx="20">
                  <c:v>41645.271296296298</c:v>
                </c:pt>
                <c:pt idx="21">
                  <c:v>41645.271319444444</c:v>
                </c:pt>
                <c:pt idx="22">
                  <c:v>41645.27134259259</c:v>
                </c:pt>
                <c:pt idx="23">
                  <c:v>41645.271365740744</c:v>
                </c:pt>
                <c:pt idx="24">
                  <c:v>41645.27138888889</c:v>
                </c:pt>
                <c:pt idx="25">
                  <c:v>41645.271412037036</c:v>
                </c:pt>
                <c:pt idx="26">
                  <c:v>41645.271435185183</c:v>
                </c:pt>
                <c:pt idx="27">
                  <c:v>41645.271458333329</c:v>
                </c:pt>
                <c:pt idx="28">
                  <c:v>41645.271481481483</c:v>
                </c:pt>
                <c:pt idx="29">
                  <c:v>41645.271504629629</c:v>
                </c:pt>
                <c:pt idx="30">
                  <c:v>41645.271527777775</c:v>
                </c:pt>
                <c:pt idx="31">
                  <c:v>41645.271550925929</c:v>
                </c:pt>
                <c:pt idx="32">
                  <c:v>41645.271574074075</c:v>
                </c:pt>
                <c:pt idx="33">
                  <c:v>41645.271597222221</c:v>
                </c:pt>
                <c:pt idx="34">
                  <c:v>41645.271620370375</c:v>
                </c:pt>
                <c:pt idx="35">
                  <c:v>41645.271643518521</c:v>
                </c:pt>
                <c:pt idx="36">
                  <c:v>41645.271666666667</c:v>
                </c:pt>
                <c:pt idx="37">
                  <c:v>41645.271689814814</c:v>
                </c:pt>
                <c:pt idx="38">
                  <c:v>41645.27171296296</c:v>
                </c:pt>
                <c:pt idx="39">
                  <c:v>41645.271736111114</c:v>
                </c:pt>
                <c:pt idx="40">
                  <c:v>41645.27175925926</c:v>
                </c:pt>
                <c:pt idx="41">
                  <c:v>41645.271782407406</c:v>
                </c:pt>
                <c:pt idx="42">
                  <c:v>41645.27180555556</c:v>
                </c:pt>
                <c:pt idx="43">
                  <c:v>41645.271828703706</c:v>
                </c:pt>
                <c:pt idx="44">
                  <c:v>41645.271851851852</c:v>
                </c:pt>
                <c:pt idx="45">
                  <c:v>41645.271874999999</c:v>
                </c:pt>
                <c:pt idx="46">
                  <c:v>41645.271898148145</c:v>
                </c:pt>
                <c:pt idx="47">
                  <c:v>41645.271921296298</c:v>
                </c:pt>
                <c:pt idx="48">
                  <c:v>41645.271944444445</c:v>
                </c:pt>
                <c:pt idx="49">
                  <c:v>41645.271967592591</c:v>
                </c:pt>
                <c:pt idx="50">
                  <c:v>41645.271990740745</c:v>
                </c:pt>
                <c:pt idx="51">
                  <c:v>41645.272013888891</c:v>
                </c:pt>
                <c:pt idx="52">
                  <c:v>41645.272037037037</c:v>
                </c:pt>
                <c:pt idx="53">
                  <c:v>41645.272060185183</c:v>
                </c:pt>
                <c:pt idx="54">
                  <c:v>41645.27208333333</c:v>
                </c:pt>
                <c:pt idx="55">
                  <c:v>41645.272106481483</c:v>
                </c:pt>
                <c:pt idx="56">
                  <c:v>41645.272129629629</c:v>
                </c:pt>
                <c:pt idx="57">
                  <c:v>41645.272152777776</c:v>
                </c:pt>
                <c:pt idx="58">
                  <c:v>41645.272175925929</c:v>
                </c:pt>
                <c:pt idx="59">
                  <c:v>41645.272199074076</c:v>
                </c:pt>
                <c:pt idx="60">
                  <c:v>41645.272222222222</c:v>
                </c:pt>
                <c:pt idx="61">
                  <c:v>41645.272245370368</c:v>
                </c:pt>
                <c:pt idx="62">
                  <c:v>41645.272268518514</c:v>
                </c:pt>
                <c:pt idx="63">
                  <c:v>41645.272291666668</c:v>
                </c:pt>
                <c:pt idx="64">
                  <c:v>41645.272314814814</c:v>
                </c:pt>
                <c:pt idx="65">
                  <c:v>41645.272337962961</c:v>
                </c:pt>
                <c:pt idx="66">
                  <c:v>41645.272361111114</c:v>
                </c:pt>
                <c:pt idx="67">
                  <c:v>41645.27238425926</c:v>
                </c:pt>
                <c:pt idx="68">
                  <c:v>41645.272407407407</c:v>
                </c:pt>
                <c:pt idx="69">
                  <c:v>41645.272430555553</c:v>
                </c:pt>
                <c:pt idx="70">
                  <c:v>41645.272453703699</c:v>
                </c:pt>
                <c:pt idx="71">
                  <c:v>41645.272476851853</c:v>
                </c:pt>
                <c:pt idx="72">
                  <c:v>41645.272499999999</c:v>
                </c:pt>
                <c:pt idx="73">
                  <c:v>41645.272523148145</c:v>
                </c:pt>
                <c:pt idx="74">
                  <c:v>41645.272546296299</c:v>
                </c:pt>
                <c:pt idx="75">
                  <c:v>41645.272569444445</c:v>
                </c:pt>
                <c:pt idx="76">
                  <c:v>41645.272592592592</c:v>
                </c:pt>
                <c:pt idx="77">
                  <c:v>41645.272615740745</c:v>
                </c:pt>
                <c:pt idx="78">
                  <c:v>41645.272638888891</c:v>
                </c:pt>
                <c:pt idx="79">
                  <c:v>41645.272662037038</c:v>
                </c:pt>
                <c:pt idx="80">
                  <c:v>41645.272685185184</c:v>
                </c:pt>
                <c:pt idx="81">
                  <c:v>41645.27270833333</c:v>
                </c:pt>
                <c:pt idx="82">
                  <c:v>41645.272731481484</c:v>
                </c:pt>
                <c:pt idx="83">
                  <c:v>41645.27275462963</c:v>
                </c:pt>
                <c:pt idx="84">
                  <c:v>41645.272777777776</c:v>
                </c:pt>
                <c:pt idx="85">
                  <c:v>41645.27280092593</c:v>
                </c:pt>
                <c:pt idx="86">
                  <c:v>41645.272824074076</c:v>
                </c:pt>
                <c:pt idx="87">
                  <c:v>41645.272847222222</c:v>
                </c:pt>
                <c:pt idx="88">
                  <c:v>41645.272870370369</c:v>
                </c:pt>
                <c:pt idx="89">
                  <c:v>41645.272893518515</c:v>
                </c:pt>
                <c:pt idx="90">
                  <c:v>41645.272916666669</c:v>
                </c:pt>
                <c:pt idx="91">
                  <c:v>41645.272939814815</c:v>
                </c:pt>
                <c:pt idx="92">
                  <c:v>41645.272962962961</c:v>
                </c:pt>
                <c:pt idx="93">
                  <c:v>41645.272986111115</c:v>
                </c:pt>
                <c:pt idx="94">
                  <c:v>41645.273009259261</c:v>
                </c:pt>
                <c:pt idx="95">
                  <c:v>41645.273032407407</c:v>
                </c:pt>
                <c:pt idx="96">
                  <c:v>41645.273055555554</c:v>
                </c:pt>
                <c:pt idx="97">
                  <c:v>41645.2730787037</c:v>
                </c:pt>
                <c:pt idx="98">
                  <c:v>41645.273101851853</c:v>
                </c:pt>
                <c:pt idx="99">
                  <c:v>41645.273125</c:v>
                </c:pt>
                <c:pt idx="100">
                  <c:v>41645.273148148146</c:v>
                </c:pt>
                <c:pt idx="101">
                  <c:v>41645.2731712963</c:v>
                </c:pt>
                <c:pt idx="102">
                  <c:v>41645.273194444446</c:v>
                </c:pt>
                <c:pt idx="103">
                  <c:v>41645.273217592592</c:v>
                </c:pt>
                <c:pt idx="104">
                  <c:v>41645.273240740738</c:v>
                </c:pt>
                <c:pt idx="105">
                  <c:v>41645.273263888885</c:v>
                </c:pt>
                <c:pt idx="106">
                  <c:v>41645.273287037038</c:v>
                </c:pt>
                <c:pt idx="107">
                  <c:v>41645.273310185185</c:v>
                </c:pt>
                <c:pt idx="108">
                  <c:v>41645.273333333331</c:v>
                </c:pt>
                <c:pt idx="109">
                  <c:v>41645.273356481484</c:v>
                </c:pt>
                <c:pt idx="110">
                  <c:v>41645.273379629631</c:v>
                </c:pt>
                <c:pt idx="111">
                  <c:v>41645.273402777777</c:v>
                </c:pt>
                <c:pt idx="112">
                  <c:v>41645.273425925923</c:v>
                </c:pt>
                <c:pt idx="113">
                  <c:v>41645.273449074077</c:v>
                </c:pt>
                <c:pt idx="114">
                  <c:v>41645.273472222223</c:v>
                </c:pt>
                <c:pt idx="115">
                  <c:v>41645.273495370369</c:v>
                </c:pt>
                <c:pt idx="116">
                  <c:v>41645.273518518516</c:v>
                </c:pt>
                <c:pt idx="117">
                  <c:v>41645.273541666669</c:v>
                </c:pt>
                <c:pt idx="118">
                  <c:v>41645.273564814815</c:v>
                </c:pt>
                <c:pt idx="119">
                  <c:v>41645.273587962962</c:v>
                </c:pt>
                <c:pt idx="120">
                  <c:v>41645.273611111115</c:v>
                </c:pt>
                <c:pt idx="121">
                  <c:v>41645.273634259262</c:v>
                </c:pt>
                <c:pt idx="122">
                  <c:v>41645.273657407408</c:v>
                </c:pt>
                <c:pt idx="123">
                  <c:v>41645.273680555554</c:v>
                </c:pt>
                <c:pt idx="124">
                  <c:v>41645.2737037037</c:v>
                </c:pt>
                <c:pt idx="125">
                  <c:v>41645.273726851854</c:v>
                </c:pt>
                <c:pt idx="126">
                  <c:v>41645.27375</c:v>
                </c:pt>
                <c:pt idx="127">
                  <c:v>41645.273773148147</c:v>
                </c:pt>
                <c:pt idx="128">
                  <c:v>41645.2737962963</c:v>
                </c:pt>
                <c:pt idx="129">
                  <c:v>41645.273819444446</c:v>
                </c:pt>
                <c:pt idx="130">
                  <c:v>41645.273842592593</c:v>
                </c:pt>
                <c:pt idx="131">
                  <c:v>41645.273865740739</c:v>
                </c:pt>
                <c:pt idx="132">
                  <c:v>41645.273888888885</c:v>
                </c:pt>
                <c:pt idx="133">
                  <c:v>41645.273912037039</c:v>
                </c:pt>
                <c:pt idx="134">
                  <c:v>41645.273935185185</c:v>
                </c:pt>
                <c:pt idx="135">
                  <c:v>41645.273958333331</c:v>
                </c:pt>
                <c:pt idx="136">
                  <c:v>41645.273981481485</c:v>
                </c:pt>
                <c:pt idx="137">
                  <c:v>41645.274004629631</c:v>
                </c:pt>
                <c:pt idx="138">
                  <c:v>41645.274027777778</c:v>
                </c:pt>
                <c:pt idx="139">
                  <c:v>41645.274050925924</c:v>
                </c:pt>
                <c:pt idx="140">
                  <c:v>41645.27407407407</c:v>
                </c:pt>
                <c:pt idx="141">
                  <c:v>41645.274097222224</c:v>
                </c:pt>
                <c:pt idx="142">
                  <c:v>41645.27412037037</c:v>
                </c:pt>
                <c:pt idx="143">
                  <c:v>41645.274143518516</c:v>
                </c:pt>
                <c:pt idx="144">
                  <c:v>41645.27416666667</c:v>
                </c:pt>
                <c:pt idx="145">
                  <c:v>41645.274189814816</c:v>
                </c:pt>
                <c:pt idx="146">
                  <c:v>41645.274212962962</c:v>
                </c:pt>
                <c:pt idx="147">
                  <c:v>41645.274236111109</c:v>
                </c:pt>
                <c:pt idx="148">
                  <c:v>41645.274259259255</c:v>
                </c:pt>
                <c:pt idx="149">
                  <c:v>41645.274282407408</c:v>
                </c:pt>
                <c:pt idx="150">
                  <c:v>41645.274305555555</c:v>
                </c:pt>
                <c:pt idx="151">
                  <c:v>41645.274328703701</c:v>
                </c:pt>
                <c:pt idx="152">
                  <c:v>41645.274351851855</c:v>
                </c:pt>
                <c:pt idx="153">
                  <c:v>41645.274375000001</c:v>
                </c:pt>
                <c:pt idx="154">
                  <c:v>41645.274398148147</c:v>
                </c:pt>
                <c:pt idx="155">
                  <c:v>41645.274421296301</c:v>
                </c:pt>
                <c:pt idx="156">
                  <c:v>41645.274444444447</c:v>
                </c:pt>
                <c:pt idx="157">
                  <c:v>41645.274467592593</c:v>
                </c:pt>
                <c:pt idx="158">
                  <c:v>41645.27449074074</c:v>
                </c:pt>
                <c:pt idx="159">
                  <c:v>41645.274513888886</c:v>
                </c:pt>
                <c:pt idx="160">
                  <c:v>41645.274537037039</c:v>
                </c:pt>
                <c:pt idx="161">
                  <c:v>41645.274560185186</c:v>
                </c:pt>
                <c:pt idx="162">
                  <c:v>41645.274583333332</c:v>
                </c:pt>
                <c:pt idx="163">
                  <c:v>41645.274606481486</c:v>
                </c:pt>
                <c:pt idx="164">
                  <c:v>41645.274629629632</c:v>
                </c:pt>
                <c:pt idx="165">
                  <c:v>41645.274652777778</c:v>
                </c:pt>
                <c:pt idx="166">
                  <c:v>41645.274675925924</c:v>
                </c:pt>
                <c:pt idx="167">
                  <c:v>41645.274699074071</c:v>
                </c:pt>
                <c:pt idx="168">
                  <c:v>41645.274722222224</c:v>
                </c:pt>
                <c:pt idx="169">
                  <c:v>41645.274745370371</c:v>
                </c:pt>
                <c:pt idx="170">
                  <c:v>41645.274768518517</c:v>
                </c:pt>
                <c:pt idx="171">
                  <c:v>41645.27479166667</c:v>
                </c:pt>
                <c:pt idx="172">
                  <c:v>41645.274814814817</c:v>
                </c:pt>
                <c:pt idx="173">
                  <c:v>41645.274837962963</c:v>
                </c:pt>
                <c:pt idx="174">
                  <c:v>41645.274861111109</c:v>
                </c:pt>
                <c:pt idx="175">
                  <c:v>41645.274884259255</c:v>
                </c:pt>
                <c:pt idx="176">
                  <c:v>41645.274907407409</c:v>
                </c:pt>
                <c:pt idx="177">
                  <c:v>41645.274930555555</c:v>
                </c:pt>
                <c:pt idx="178">
                  <c:v>41645.274953703702</c:v>
                </c:pt>
                <c:pt idx="179">
                  <c:v>41645.274976851855</c:v>
                </c:pt>
                <c:pt idx="180">
                  <c:v>41645.275000000001</c:v>
                </c:pt>
                <c:pt idx="181">
                  <c:v>41645.275023148148</c:v>
                </c:pt>
                <c:pt idx="182">
                  <c:v>41645.275046296294</c:v>
                </c:pt>
                <c:pt idx="183">
                  <c:v>41645.27506944444</c:v>
                </c:pt>
                <c:pt idx="184">
                  <c:v>41645.275092592594</c:v>
                </c:pt>
                <c:pt idx="185">
                  <c:v>41645.27511574074</c:v>
                </c:pt>
                <c:pt idx="186">
                  <c:v>41645.275138888886</c:v>
                </c:pt>
                <c:pt idx="187">
                  <c:v>41645.27516203704</c:v>
                </c:pt>
                <c:pt idx="188">
                  <c:v>41645.275185185186</c:v>
                </c:pt>
                <c:pt idx="189">
                  <c:v>41645.275208333333</c:v>
                </c:pt>
                <c:pt idx="190">
                  <c:v>41645.275231481479</c:v>
                </c:pt>
                <c:pt idx="191">
                  <c:v>41645.275254629625</c:v>
                </c:pt>
                <c:pt idx="192">
                  <c:v>41645.275277777779</c:v>
                </c:pt>
                <c:pt idx="193">
                  <c:v>41645.275300925925</c:v>
                </c:pt>
                <c:pt idx="194">
                  <c:v>41645.275324074071</c:v>
                </c:pt>
                <c:pt idx="195">
                  <c:v>41645.275347222225</c:v>
                </c:pt>
                <c:pt idx="196">
                  <c:v>41645.275370370371</c:v>
                </c:pt>
                <c:pt idx="197">
                  <c:v>41645.275393518517</c:v>
                </c:pt>
                <c:pt idx="198">
                  <c:v>41645.275416666671</c:v>
                </c:pt>
                <c:pt idx="199">
                  <c:v>41645.275439814817</c:v>
                </c:pt>
                <c:pt idx="200">
                  <c:v>41645.275462962964</c:v>
                </c:pt>
                <c:pt idx="201">
                  <c:v>41645.27548611111</c:v>
                </c:pt>
                <c:pt idx="202">
                  <c:v>41645.275509259256</c:v>
                </c:pt>
                <c:pt idx="203">
                  <c:v>41645.27553240741</c:v>
                </c:pt>
                <c:pt idx="204">
                  <c:v>41645.275555555556</c:v>
                </c:pt>
                <c:pt idx="205">
                  <c:v>41645.275578703702</c:v>
                </c:pt>
                <c:pt idx="206">
                  <c:v>41645.275601851856</c:v>
                </c:pt>
                <c:pt idx="207">
                  <c:v>41645.275625000002</c:v>
                </c:pt>
                <c:pt idx="208">
                  <c:v>41645.275648148148</c:v>
                </c:pt>
                <c:pt idx="209">
                  <c:v>41645.275671296295</c:v>
                </c:pt>
                <c:pt idx="210">
                  <c:v>41645.275694444441</c:v>
                </c:pt>
                <c:pt idx="211">
                  <c:v>41645.275717592594</c:v>
                </c:pt>
                <c:pt idx="212">
                  <c:v>41645.275740740741</c:v>
                </c:pt>
                <c:pt idx="213">
                  <c:v>41645.275763888887</c:v>
                </c:pt>
                <c:pt idx="214">
                  <c:v>41645.275787037041</c:v>
                </c:pt>
                <c:pt idx="215">
                  <c:v>41645.275810185187</c:v>
                </c:pt>
                <c:pt idx="216">
                  <c:v>41645.275833333333</c:v>
                </c:pt>
                <c:pt idx="217">
                  <c:v>41645.275856481479</c:v>
                </c:pt>
                <c:pt idx="218">
                  <c:v>41645.275879629626</c:v>
                </c:pt>
                <c:pt idx="219">
                  <c:v>41645.275902777779</c:v>
                </c:pt>
                <c:pt idx="220">
                  <c:v>41645.275925925926</c:v>
                </c:pt>
                <c:pt idx="221">
                  <c:v>41645.275949074072</c:v>
                </c:pt>
                <c:pt idx="222">
                  <c:v>41645.275972222225</c:v>
                </c:pt>
                <c:pt idx="223">
                  <c:v>41645.275995370372</c:v>
                </c:pt>
                <c:pt idx="224">
                  <c:v>41645.276018518518</c:v>
                </c:pt>
                <c:pt idx="225">
                  <c:v>41645.276041666664</c:v>
                </c:pt>
                <c:pt idx="226">
                  <c:v>41645.276064814811</c:v>
                </c:pt>
                <c:pt idx="227">
                  <c:v>41645.276087962964</c:v>
                </c:pt>
                <c:pt idx="228">
                  <c:v>41645.27611111111</c:v>
                </c:pt>
                <c:pt idx="229">
                  <c:v>41645.276134259257</c:v>
                </c:pt>
                <c:pt idx="230">
                  <c:v>41645.27615740741</c:v>
                </c:pt>
                <c:pt idx="231">
                  <c:v>41645.276180555556</c:v>
                </c:pt>
                <c:pt idx="232">
                  <c:v>41645.276203703703</c:v>
                </c:pt>
                <c:pt idx="233">
                  <c:v>41645.276226851856</c:v>
                </c:pt>
                <c:pt idx="234">
                  <c:v>41645.276250000003</c:v>
                </c:pt>
                <c:pt idx="235">
                  <c:v>41645.276273148149</c:v>
                </c:pt>
                <c:pt idx="236">
                  <c:v>41645.276296296295</c:v>
                </c:pt>
                <c:pt idx="237">
                  <c:v>41645.276319444441</c:v>
                </c:pt>
                <c:pt idx="238">
                  <c:v>41645.276342592595</c:v>
                </c:pt>
                <c:pt idx="239">
                  <c:v>41645.276365740741</c:v>
                </c:pt>
                <c:pt idx="240">
                  <c:v>41645.276388888888</c:v>
                </c:pt>
                <c:pt idx="241">
                  <c:v>41645.276412037041</c:v>
                </c:pt>
                <c:pt idx="242">
                  <c:v>41645.276435185187</c:v>
                </c:pt>
                <c:pt idx="243">
                  <c:v>41645.276458333334</c:v>
                </c:pt>
                <c:pt idx="244">
                  <c:v>41645.27648148148</c:v>
                </c:pt>
                <c:pt idx="245">
                  <c:v>41645.276504629626</c:v>
                </c:pt>
                <c:pt idx="246">
                  <c:v>41645.27652777778</c:v>
                </c:pt>
                <c:pt idx="247">
                  <c:v>41645.276550925926</c:v>
                </c:pt>
                <c:pt idx="248">
                  <c:v>41645.276574074072</c:v>
                </c:pt>
                <c:pt idx="249">
                  <c:v>41645.276597222226</c:v>
                </c:pt>
                <c:pt idx="250">
                  <c:v>41645.276620370372</c:v>
                </c:pt>
                <c:pt idx="251">
                  <c:v>41645.276643518519</c:v>
                </c:pt>
                <c:pt idx="252">
                  <c:v>41645.276666666665</c:v>
                </c:pt>
                <c:pt idx="253">
                  <c:v>41645.276689814811</c:v>
                </c:pt>
                <c:pt idx="254">
                  <c:v>41645.276712962965</c:v>
                </c:pt>
                <c:pt idx="255">
                  <c:v>41645.276736111111</c:v>
                </c:pt>
                <c:pt idx="256">
                  <c:v>41645.276759259257</c:v>
                </c:pt>
                <c:pt idx="257">
                  <c:v>41645.276782407411</c:v>
                </c:pt>
                <c:pt idx="258">
                  <c:v>41645.276805555557</c:v>
                </c:pt>
                <c:pt idx="259">
                  <c:v>41645.276828703703</c:v>
                </c:pt>
                <c:pt idx="260">
                  <c:v>41645.27685185185</c:v>
                </c:pt>
                <c:pt idx="261">
                  <c:v>41645.276874999996</c:v>
                </c:pt>
                <c:pt idx="262">
                  <c:v>41645.276898148149</c:v>
                </c:pt>
                <c:pt idx="263">
                  <c:v>41645.276921296296</c:v>
                </c:pt>
                <c:pt idx="264">
                  <c:v>41645.276944444442</c:v>
                </c:pt>
                <c:pt idx="265">
                  <c:v>41645.276967592596</c:v>
                </c:pt>
                <c:pt idx="266">
                  <c:v>41645.276990740742</c:v>
                </c:pt>
                <c:pt idx="267">
                  <c:v>41645.277013888888</c:v>
                </c:pt>
                <c:pt idx="268">
                  <c:v>41645.277037037034</c:v>
                </c:pt>
                <c:pt idx="269">
                  <c:v>41645.277060185181</c:v>
                </c:pt>
                <c:pt idx="270">
                  <c:v>41645.277083333334</c:v>
                </c:pt>
                <c:pt idx="271">
                  <c:v>41645.277106481481</c:v>
                </c:pt>
                <c:pt idx="272">
                  <c:v>41645.277129629627</c:v>
                </c:pt>
                <c:pt idx="273">
                  <c:v>41645.27715277778</c:v>
                </c:pt>
                <c:pt idx="274">
                  <c:v>41645.277175925927</c:v>
                </c:pt>
                <c:pt idx="275">
                  <c:v>41645.277199074073</c:v>
                </c:pt>
                <c:pt idx="276">
                  <c:v>41645.277222222227</c:v>
                </c:pt>
                <c:pt idx="277">
                  <c:v>41645.277245370373</c:v>
                </c:pt>
                <c:pt idx="278">
                  <c:v>41645.277268518519</c:v>
                </c:pt>
                <c:pt idx="279">
                  <c:v>41645.277291666665</c:v>
                </c:pt>
                <c:pt idx="280">
                  <c:v>41645.277314814812</c:v>
                </c:pt>
                <c:pt idx="281">
                  <c:v>41645.277337962965</c:v>
                </c:pt>
                <c:pt idx="282">
                  <c:v>41645.277361111112</c:v>
                </c:pt>
                <c:pt idx="283">
                  <c:v>41645.277384259258</c:v>
                </c:pt>
                <c:pt idx="284">
                  <c:v>41645.277407407411</c:v>
                </c:pt>
                <c:pt idx="285">
                  <c:v>41645.277430555558</c:v>
                </c:pt>
                <c:pt idx="286">
                  <c:v>41645.277453703704</c:v>
                </c:pt>
                <c:pt idx="287">
                  <c:v>41645.27747685185</c:v>
                </c:pt>
                <c:pt idx="288">
                  <c:v>41645.277499999997</c:v>
                </c:pt>
                <c:pt idx="289">
                  <c:v>41645.27752314815</c:v>
                </c:pt>
                <c:pt idx="290">
                  <c:v>41645.277546296296</c:v>
                </c:pt>
                <c:pt idx="291">
                  <c:v>41645.277569444443</c:v>
                </c:pt>
                <c:pt idx="292">
                  <c:v>41645.277592592596</c:v>
                </c:pt>
                <c:pt idx="293">
                  <c:v>41645.277615740742</c:v>
                </c:pt>
                <c:pt idx="294">
                  <c:v>41645.277638888889</c:v>
                </c:pt>
                <c:pt idx="295">
                  <c:v>41645.277662037035</c:v>
                </c:pt>
                <c:pt idx="296">
                  <c:v>41645.277685185181</c:v>
                </c:pt>
                <c:pt idx="297">
                  <c:v>41645.277708333335</c:v>
                </c:pt>
                <c:pt idx="298">
                  <c:v>41645.277731481481</c:v>
                </c:pt>
                <c:pt idx="299">
                  <c:v>41645.277754629627</c:v>
                </c:pt>
                <c:pt idx="300">
                  <c:v>41645.277777777781</c:v>
                </c:pt>
                <c:pt idx="301">
                  <c:v>41645.277800925927</c:v>
                </c:pt>
                <c:pt idx="302">
                  <c:v>41645.277824074074</c:v>
                </c:pt>
                <c:pt idx="303">
                  <c:v>41645.27784722222</c:v>
                </c:pt>
                <c:pt idx="304">
                  <c:v>41645.277870370366</c:v>
                </c:pt>
                <c:pt idx="305">
                  <c:v>41645.27789351852</c:v>
                </c:pt>
                <c:pt idx="306">
                  <c:v>41645.277916666666</c:v>
                </c:pt>
                <c:pt idx="307">
                  <c:v>41645.277939814812</c:v>
                </c:pt>
                <c:pt idx="308">
                  <c:v>41645.277962962966</c:v>
                </c:pt>
                <c:pt idx="309">
                  <c:v>41645.277986111112</c:v>
                </c:pt>
                <c:pt idx="310">
                  <c:v>41645.278009259258</c:v>
                </c:pt>
                <c:pt idx="311">
                  <c:v>41645.278032407405</c:v>
                </c:pt>
                <c:pt idx="312">
                  <c:v>41645.278055555558</c:v>
                </c:pt>
                <c:pt idx="313">
                  <c:v>41645.278078703705</c:v>
                </c:pt>
                <c:pt idx="314">
                  <c:v>41645.278101851851</c:v>
                </c:pt>
                <c:pt idx="315">
                  <c:v>41645.278124999997</c:v>
                </c:pt>
                <c:pt idx="316">
                  <c:v>41645.278148148151</c:v>
                </c:pt>
                <c:pt idx="317">
                  <c:v>41645.278171296297</c:v>
                </c:pt>
                <c:pt idx="318">
                  <c:v>41645.278194444443</c:v>
                </c:pt>
                <c:pt idx="319">
                  <c:v>41645.278217592597</c:v>
                </c:pt>
                <c:pt idx="320">
                  <c:v>41645.278240740743</c:v>
                </c:pt>
                <c:pt idx="321">
                  <c:v>41645.278263888889</c:v>
                </c:pt>
                <c:pt idx="322">
                  <c:v>41645.278287037036</c:v>
                </c:pt>
                <c:pt idx="323">
                  <c:v>41645.278310185182</c:v>
                </c:pt>
                <c:pt idx="324">
                  <c:v>41645.278333333335</c:v>
                </c:pt>
                <c:pt idx="325">
                  <c:v>41645.278356481482</c:v>
                </c:pt>
                <c:pt idx="326">
                  <c:v>41645.278379629628</c:v>
                </c:pt>
                <c:pt idx="327">
                  <c:v>41645.278402777782</c:v>
                </c:pt>
                <c:pt idx="328">
                  <c:v>41645.278425925928</c:v>
                </c:pt>
                <c:pt idx="329">
                  <c:v>41645.278449074074</c:v>
                </c:pt>
                <c:pt idx="330">
                  <c:v>41645.27847222222</c:v>
                </c:pt>
                <c:pt idx="331">
                  <c:v>41645.278495370367</c:v>
                </c:pt>
                <c:pt idx="332">
                  <c:v>41645.27851851852</c:v>
                </c:pt>
                <c:pt idx="333">
                  <c:v>41645.278541666667</c:v>
                </c:pt>
                <c:pt idx="334">
                  <c:v>41645.278564814813</c:v>
                </c:pt>
                <c:pt idx="335">
                  <c:v>41645.278587962966</c:v>
                </c:pt>
                <c:pt idx="336">
                  <c:v>41645.278611111113</c:v>
                </c:pt>
                <c:pt idx="337">
                  <c:v>41645.278634259259</c:v>
                </c:pt>
                <c:pt idx="338">
                  <c:v>41645.278657407405</c:v>
                </c:pt>
                <c:pt idx="339">
                  <c:v>41645.278680555552</c:v>
                </c:pt>
                <c:pt idx="340">
                  <c:v>41645.278703703705</c:v>
                </c:pt>
                <c:pt idx="341">
                  <c:v>41645.278726851851</c:v>
                </c:pt>
                <c:pt idx="342">
                  <c:v>41645.278749999998</c:v>
                </c:pt>
                <c:pt idx="343">
                  <c:v>41645.278773148151</c:v>
                </c:pt>
                <c:pt idx="344">
                  <c:v>41645.278796296298</c:v>
                </c:pt>
                <c:pt idx="345">
                  <c:v>41645.278819444444</c:v>
                </c:pt>
                <c:pt idx="346">
                  <c:v>41645.27884259259</c:v>
                </c:pt>
                <c:pt idx="347">
                  <c:v>41645.278865740736</c:v>
                </c:pt>
                <c:pt idx="348">
                  <c:v>41645.27888888889</c:v>
                </c:pt>
                <c:pt idx="349">
                  <c:v>41645.278912037036</c:v>
                </c:pt>
                <c:pt idx="350">
                  <c:v>41645.278935185182</c:v>
                </c:pt>
                <c:pt idx="351">
                  <c:v>41645.278958333336</c:v>
                </c:pt>
                <c:pt idx="352">
                  <c:v>41645.278981481482</c:v>
                </c:pt>
                <c:pt idx="353">
                  <c:v>41645.279004629629</c:v>
                </c:pt>
                <c:pt idx="354">
                  <c:v>41645.279027777782</c:v>
                </c:pt>
                <c:pt idx="355">
                  <c:v>41645.279050925928</c:v>
                </c:pt>
                <c:pt idx="356">
                  <c:v>41645.279074074075</c:v>
                </c:pt>
                <c:pt idx="357">
                  <c:v>41645.279097222221</c:v>
                </c:pt>
                <c:pt idx="358">
                  <c:v>41645.279120370367</c:v>
                </c:pt>
                <c:pt idx="359">
                  <c:v>41645.279143518521</c:v>
                </c:pt>
                <c:pt idx="360">
                  <c:v>41645.279166666667</c:v>
                </c:pt>
                <c:pt idx="361">
                  <c:v>41645.279189814813</c:v>
                </c:pt>
                <c:pt idx="362">
                  <c:v>41645.279212962967</c:v>
                </c:pt>
                <c:pt idx="363">
                  <c:v>41645.279236111113</c:v>
                </c:pt>
                <c:pt idx="364">
                  <c:v>41645.27925925926</c:v>
                </c:pt>
                <c:pt idx="365">
                  <c:v>41645.279282407406</c:v>
                </c:pt>
                <c:pt idx="366">
                  <c:v>41645.279305555552</c:v>
                </c:pt>
                <c:pt idx="367">
                  <c:v>41645.279328703706</c:v>
                </c:pt>
                <c:pt idx="368">
                  <c:v>41645.279351851852</c:v>
                </c:pt>
                <c:pt idx="369">
                  <c:v>41645.279374999998</c:v>
                </c:pt>
                <c:pt idx="370">
                  <c:v>41645.279398148152</c:v>
                </c:pt>
                <c:pt idx="371">
                  <c:v>41645.279421296298</c:v>
                </c:pt>
                <c:pt idx="372">
                  <c:v>41645.279444444444</c:v>
                </c:pt>
                <c:pt idx="373">
                  <c:v>41645.279467592591</c:v>
                </c:pt>
                <c:pt idx="374">
                  <c:v>41645.279490740737</c:v>
                </c:pt>
                <c:pt idx="375">
                  <c:v>41645.279513888891</c:v>
                </c:pt>
                <c:pt idx="376">
                  <c:v>41645.279537037037</c:v>
                </c:pt>
                <c:pt idx="377">
                  <c:v>41645.279560185183</c:v>
                </c:pt>
                <c:pt idx="378">
                  <c:v>41645.279583333337</c:v>
                </c:pt>
                <c:pt idx="379">
                  <c:v>41645.279606481483</c:v>
                </c:pt>
                <c:pt idx="380">
                  <c:v>41645.279629629629</c:v>
                </c:pt>
                <c:pt idx="381">
                  <c:v>41645.279652777775</c:v>
                </c:pt>
                <c:pt idx="382">
                  <c:v>41645.279675925922</c:v>
                </c:pt>
                <c:pt idx="383">
                  <c:v>41645.279699074075</c:v>
                </c:pt>
                <c:pt idx="384">
                  <c:v>41645.279722222222</c:v>
                </c:pt>
                <c:pt idx="385">
                  <c:v>41645.279745370368</c:v>
                </c:pt>
                <c:pt idx="386">
                  <c:v>41645.279768518521</c:v>
                </c:pt>
                <c:pt idx="387">
                  <c:v>41645.279791666668</c:v>
                </c:pt>
                <c:pt idx="388">
                  <c:v>41645.279814814814</c:v>
                </c:pt>
                <c:pt idx="389">
                  <c:v>41645.27983796296</c:v>
                </c:pt>
                <c:pt idx="390">
                  <c:v>41645.279861111107</c:v>
                </c:pt>
                <c:pt idx="391">
                  <c:v>41645.27988425926</c:v>
                </c:pt>
                <c:pt idx="392">
                  <c:v>41645.279907407406</c:v>
                </c:pt>
                <c:pt idx="393">
                  <c:v>41645.279930555553</c:v>
                </c:pt>
                <c:pt idx="394">
                  <c:v>41645.279953703706</c:v>
                </c:pt>
                <c:pt idx="395">
                  <c:v>41645.279976851853</c:v>
                </c:pt>
                <c:pt idx="396">
                  <c:v>41645.279999999999</c:v>
                </c:pt>
                <c:pt idx="397">
                  <c:v>41645.280023148152</c:v>
                </c:pt>
                <c:pt idx="398">
                  <c:v>41645.280046296299</c:v>
                </c:pt>
                <c:pt idx="399">
                  <c:v>41645.280069444445</c:v>
                </c:pt>
                <c:pt idx="400">
                  <c:v>41645.280092592591</c:v>
                </c:pt>
                <c:pt idx="401">
                  <c:v>41645.280115740738</c:v>
                </c:pt>
                <c:pt idx="402">
                  <c:v>41645.280138888891</c:v>
                </c:pt>
                <c:pt idx="403">
                  <c:v>41645.280162037037</c:v>
                </c:pt>
                <c:pt idx="404">
                  <c:v>41645.280185185184</c:v>
                </c:pt>
                <c:pt idx="405">
                  <c:v>41645.280208333337</c:v>
                </c:pt>
                <c:pt idx="406">
                  <c:v>41645.280231481483</c:v>
                </c:pt>
                <c:pt idx="407">
                  <c:v>41645.28025462963</c:v>
                </c:pt>
                <c:pt idx="408">
                  <c:v>41645.280277777776</c:v>
                </c:pt>
                <c:pt idx="409">
                  <c:v>41645.280300925922</c:v>
                </c:pt>
                <c:pt idx="410">
                  <c:v>41645.280324074076</c:v>
                </c:pt>
                <c:pt idx="411">
                  <c:v>41645.280347222222</c:v>
                </c:pt>
                <c:pt idx="412">
                  <c:v>41645.280370370368</c:v>
                </c:pt>
                <c:pt idx="413">
                  <c:v>41645.280393518522</c:v>
                </c:pt>
                <c:pt idx="414">
                  <c:v>41645.280416666668</c:v>
                </c:pt>
                <c:pt idx="415">
                  <c:v>41645.280439814815</c:v>
                </c:pt>
                <c:pt idx="416">
                  <c:v>41645.280462962961</c:v>
                </c:pt>
                <c:pt idx="417">
                  <c:v>41645.280486111107</c:v>
                </c:pt>
                <c:pt idx="418">
                  <c:v>41645.280509259261</c:v>
                </c:pt>
                <c:pt idx="419">
                  <c:v>41645.280532407407</c:v>
                </c:pt>
                <c:pt idx="420">
                  <c:v>41645.280555555553</c:v>
                </c:pt>
                <c:pt idx="421">
                  <c:v>41645.280578703707</c:v>
                </c:pt>
                <c:pt idx="422">
                  <c:v>41645.280601851853</c:v>
                </c:pt>
                <c:pt idx="423">
                  <c:v>41645.280624999999</c:v>
                </c:pt>
                <c:pt idx="424">
                  <c:v>41645.280648148146</c:v>
                </c:pt>
                <c:pt idx="425">
                  <c:v>41645.280671296292</c:v>
                </c:pt>
                <c:pt idx="426">
                  <c:v>41645.280694444446</c:v>
                </c:pt>
                <c:pt idx="427">
                  <c:v>41645.280717592592</c:v>
                </c:pt>
                <c:pt idx="428">
                  <c:v>41645.280740740738</c:v>
                </c:pt>
                <c:pt idx="429">
                  <c:v>41645.280763888892</c:v>
                </c:pt>
                <c:pt idx="430">
                  <c:v>41645.280787037038</c:v>
                </c:pt>
                <c:pt idx="431">
                  <c:v>41645.280810185184</c:v>
                </c:pt>
                <c:pt idx="432">
                  <c:v>41645.280833333338</c:v>
                </c:pt>
                <c:pt idx="433">
                  <c:v>41645.280856481484</c:v>
                </c:pt>
                <c:pt idx="434">
                  <c:v>41645.28087962963</c:v>
                </c:pt>
                <c:pt idx="435">
                  <c:v>41645.280902777777</c:v>
                </c:pt>
                <c:pt idx="436">
                  <c:v>41645.280925925923</c:v>
                </c:pt>
                <c:pt idx="437">
                  <c:v>41645.280949074076</c:v>
                </c:pt>
                <c:pt idx="438">
                  <c:v>41645.280972222223</c:v>
                </c:pt>
                <c:pt idx="439">
                  <c:v>41645.280995370369</c:v>
                </c:pt>
                <c:pt idx="440">
                  <c:v>41645.281018518523</c:v>
                </c:pt>
                <c:pt idx="441">
                  <c:v>41645.281041666669</c:v>
                </c:pt>
                <c:pt idx="442">
                  <c:v>41645.281064814815</c:v>
                </c:pt>
                <c:pt idx="443">
                  <c:v>41645.281087962961</c:v>
                </c:pt>
                <c:pt idx="444">
                  <c:v>41645.281111111108</c:v>
                </c:pt>
                <c:pt idx="445">
                  <c:v>41645.281134259261</c:v>
                </c:pt>
                <c:pt idx="446">
                  <c:v>41645.281157407408</c:v>
                </c:pt>
                <c:pt idx="447">
                  <c:v>41645.281180555554</c:v>
                </c:pt>
                <c:pt idx="448">
                  <c:v>41645.281203703707</c:v>
                </c:pt>
                <c:pt idx="449">
                  <c:v>41645.281226851854</c:v>
                </c:pt>
                <c:pt idx="450">
                  <c:v>41645.28125</c:v>
                </c:pt>
                <c:pt idx="451">
                  <c:v>41645.281273148146</c:v>
                </c:pt>
                <c:pt idx="452">
                  <c:v>41645.281296296293</c:v>
                </c:pt>
                <c:pt idx="453">
                  <c:v>41645.281319444446</c:v>
                </c:pt>
                <c:pt idx="454">
                  <c:v>41645.281342592592</c:v>
                </c:pt>
                <c:pt idx="455">
                  <c:v>41645.281365740739</c:v>
                </c:pt>
                <c:pt idx="456">
                  <c:v>41645.281388888892</c:v>
                </c:pt>
                <c:pt idx="457">
                  <c:v>41645.281412037039</c:v>
                </c:pt>
                <c:pt idx="458">
                  <c:v>41645.281435185185</c:v>
                </c:pt>
                <c:pt idx="459">
                  <c:v>41645.281458333331</c:v>
                </c:pt>
                <c:pt idx="460">
                  <c:v>41645.281481481477</c:v>
                </c:pt>
                <c:pt idx="461">
                  <c:v>41645.281504629631</c:v>
                </c:pt>
                <c:pt idx="462">
                  <c:v>41645.281527777777</c:v>
                </c:pt>
                <c:pt idx="463">
                  <c:v>41645.281550925924</c:v>
                </c:pt>
                <c:pt idx="464">
                  <c:v>41645.281574074077</c:v>
                </c:pt>
                <c:pt idx="465">
                  <c:v>41645.281597222223</c:v>
                </c:pt>
                <c:pt idx="466">
                  <c:v>41645.28162037037</c:v>
                </c:pt>
                <c:pt idx="467">
                  <c:v>41645.281643518516</c:v>
                </c:pt>
                <c:pt idx="468">
                  <c:v>41645.281666666662</c:v>
                </c:pt>
                <c:pt idx="469">
                  <c:v>41645.281689814816</c:v>
                </c:pt>
                <c:pt idx="470">
                  <c:v>41645.281712962962</c:v>
                </c:pt>
                <c:pt idx="471">
                  <c:v>41645.281736111108</c:v>
                </c:pt>
                <c:pt idx="472">
                  <c:v>41645.281759259262</c:v>
                </c:pt>
                <c:pt idx="473">
                  <c:v>41645.281782407408</c:v>
                </c:pt>
                <c:pt idx="474">
                  <c:v>41645.281805555554</c:v>
                </c:pt>
                <c:pt idx="475">
                  <c:v>41645.281828703708</c:v>
                </c:pt>
                <c:pt idx="476">
                  <c:v>41645.281851851854</c:v>
                </c:pt>
                <c:pt idx="477">
                  <c:v>41645.281875000001</c:v>
                </c:pt>
                <c:pt idx="478">
                  <c:v>41645.281898148147</c:v>
                </c:pt>
                <c:pt idx="479">
                  <c:v>41645.281921296293</c:v>
                </c:pt>
                <c:pt idx="480">
                  <c:v>41645.281944444447</c:v>
                </c:pt>
                <c:pt idx="481">
                  <c:v>41645.281967592593</c:v>
                </c:pt>
                <c:pt idx="482">
                  <c:v>41645.281990740739</c:v>
                </c:pt>
                <c:pt idx="483">
                  <c:v>41645.282013888893</c:v>
                </c:pt>
                <c:pt idx="484">
                  <c:v>41645.282037037039</c:v>
                </c:pt>
                <c:pt idx="485">
                  <c:v>41645.282060185185</c:v>
                </c:pt>
                <c:pt idx="486">
                  <c:v>41645.282083333332</c:v>
                </c:pt>
                <c:pt idx="487">
                  <c:v>41645.282106481478</c:v>
                </c:pt>
                <c:pt idx="488">
                  <c:v>41645.282129629632</c:v>
                </c:pt>
                <c:pt idx="489">
                  <c:v>41645.282152777778</c:v>
                </c:pt>
                <c:pt idx="490">
                  <c:v>41645.282175925924</c:v>
                </c:pt>
                <c:pt idx="491">
                  <c:v>41645.282199074078</c:v>
                </c:pt>
                <c:pt idx="492">
                  <c:v>41645.282222222224</c:v>
                </c:pt>
                <c:pt idx="493">
                  <c:v>41645.28224537037</c:v>
                </c:pt>
                <c:pt idx="494">
                  <c:v>41645.282268518517</c:v>
                </c:pt>
                <c:pt idx="495">
                  <c:v>41645.282291666663</c:v>
                </c:pt>
                <c:pt idx="496">
                  <c:v>41645.282314814816</c:v>
                </c:pt>
                <c:pt idx="497">
                  <c:v>41645.282337962963</c:v>
                </c:pt>
                <c:pt idx="498">
                  <c:v>41645.282361111109</c:v>
                </c:pt>
                <c:pt idx="499">
                  <c:v>41645.282384259262</c:v>
                </c:pt>
                <c:pt idx="500">
                  <c:v>41645.282407407409</c:v>
                </c:pt>
                <c:pt idx="501">
                  <c:v>41645.282430555555</c:v>
                </c:pt>
                <c:pt idx="502">
                  <c:v>41645.282453703701</c:v>
                </c:pt>
                <c:pt idx="503">
                  <c:v>41645.282476851848</c:v>
                </c:pt>
                <c:pt idx="504">
                  <c:v>41645.282500000001</c:v>
                </c:pt>
                <c:pt idx="505">
                  <c:v>41645.282523148147</c:v>
                </c:pt>
                <c:pt idx="506">
                  <c:v>41645.282546296294</c:v>
                </c:pt>
                <c:pt idx="507">
                  <c:v>41645.282569444447</c:v>
                </c:pt>
                <c:pt idx="508">
                  <c:v>41645.282592592594</c:v>
                </c:pt>
                <c:pt idx="509">
                  <c:v>41645.28261574074</c:v>
                </c:pt>
                <c:pt idx="510">
                  <c:v>41645.282638888893</c:v>
                </c:pt>
                <c:pt idx="511">
                  <c:v>41645.28266203704</c:v>
                </c:pt>
                <c:pt idx="512">
                  <c:v>41645.282685185186</c:v>
                </c:pt>
                <c:pt idx="513">
                  <c:v>41645.282708333332</c:v>
                </c:pt>
                <c:pt idx="514">
                  <c:v>41645.282731481479</c:v>
                </c:pt>
                <c:pt idx="515">
                  <c:v>41645.282754629632</c:v>
                </c:pt>
                <c:pt idx="516">
                  <c:v>41645.282777777778</c:v>
                </c:pt>
                <c:pt idx="517">
                  <c:v>41645.282800925925</c:v>
                </c:pt>
                <c:pt idx="518">
                  <c:v>41645.282824074078</c:v>
                </c:pt>
                <c:pt idx="519">
                  <c:v>41645.282847222225</c:v>
                </c:pt>
                <c:pt idx="520">
                  <c:v>41645.282870370371</c:v>
                </c:pt>
                <c:pt idx="521">
                  <c:v>41645.282893518517</c:v>
                </c:pt>
                <c:pt idx="522">
                  <c:v>41645.282916666663</c:v>
                </c:pt>
                <c:pt idx="523">
                  <c:v>41645.282939814817</c:v>
                </c:pt>
                <c:pt idx="524">
                  <c:v>41645.282962962963</c:v>
                </c:pt>
                <c:pt idx="525">
                  <c:v>41645.282986111109</c:v>
                </c:pt>
                <c:pt idx="526">
                  <c:v>41645.283009259263</c:v>
                </c:pt>
                <c:pt idx="527">
                  <c:v>41645.283032407409</c:v>
                </c:pt>
                <c:pt idx="528">
                  <c:v>41645.283055555556</c:v>
                </c:pt>
                <c:pt idx="529">
                  <c:v>41645.283078703702</c:v>
                </c:pt>
                <c:pt idx="530">
                  <c:v>41645.283101851848</c:v>
                </c:pt>
                <c:pt idx="531">
                  <c:v>41645.283125000002</c:v>
                </c:pt>
                <c:pt idx="532">
                  <c:v>41645.283148148148</c:v>
                </c:pt>
                <c:pt idx="533">
                  <c:v>41645.283171296294</c:v>
                </c:pt>
                <c:pt idx="534">
                  <c:v>41645.283194444448</c:v>
                </c:pt>
                <c:pt idx="535">
                  <c:v>41645.283217592594</c:v>
                </c:pt>
                <c:pt idx="536">
                  <c:v>41645.28324074074</c:v>
                </c:pt>
                <c:pt idx="537">
                  <c:v>41645.283263888887</c:v>
                </c:pt>
                <c:pt idx="538">
                  <c:v>41645.283287037033</c:v>
                </c:pt>
                <c:pt idx="539">
                  <c:v>41645.283310185187</c:v>
                </c:pt>
                <c:pt idx="540">
                  <c:v>41645.283333333333</c:v>
                </c:pt>
                <c:pt idx="541">
                  <c:v>41645.283356481479</c:v>
                </c:pt>
                <c:pt idx="542">
                  <c:v>41645.283379629633</c:v>
                </c:pt>
                <c:pt idx="543">
                  <c:v>41645.283402777779</c:v>
                </c:pt>
                <c:pt idx="544">
                  <c:v>41645.283425925925</c:v>
                </c:pt>
                <c:pt idx="545">
                  <c:v>41645.283449074072</c:v>
                </c:pt>
                <c:pt idx="546">
                  <c:v>41645.283472222218</c:v>
                </c:pt>
                <c:pt idx="547">
                  <c:v>41645.283495370371</c:v>
                </c:pt>
                <c:pt idx="548">
                  <c:v>41645.283518518518</c:v>
                </c:pt>
                <c:pt idx="549">
                  <c:v>41645.283541666664</c:v>
                </c:pt>
                <c:pt idx="550">
                  <c:v>41645.283564814818</c:v>
                </c:pt>
                <c:pt idx="551">
                  <c:v>41645.283587962964</c:v>
                </c:pt>
                <c:pt idx="552">
                  <c:v>41645.28361111111</c:v>
                </c:pt>
                <c:pt idx="553">
                  <c:v>41645.283634259264</c:v>
                </c:pt>
                <c:pt idx="554">
                  <c:v>41645.28365740741</c:v>
                </c:pt>
                <c:pt idx="555">
                  <c:v>41645.283680555556</c:v>
                </c:pt>
                <c:pt idx="556">
                  <c:v>41645.283703703702</c:v>
                </c:pt>
                <c:pt idx="557">
                  <c:v>41645.283726851849</c:v>
                </c:pt>
                <c:pt idx="558">
                  <c:v>41645.283750000002</c:v>
                </c:pt>
                <c:pt idx="559">
                  <c:v>41645.283773148149</c:v>
                </c:pt>
                <c:pt idx="560">
                  <c:v>41645.283796296295</c:v>
                </c:pt>
                <c:pt idx="561">
                  <c:v>41645.283819444448</c:v>
                </c:pt>
                <c:pt idx="562">
                  <c:v>41645.283842592595</c:v>
                </c:pt>
                <c:pt idx="563">
                  <c:v>41645.283865740741</c:v>
                </c:pt>
                <c:pt idx="564">
                  <c:v>41645.283888888887</c:v>
                </c:pt>
                <c:pt idx="565">
                  <c:v>41645.283912037034</c:v>
                </c:pt>
                <c:pt idx="566">
                  <c:v>41645.283935185187</c:v>
                </c:pt>
                <c:pt idx="567">
                  <c:v>41645.283958333333</c:v>
                </c:pt>
                <c:pt idx="568">
                  <c:v>41645.28398148148</c:v>
                </c:pt>
                <c:pt idx="569">
                  <c:v>41645.284004629633</c:v>
                </c:pt>
                <c:pt idx="570">
                  <c:v>41645.28402777778</c:v>
                </c:pt>
                <c:pt idx="571">
                  <c:v>41645.284050925926</c:v>
                </c:pt>
                <c:pt idx="572">
                  <c:v>41645.284074074072</c:v>
                </c:pt>
                <c:pt idx="573">
                  <c:v>41645.284097222218</c:v>
                </c:pt>
                <c:pt idx="574">
                  <c:v>41645.284120370372</c:v>
                </c:pt>
                <c:pt idx="575">
                  <c:v>41645.284143518518</c:v>
                </c:pt>
                <c:pt idx="576">
                  <c:v>41645.284166666665</c:v>
                </c:pt>
                <c:pt idx="577">
                  <c:v>41645.284189814818</c:v>
                </c:pt>
                <c:pt idx="578">
                  <c:v>41645.284212962964</c:v>
                </c:pt>
                <c:pt idx="579">
                  <c:v>41645.284236111111</c:v>
                </c:pt>
                <c:pt idx="580">
                  <c:v>41645.284259259257</c:v>
                </c:pt>
                <c:pt idx="581">
                  <c:v>41645.284282407403</c:v>
                </c:pt>
                <c:pt idx="582">
                  <c:v>41645.284305555557</c:v>
                </c:pt>
                <c:pt idx="583">
                  <c:v>41645.284328703703</c:v>
                </c:pt>
                <c:pt idx="584">
                  <c:v>41645.284351851849</c:v>
                </c:pt>
                <c:pt idx="585">
                  <c:v>41645.284375000003</c:v>
                </c:pt>
                <c:pt idx="586">
                  <c:v>41645.284398148149</c:v>
                </c:pt>
                <c:pt idx="587">
                  <c:v>41645.284421296295</c:v>
                </c:pt>
                <c:pt idx="588">
                  <c:v>41645.284444444442</c:v>
                </c:pt>
                <c:pt idx="589">
                  <c:v>41645.284467592595</c:v>
                </c:pt>
                <c:pt idx="590">
                  <c:v>41645.284490740742</c:v>
                </c:pt>
                <c:pt idx="591">
                  <c:v>41645.284513888888</c:v>
                </c:pt>
                <c:pt idx="592">
                  <c:v>41645.284537037034</c:v>
                </c:pt>
                <c:pt idx="593">
                  <c:v>41645.284560185188</c:v>
                </c:pt>
                <c:pt idx="594">
                  <c:v>41645.284583333334</c:v>
                </c:pt>
                <c:pt idx="595">
                  <c:v>41645.28460648148</c:v>
                </c:pt>
                <c:pt idx="596">
                  <c:v>41645.284629629634</c:v>
                </c:pt>
                <c:pt idx="597">
                  <c:v>41645.28465277778</c:v>
                </c:pt>
                <c:pt idx="598">
                  <c:v>41645.284675925926</c:v>
                </c:pt>
                <c:pt idx="599">
                  <c:v>41645.284699074073</c:v>
                </c:pt>
                <c:pt idx="600">
                  <c:v>41645.284722222219</c:v>
                </c:pt>
                <c:pt idx="601">
                  <c:v>41645.284745370373</c:v>
                </c:pt>
                <c:pt idx="602">
                  <c:v>41645.284768518519</c:v>
                </c:pt>
                <c:pt idx="603">
                  <c:v>41645.284791666665</c:v>
                </c:pt>
                <c:pt idx="604">
                  <c:v>41645.284814814819</c:v>
                </c:pt>
                <c:pt idx="605">
                  <c:v>41645.284837962965</c:v>
                </c:pt>
                <c:pt idx="606">
                  <c:v>41645.284861111111</c:v>
                </c:pt>
                <c:pt idx="607">
                  <c:v>41645.284884259258</c:v>
                </c:pt>
                <c:pt idx="608">
                  <c:v>41645.284907407404</c:v>
                </c:pt>
                <c:pt idx="609">
                  <c:v>41645.284930555557</c:v>
                </c:pt>
                <c:pt idx="610">
                  <c:v>41645.284953703704</c:v>
                </c:pt>
                <c:pt idx="611">
                  <c:v>41645.28497685185</c:v>
                </c:pt>
                <c:pt idx="612">
                  <c:v>41645.285000000003</c:v>
                </c:pt>
                <c:pt idx="613">
                  <c:v>41645.28502314815</c:v>
                </c:pt>
                <c:pt idx="614">
                  <c:v>41645.285046296296</c:v>
                </c:pt>
                <c:pt idx="615">
                  <c:v>41645.285069444442</c:v>
                </c:pt>
                <c:pt idx="616">
                  <c:v>41645.285092592589</c:v>
                </c:pt>
                <c:pt idx="617">
                  <c:v>41645.285115740742</c:v>
                </c:pt>
                <c:pt idx="618">
                  <c:v>41645.285138888888</c:v>
                </c:pt>
                <c:pt idx="619">
                  <c:v>41645.285162037035</c:v>
                </c:pt>
                <c:pt idx="620">
                  <c:v>41645.285185185188</c:v>
                </c:pt>
                <c:pt idx="621">
                  <c:v>41645.285208333335</c:v>
                </c:pt>
                <c:pt idx="622">
                  <c:v>41645.285231481481</c:v>
                </c:pt>
                <c:pt idx="623">
                  <c:v>41645.285254629627</c:v>
                </c:pt>
                <c:pt idx="624">
                  <c:v>41645.285277777773</c:v>
                </c:pt>
                <c:pt idx="625">
                  <c:v>41645.285300925927</c:v>
                </c:pt>
                <c:pt idx="626">
                  <c:v>41645.285324074073</c:v>
                </c:pt>
                <c:pt idx="627">
                  <c:v>41645.28534722222</c:v>
                </c:pt>
                <c:pt idx="628">
                  <c:v>41645.285370370373</c:v>
                </c:pt>
                <c:pt idx="629">
                  <c:v>41645.285393518519</c:v>
                </c:pt>
                <c:pt idx="630">
                  <c:v>41645.285416666666</c:v>
                </c:pt>
                <c:pt idx="631">
                  <c:v>41645.285439814819</c:v>
                </c:pt>
                <c:pt idx="632">
                  <c:v>41645.285462962966</c:v>
                </c:pt>
                <c:pt idx="633">
                  <c:v>41645.285486111112</c:v>
                </c:pt>
                <c:pt idx="634">
                  <c:v>41645.285509259258</c:v>
                </c:pt>
                <c:pt idx="635">
                  <c:v>41645.285532407404</c:v>
                </c:pt>
                <c:pt idx="636">
                  <c:v>41645.285555555558</c:v>
                </c:pt>
                <c:pt idx="637">
                  <c:v>41645.285578703704</c:v>
                </c:pt>
                <c:pt idx="638">
                  <c:v>41645.285601851851</c:v>
                </c:pt>
                <c:pt idx="639">
                  <c:v>41645.285625000004</c:v>
                </c:pt>
                <c:pt idx="640">
                  <c:v>41645.28564814815</c:v>
                </c:pt>
                <c:pt idx="641">
                  <c:v>41645.285671296297</c:v>
                </c:pt>
                <c:pt idx="642">
                  <c:v>41645.285694444443</c:v>
                </c:pt>
                <c:pt idx="643">
                  <c:v>41645.285717592589</c:v>
                </c:pt>
                <c:pt idx="644">
                  <c:v>41645.285740740743</c:v>
                </c:pt>
                <c:pt idx="645">
                  <c:v>41645.285763888889</c:v>
                </c:pt>
                <c:pt idx="646">
                  <c:v>41645.285787037035</c:v>
                </c:pt>
                <c:pt idx="647">
                  <c:v>41645.285810185189</c:v>
                </c:pt>
                <c:pt idx="648">
                  <c:v>41645.285833333335</c:v>
                </c:pt>
                <c:pt idx="649">
                  <c:v>41645.285856481481</c:v>
                </c:pt>
                <c:pt idx="650">
                  <c:v>41645.285879629628</c:v>
                </c:pt>
                <c:pt idx="651">
                  <c:v>41645.285902777774</c:v>
                </c:pt>
                <c:pt idx="652">
                  <c:v>41645.285925925928</c:v>
                </c:pt>
                <c:pt idx="653">
                  <c:v>41645.285949074074</c:v>
                </c:pt>
                <c:pt idx="654">
                  <c:v>41645.28597222222</c:v>
                </c:pt>
                <c:pt idx="655">
                  <c:v>41645.285995370374</c:v>
                </c:pt>
                <c:pt idx="656">
                  <c:v>41645.28601851852</c:v>
                </c:pt>
                <c:pt idx="657">
                  <c:v>41645.286041666666</c:v>
                </c:pt>
                <c:pt idx="658">
                  <c:v>41645.286064814813</c:v>
                </c:pt>
                <c:pt idx="659">
                  <c:v>41645.286087962959</c:v>
                </c:pt>
                <c:pt idx="660">
                  <c:v>41645.286111111112</c:v>
                </c:pt>
                <c:pt idx="661">
                  <c:v>41645.286134259259</c:v>
                </c:pt>
                <c:pt idx="662">
                  <c:v>41645.286157407405</c:v>
                </c:pt>
                <c:pt idx="663">
                  <c:v>41645.286180555559</c:v>
                </c:pt>
                <c:pt idx="664">
                  <c:v>41645.286203703705</c:v>
                </c:pt>
                <c:pt idx="665">
                  <c:v>41645.286226851851</c:v>
                </c:pt>
                <c:pt idx="666">
                  <c:v>41645.286249999997</c:v>
                </c:pt>
                <c:pt idx="667">
                  <c:v>41645.286273148144</c:v>
                </c:pt>
                <c:pt idx="668">
                  <c:v>41645.286296296297</c:v>
                </c:pt>
                <c:pt idx="669">
                  <c:v>41645.286319444444</c:v>
                </c:pt>
                <c:pt idx="670">
                  <c:v>41645.28634259259</c:v>
                </c:pt>
                <c:pt idx="671">
                  <c:v>41645.286365740743</c:v>
                </c:pt>
                <c:pt idx="672">
                  <c:v>41645.28638888889</c:v>
                </c:pt>
                <c:pt idx="673">
                  <c:v>41645.286412037036</c:v>
                </c:pt>
                <c:pt idx="674">
                  <c:v>41645.286435185189</c:v>
                </c:pt>
                <c:pt idx="675">
                  <c:v>41645.286458333336</c:v>
                </c:pt>
                <c:pt idx="676">
                  <c:v>41645.286481481482</c:v>
                </c:pt>
                <c:pt idx="677">
                  <c:v>41645.286504629628</c:v>
                </c:pt>
                <c:pt idx="678">
                  <c:v>41645.286527777775</c:v>
                </c:pt>
                <c:pt idx="679">
                  <c:v>41645.286550925928</c:v>
                </c:pt>
                <c:pt idx="680">
                  <c:v>41645.286574074074</c:v>
                </c:pt>
                <c:pt idx="681">
                  <c:v>41645.286597222221</c:v>
                </c:pt>
                <c:pt idx="682">
                  <c:v>41645.286620370374</c:v>
                </c:pt>
                <c:pt idx="683">
                  <c:v>41645.286643518521</c:v>
                </c:pt>
                <c:pt idx="684">
                  <c:v>41645.286666666667</c:v>
                </c:pt>
                <c:pt idx="685">
                  <c:v>41645.286689814813</c:v>
                </c:pt>
                <c:pt idx="686">
                  <c:v>41645.286712962959</c:v>
                </c:pt>
                <c:pt idx="687">
                  <c:v>41645.286736111113</c:v>
                </c:pt>
                <c:pt idx="688">
                  <c:v>41645.286759259259</c:v>
                </c:pt>
                <c:pt idx="689">
                  <c:v>41645.286782407406</c:v>
                </c:pt>
                <c:pt idx="690">
                  <c:v>41645.286805555559</c:v>
                </c:pt>
                <c:pt idx="691">
                  <c:v>41645.286828703705</c:v>
                </c:pt>
                <c:pt idx="692">
                  <c:v>41645.286851851852</c:v>
                </c:pt>
                <c:pt idx="693">
                  <c:v>41645.286874999998</c:v>
                </c:pt>
                <c:pt idx="694">
                  <c:v>41645.286898148144</c:v>
                </c:pt>
                <c:pt idx="695">
                  <c:v>41645.286921296298</c:v>
                </c:pt>
                <c:pt idx="696">
                  <c:v>41645.286944444444</c:v>
                </c:pt>
                <c:pt idx="697">
                  <c:v>41645.28696759259</c:v>
                </c:pt>
                <c:pt idx="698">
                  <c:v>41645.286990740744</c:v>
                </c:pt>
                <c:pt idx="699">
                  <c:v>41645.28701388889</c:v>
                </c:pt>
                <c:pt idx="700">
                  <c:v>41645.287037037036</c:v>
                </c:pt>
                <c:pt idx="701">
                  <c:v>41645.287060185183</c:v>
                </c:pt>
                <c:pt idx="702">
                  <c:v>41645.287083333329</c:v>
                </c:pt>
                <c:pt idx="703">
                  <c:v>41645.287106481483</c:v>
                </c:pt>
                <c:pt idx="704">
                  <c:v>41645.287129629629</c:v>
                </c:pt>
                <c:pt idx="705">
                  <c:v>41645.287152777775</c:v>
                </c:pt>
                <c:pt idx="706">
                  <c:v>41645.287175925929</c:v>
                </c:pt>
                <c:pt idx="707">
                  <c:v>41645.287199074075</c:v>
                </c:pt>
                <c:pt idx="708">
                  <c:v>41645.287222222221</c:v>
                </c:pt>
                <c:pt idx="709">
                  <c:v>41645.287245370375</c:v>
                </c:pt>
                <c:pt idx="710">
                  <c:v>41645.287268518521</c:v>
                </c:pt>
                <c:pt idx="711">
                  <c:v>41645.287291666667</c:v>
                </c:pt>
                <c:pt idx="712">
                  <c:v>41645.287314814814</c:v>
                </c:pt>
                <c:pt idx="713">
                  <c:v>41645.28733796296</c:v>
                </c:pt>
                <c:pt idx="714">
                  <c:v>41645.287361111114</c:v>
                </c:pt>
                <c:pt idx="715">
                  <c:v>41645.28738425926</c:v>
                </c:pt>
                <c:pt idx="716">
                  <c:v>41645.287407407406</c:v>
                </c:pt>
                <c:pt idx="717">
                  <c:v>41645.28743055556</c:v>
                </c:pt>
                <c:pt idx="718">
                  <c:v>41645.287453703706</c:v>
                </c:pt>
                <c:pt idx="719">
                  <c:v>41645.287476851852</c:v>
                </c:pt>
                <c:pt idx="720">
                  <c:v>41645.287499999999</c:v>
                </c:pt>
                <c:pt idx="721">
                  <c:v>41645.287523148145</c:v>
                </c:pt>
                <c:pt idx="722">
                  <c:v>41645.287546296298</c:v>
                </c:pt>
                <c:pt idx="723">
                  <c:v>41645.287569444445</c:v>
                </c:pt>
                <c:pt idx="724">
                  <c:v>41645.287592592591</c:v>
                </c:pt>
                <c:pt idx="725">
                  <c:v>41645.287615740745</c:v>
                </c:pt>
                <c:pt idx="726">
                  <c:v>41645.287638888891</c:v>
                </c:pt>
                <c:pt idx="727">
                  <c:v>41645.287662037037</c:v>
                </c:pt>
                <c:pt idx="728">
                  <c:v>41645.287685185183</c:v>
                </c:pt>
                <c:pt idx="729">
                  <c:v>41645.28770833333</c:v>
                </c:pt>
                <c:pt idx="730">
                  <c:v>41645.287731481483</c:v>
                </c:pt>
                <c:pt idx="731">
                  <c:v>41645.287754629629</c:v>
                </c:pt>
                <c:pt idx="732">
                  <c:v>41645.287777777776</c:v>
                </c:pt>
                <c:pt idx="733">
                  <c:v>41645.287800925929</c:v>
                </c:pt>
                <c:pt idx="734">
                  <c:v>41645.287824074076</c:v>
                </c:pt>
                <c:pt idx="735">
                  <c:v>41645.287847222222</c:v>
                </c:pt>
                <c:pt idx="736">
                  <c:v>41645.287870370368</c:v>
                </c:pt>
                <c:pt idx="737">
                  <c:v>41645.287893518514</c:v>
                </c:pt>
                <c:pt idx="738">
                  <c:v>41645.287916666668</c:v>
                </c:pt>
                <c:pt idx="739">
                  <c:v>41645.287939814814</c:v>
                </c:pt>
                <c:pt idx="740">
                  <c:v>41645.287962962961</c:v>
                </c:pt>
                <c:pt idx="741">
                  <c:v>41645.287986111114</c:v>
                </c:pt>
                <c:pt idx="742">
                  <c:v>41645.28800925926</c:v>
                </c:pt>
                <c:pt idx="743">
                  <c:v>41645.288032407407</c:v>
                </c:pt>
                <c:pt idx="744">
                  <c:v>41645.288055555553</c:v>
                </c:pt>
                <c:pt idx="745">
                  <c:v>41645.288078703699</c:v>
                </c:pt>
                <c:pt idx="746">
                  <c:v>41645.288101851853</c:v>
                </c:pt>
                <c:pt idx="747">
                  <c:v>41645.288124999999</c:v>
                </c:pt>
                <c:pt idx="748">
                  <c:v>41645.288148148145</c:v>
                </c:pt>
                <c:pt idx="749">
                  <c:v>41645.288171296299</c:v>
                </c:pt>
                <c:pt idx="750">
                  <c:v>41645.288194444445</c:v>
                </c:pt>
                <c:pt idx="751">
                  <c:v>41645.288217592592</c:v>
                </c:pt>
                <c:pt idx="752">
                  <c:v>41645.288240740745</c:v>
                </c:pt>
                <c:pt idx="753">
                  <c:v>41645.288263888891</c:v>
                </c:pt>
                <c:pt idx="754">
                  <c:v>41645.288287037038</c:v>
                </c:pt>
                <c:pt idx="755">
                  <c:v>41645.288310185184</c:v>
                </c:pt>
                <c:pt idx="756">
                  <c:v>41645.28833333333</c:v>
                </c:pt>
                <c:pt idx="757">
                  <c:v>41645.288356481484</c:v>
                </c:pt>
                <c:pt idx="758">
                  <c:v>41645.28837962963</c:v>
                </c:pt>
                <c:pt idx="759">
                  <c:v>41645.288402777776</c:v>
                </c:pt>
                <c:pt idx="760">
                  <c:v>41645.28842592593</c:v>
                </c:pt>
                <c:pt idx="761">
                  <c:v>41645.288449074076</c:v>
                </c:pt>
                <c:pt idx="762">
                  <c:v>41645.288472222222</c:v>
                </c:pt>
                <c:pt idx="763">
                  <c:v>41645.288495370369</c:v>
                </c:pt>
                <c:pt idx="764">
                  <c:v>41645.288518518515</c:v>
                </c:pt>
                <c:pt idx="765">
                  <c:v>41645.288541666669</c:v>
                </c:pt>
                <c:pt idx="766">
                  <c:v>41645.288564814815</c:v>
                </c:pt>
                <c:pt idx="767">
                  <c:v>41645.288587962961</c:v>
                </c:pt>
                <c:pt idx="768">
                  <c:v>41645.288611111115</c:v>
                </c:pt>
                <c:pt idx="769">
                  <c:v>41645.288634259261</c:v>
                </c:pt>
                <c:pt idx="770">
                  <c:v>41645.288657407407</c:v>
                </c:pt>
                <c:pt idx="771">
                  <c:v>41645.288680555554</c:v>
                </c:pt>
                <c:pt idx="772">
                  <c:v>41645.2887037037</c:v>
                </c:pt>
                <c:pt idx="773">
                  <c:v>41645.288726851853</c:v>
                </c:pt>
                <c:pt idx="774">
                  <c:v>41645.28875</c:v>
                </c:pt>
                <c:pt idx="775">
                  <c:v>41645.288773148146</c:v>
                </c:pt>
                <c:pt idx="776">
                  <c:v>41645.2887962963</c:v>
                </c:pt>
                <c:pt idx="777">
                  <c:v>41645.288819444446</c:v>
                </c:pt>
                <c:pt idx="778">
                  <c:v>41645.288842592592</c:v>
                </c:pt>
                <c:pt idx="779">
                  <c:v>41645.288865740738</c:v>
                </c:pt>
                <c:pt idx="780">
                  <c:v>41645.288888888885</c:v>
                </c:pt>
                <c:pt idx="781">
                  <c:v>41645.288912037038</c:v>
                </c:pt>
                <c:pt idx="782">
                  <c:v>41645.288935185185</c:v>
                </c:pt>
                <c:pt idx="783">
                  <c:v>41645.288958333331</c:v>
                </c:pt>
                <c:pt idx="784">
                  <c:v>41645.288981481484</c:v>
                </c:pt>
                <c:pt idx="785">
                  <c:v>41645.289004629631</c:v>
                </c:pt>
                <c:pt idx="786">
                  <c:v>41645.289027777777</c:v>
                </c:pt>
                <c:pt idx="787">
                  <c:v>41645.289050925923</c:v>
                </c:pt>
                <c:pt idx="788">
                  <c:v>41645.289074074077</c:v>
                </c:pt>
                <c:pt idx="789">
                  <c:v>41645.289097222223</c:v>
                </c:pt>
                <c:pt idx="790">
                  <c:v>41645.289120370369</c:v>
                </c:pt>
                <c:pt idx="791">
                  <c:v>41645.289143518516</c:v>
                </c:pt>
                <c:pt idx="792">
                  <c:v>41645.289166666669</c:v>
                </c:pt>
                <c:pt idx="793">
                  <c:v>41645.289189814815</c:v>
                </c:pt>
                <c:pt idx="794">
                  <c:v>41645.289212962962</c:v>
                </c:pt>
                <c:pt idx="795">
                  <c:v>41645.289236111115</c:v>
                </c:pt>
                <c:pt idx="796">
                  <c:v>41645.289259259262</c:v>
                </c:pt>
                <c:pt idx="797">
                  <c:v>41645.289282407408</c:v>
                </c:pt>
                <c:pt idx="798">
                  <c:v>41645.289305555554</c:v>
                </c:pt>
                <c:pt idx="799">
                  <c:v>41645.2893287037</c:v>
                </c:pt>
                <c:pt idx="800">
                  <c:v>41645.289351851854</c:v>
                </c:pt>
                <c:pt idx="801">
                  <c:v>41645.289375</c:v>
                </c:pt>
                <c:pt idx="802">
                  <c:v>41645.289398148147</c:v>
                </c:pt>
                <c:pt idx="803">
                  <c:v>41645.2894212963</c:v>
                </c:pt>
                <c:pt idx="804">
                  <c:v>41645.289444444446</c:v>
                </c:pt>
                <c:pt idx="805">
                  <c:v>41645.289467592593</c:v>
                </c:pt>
                <c:pt idx="806">
                  <c:v>41645.289490740739</c:v>
                </c:pt>
                <c:pt idx="807">
                  <c:v>41645.289513888885</c:v>
                </c:pt>
                <c:pt idx="808">
                  <c:v>41645.289537037039</c:v>
                </c:pt>
                <c:pt idx="809">
                  <c:v>41645.289560185185</c:v>
                </c:pt>
                <c:pt idx="810">
                  <c:v>41645.289583333331</c:v>
                </c:pt>
                <c:pt idx="811">
                  <c:v>41645.289606481485</c:v>
                </c:pt>
                <c:pt idx="812">
                  <c:v>41645.289629629631</c:v>
                </c:pt>
                <c:pt idx="813">
                  <c:v>41645.289652777778</c:v>
                </c:pt>
                <c:pt idx="814">
                  <c:v>41645.289675925924</c:v>
                </c:pt>
                <c:pt idx="815">
                  <c:v>41645.28969907407</c:v>
                </c:pt>
                <c:pt idx="816">
                  <c:v>41645.289722222224</c:v>
                </c:pt>
                <c:pt idx="817">
                  <c:v>41645.28974537037</c:v>
                </c:pt>
                <c:pt idx="818">
                  <c:v>41645.289768518516</c:v>
                </c:pt>
                <c:pt idx="819">
                  <c:v>41645.28979166667</c:v>
                </c:pt>
                <c:pt idx="820">
                  <c:v>41645.289814814816</c:v>
                </c:pt>
                <c:pt idx="821">
                  <c:v>41645.289837962962</c:v>
                </c:pt>
                <c:pt idx="822">
                  <c:v>41645.289861111109</c:v>
                </c:pt>
                <c:pt idx="823">
                  <c:v>41645.289884259255</c:v>
                </c:pt>
                <c:pt idx="824">
                  <c:v>41645.289907407408</c:v>
                </c:pt>
                <c:pt idx="825">
                  <c:v>41645.289930555555</c:v>
                </c:pt>
                <c:pt idx="826">
                  <c:v>41645.289953703701</c:v>
                </c:pt>
                <c:pt idx="827">
                  <c:v>41645.289976851855</c:v>
                </c:pt>
                <c:pt idx="828">
                  <c:v>41645.29</c:v>
                </c:pt>
                <c:pt idx="829">
                  <c:v>41645.290023148147</c:v>
                </c:pt>
                <c:pt idx="830">
                  <c:v>41645.290046296301</c:v>
                </c:pt>
                <c:pt idx="831">
                  <c:v>41645.290069444447</c:v>
                </c:pt>
                <c:pt idx="832">
                  <c:v>41645.290092592593</c:v>
                </c:pt>
                <c:pt idx="833">
                  <c:v>41645.29011574074</c:v>
                </c:pt>
                <c:pt idx="834">
                  <c:v>41645.290138888886</c:v>
                </c:pt>
                <c:pt idx="835">
                  <c:v>41645.290162037039</c:v>
                </c:pt>
                <c:pt idx="836">
                  <c:v>41645.290185185186</c:v>
                </c:pt>
                <c:pt idx="837">
                  <c:v>41645.290208333332</c:v>
                </c:pt>
                <c:pt idx="838">
                  <c:v>41645.290231481486</c:v>
                </c:pt>
                <c:pt idx="839">
                  <c:v>41645.290254629632</c:v>
                </c:pt>
                <c:pt idx="840">
                  <c:v>41645.290277777778</c:v>
                </c:pt>
                <c:pt idx="841">
                  <c:v>41645.290300925924</c:v>
                </c:pt>
                <c:pt idx="842">
                  <c:v>41645.290324074071</c:v>
                </c:pt>
                <c:pt idx="843">
                  <c:v>41645.290347222224</c:v>
                </c:pt>
                <c:pt idx="844">
                  <c:v>41645.290370370371</c:v>
                </c:pt>
                <c:pt idx="845">
                  <c:v>41645.290393518517</c:v>
                </c:pt>
                <c:pt idx="846">
                  <c:v>41645.29041666667</c:v>
                </c:pt>
                <c:pt idx="847">
                  <c:v>41645.290439814817</c:v>
                </c:pt>
                <c:pt idx="848">
                  <c:v>41645.290462962963</c:v>
                </c:pt>
                <c:pt idx="849">
                  <c:v>41645.290486111109</c:v>
                </c:pt>
                <c:pt idx="850">
                  <c:v>41645.290509259255</c:v>
                </c:pt>
                <c:pt idx="851">
                  <c:v>41645.290532407409</c:v>
                </c:pt>
                <c:pt idx="852">
                  <c:v>41645.290555555555</c:v>
                </c:pt>
                <c:pt idx="853">
                  <c:v>41645.290578703702</c:v>
                </c:pt>
                <c:pt idx="854">
                  <c:v>41645.290601851855</c:v>
                </c:pt>
                <c:pt idx="855">
                  <c:v>41645.290625000001</c:v>
                </c:pt>
                <c:pt idx="856">
                  <c:v>41645.290648148148</c:v>
                </c:pt>
                <c:pt idx="857">
                  <c:v>41645.290671296294</c:v>
                </c:pt>
                <c:pt idx="858">
                  <c:v>41645.29069444444</c:v>
                </c:pt>
                <c:pt idx="859">
                  <c:v>41645.290717592594</c:v>
                </c:pt>
                <c:pt idx="860">
                  <c:v>41645.29074074074</c:v>
                </c:pt>
                <c:pt idx="861">
                  <c:v>41645.290763888886</c:v>
                </c:pt>
                <c:pt idx="862">
                  <c:v>41645.29078703704</c:v>
                </c:pt>
                <c:pt idx="863">
                  <c:v>41645.290810185186</c:v>
                </c:pt>
                <c:pt idx="864">
                  <c:v>41645.290833333333</c:v>
                </c:pt>
                <c:pt idx="865">
                  <c:v>41645.290856481479</c:v>
                </c:pt>
                <c:pt idx="866">
                  <c:v>41645.290879629625</c:v>
                </c:pt>
                <c:pt idx="867">
                  <c:v>41645.290902777779</c:v>
                </c:pt>
                <c:pt idx="868">
                  <c:v>41645.290925925925</c:v>
                </c:pt>
                <c:pt idx="869">
                  <c:v>41645.290949074071</c:v>
                </c:pt>
                <c:pt idx="870">
                  <c:v>41645.290972222225</c:v>
                </c:pt>
                <c:pt idx="871">
                  <c:v>41645.290995370371</c:v>
                </c:pt>
                <c:pt idx="872">
                  <c:v>41645.291018518517</c:v>
                </c:pt>
                <c:pt idx="873">
                  <c:v>41645.291041666671</c:v>
                </c:pt>
                <c:pt idx="874">
                  <c:v>41645.291064814817</c:v>
                </c:pt>
                <c:pt idx="875">
                  <c:v>41645.291087962964</c:v>
                </c:pt>
                <c:pt idx="876">
                  <c:v>41645.29111111111</c:v>
                </c:pt>
                <c:pt idx="877">
                  <c:v>41645.291134259256</c:v>
                </c:pt>
                <c:pt idx="878">
                  <c:v>41645.29115740741</c:v>
                </c:pt>
                <c:pt idx="879">
                  <c:v>41645.291180555556</c:v>
                </c:pt>
                <c:pt idx="880">
                  <c:v>41645.291203703702</c:v>
                </c:pt>
                <c:pt idx="881">
                  <c:v>41645.291226851856</c:v>
                </c:pt>
                <c:pt idx="882">
                  <c:v>41645.291250000002</c:v>
                </c:pt>
                <c:pt idx="883">
                  <c:v>41645.291273148148</c:v>
                </c:pt>
                <c:pt idx="884">
                  <c:v>41645.291296296295</c:v>
                </c:pt>
                <c:pt idx="885">
                  <c:v>41645.291319444441</c:v>
                </c:pt>
                <c:pt idx="886">
                  <c:v>41645.291342592594</c:v>
                </c:pt>
                <c:pt idx="887">
                  <c:v>41645.291365740741</c:v>
                </c:pt>
                <c:pt idx="888">
                  <c:v>41645.291388888887</c:v>
                </c:pt>
                <c:pt idx="889">
                  <c:v>41645.291412037041</c:v>
                </c:pt>
                <c:pt idx="890">
                  <c:v>41645.291435185187</c:v>
                </c:pt>
                <c:pt idx="891">
                  <c:v>41645.291458333333</c:v>
                </c:pt>
                <c:pt idx="892">
                  <c:v>41645.291481481479</c:v>
                </c:pt>
                <c:pt idx="893">
                  <c:v>41645.291504629626</c:v>
                </c:pt>
                <c:pt idx="894">
                  <c:v>41645.291527777779</c:v>
                </c:pt>
                <c:pt idx="895">
                  <c:v>41645.291550925926</c:v>
                </c:pt>
                <c:pt idx="896">
                  <c:v>41645.291574074072</c:v>
                </c:pt>
                <c:pt idx="897">
                  <c:v>41645.291597222225</c:v>
                </c:pt>
                <c:pt idx="898">
                  <c:v>41645.291620370372</c:v>
                </c:pt>
                <c:pt idx="899">
                  <c:v>41645.291643518518</c:v>
                </c:pt>
                <c:pt idx="900">
                  <c:v>41645.291666666664</c:v>
                </c:pt>
                <c:pt idx="901">
                  <c:v>41645.291689814811</c:v>
                </c:pt>
                <c:pt idx="902">
                  <c:v>41645.291712962964</c:v>
                </c:pt>
                <c:pt idx="903">
                  <c:v>41645.29173611111</c:v>
                </c:pt>
                <c:pt idx="904">
                  <c:v>41645.291759259257</c:v>
                </c:pt>
                <c:pt idx="905">
                  <c:v>41645.29178240741</c:v>
                </c:pt>
                <c:pt idx="906">
                  <c:v>41645.291805555556</c:v>
                </c:pt>
                <c:pt idx="907">
                  <c:v>41645.291828703703</c:v>
                </c:pt>
                <c:pt idx="908">
                  <c:v>41645.291851851856</c:v>
                </c:pt>
                <c:pt idx="909">
                  <c:v>41645.291875000003</c:v>
                </c:pt>
                <c:pt idx="910">
                  <c:v>41645.291898148149</c:v>
                </c:pt>
                <c:pt idx="911">
                  <c:v>41645.291921296295</c:v>
                </c:pt>
                <c:pt idx="912">
                  <c:v>41645.291944444441</c:v>
                </c:pt>
                <c:pt idx="913">
                  <c:v>41645.291967592595</c:v>
                </c:pt>
                <c:pt idx="914">
                  <c:v>41645.291990740741</c:v>
                </c:pt>
                <c:pt idx="915">
                  <c:v>41645.292013888888</c:v>
                </c:pt>
                <c:pt idx="916">
                  <c:v>41645.292037037041</c:v>
                </c:pt>
                <c:pt idx="917">
                  <c:v>41645.292060185187</c:v>
                </c:pt>
                <c:pt idx="918">
                  <c:v>41645.292083333334</c:v>
                </c:pt>
                <c:pt idx="919">
                  <c:v>41645.29210648148</c:v>
                </c:pt>
                <c:pt idx="920">
                  <c:v>41645.292129629626</c:v>
                </c:pt>
                <c:pt idx="921">
                  <c:v>41645.29215277778</c:v>
                </c:pt>
                <c:pt idx="922">
                  <c:v>41645.292175925926</c:v>
                </c:pt>
                <c:pt idx="923">
                  <c:v>41645.292199074072</c:v>
                </c:pt>
                <c:pt idx="924">
                  <c:v>41645.292222222226</c:v>
                </c:pt>
                <c:pt idx="925">
                  <c:v>41645.292245370372</c:v>
                </c:pt>
                <c:pt idx="926">
                  <c:v>41645.292268518519</c:v>
                </c:pt>
                <c:pt idx="927">
                  <c:v>41645.292291666665</c:v>
                </c:pt>
                <c:pt idx="928">
                  <c:v>41645.292314814811</c:v>
                </c:pt>
                <c:pt idx="929">
                  <c:v>41645.292337962965</c:v>
                </c:pt>
                <c:pt idx="930">
                  <c:v>41645.292361111111</c:v>
                </c:pt>
                <c:pt idx="931">
                  <c:v>41645.292384259257</c:v>
                </c:pt>
                <c:pt idx="932">
                  <c:v>41645.292407407411</c:v>
                </c:pt>
                <c:pt idx="933">
                  <c:v>41645.292430555557</c:v>
                </c:pt>
                <c:pt idx="934">
                  <c:v>41645.292453703703</c:v>
                </c:pt>
                <c:pt idx="935">
                  <c:v>41645.29247685185</c:v>
                </c:pt>
                <c:pt idx="936">
                  <c:v>41645.292499999996</c:v>
                </c:pt>
                <c:pt idx="937">
                  <c:v>41645.292523148149</c:v>
                </c:pt>
                <c:pt idx="938">
                  <c:v>41645.292546296296</c:v>
                </c:pt>
                <c:pt idx="939">
                  <c:v>41645.292569444442</c:v>
                </c:pt>
                <c:pt idx="940">
                  <c:v>41645.292592592596</c:v>
                </c:pt>
                <c:pt idx="941">
                  <c:v>41645.292615740742</c:v>
                </c:pt>
                <c:pt idx="942">
                  <c:v>41645.292638888888</c:v>
                </c:pt>
                <c:pt idx="943">
                  <c:v>41645.292662037034</c:v>
                </c:pt>
                <c:pt idx="944">
                  <c:v>41645.292685185181</c:v>
                </c:pt>
                <c:pt idx="945">
                  <c:v>41645.292708333334</c:v>
                </c:pt>
                <c:pt idx="946">
                  <c:v>41645.292731481481</c:v>
                </c:pt>
                <c:pt idx="947">
                  <c:v>41645.292754629627</c:v>
                </c:pt>
                <c:pt idx="948">
                  <c:v>41645.29277777778</c:v>
                </c:pt>
                <c:pt idx="949">
                  <c:v>41645.292800925927</c:v>
                </c:pt>
                <c:pt idx="950">
                  <c:v>41645.292824074073</c:v>
                </c:pt>
                <c:pt idx="951">
                  <c:v>41645.292847222227</c:v>
                </c:pt>
                <c:pt idx="952">
                  <c:v>41645.292870370373</c:v>
                </c:pt>
                <c:pt idx="953">
                  <c:v>41645.292893518519</c:v>
                </c:pt>
                <c:pt idx="954">
                  <c:v>41645.292916666665</c:v>
                </c:pt>
                <c:pt idx="955">
                  <c:v>41645.292939814812</c:v>
                </c:pt>
                <c:pt idx="956">
                  <c:v>41645.292962962965</c:v>
                </c:pt>
                <c:pt idx="957">
                  <c:v>41645.292986111112</c:v>
                </c:pt>
                <c:pt idx="958">
                  <c:v>41645.293009259258</c:v>
                </c:pt>
                <c:pt idx="959">
                  <c:v>41645.293032407411</c:v>
                </c:pt>
                <c:pt idx="960">
                  <c:v>41645.293055555558</c:v>
                </c:pt>
                <c:pt idx="961">
                  <c:v>41645.293078703704</c:v>
                </c:pt>
                <c:pt idx="962">
                  <c:v>41645.29310185185</c:v>
                </c:pt>
                <c:pt idx="963">
                  <c:v>41645.293124999997</c:v>
                </c:pt>
                <c:pt idx="964">
                  <c:v>41645.29314814815</c:v>
                </c:pt>
                <c:pt idx="965">
                  <c:v>41645.293171296296</c:v>
                </c:pt>
                <c:pt idx="966">
                  <c:v>41645.293194444443</c:v>
                </c:pt>
                <c:pt idx="967">
                  <c:v>41645.293217592596</c:v>
                </c:pt>
                <c:pt idx="968">
                  <c:v>41645.293240740742</c:v>
                </c:pt>
                <c:pt idx="969">
                  <c:v>41645.293263888889</c:v>
                </c:pt>
                <c:pt idx="970">
                  <c:v>41645.293287037035</c:v>
                </c:pt>
                <c:pt idx="971">
                  <c:v>41645.293310185181</c:v>
                </c:pt>
                <c:pt idx="972">
                  <c:v>41645.293333333335</c:v>
                </c:pt>
                <c:pt idx="973">
                  <c:v>41645.293356481481</c:v>
                </c:pt>
                <c:pt idx="974">
                  <c:v>41645.293379629627</c:v>
                </c:pt>
                <c:pt idx="975">
                  <c:v>41645.293402777781</c:v>
                </c:pt>
                <c:pt idx="976">
                  <c:v>41645.293425925927</c:v>
                </c:pt>
                <c:pt idx="977">
                  <c:v>41645.293449074074</c:v>
                </c:pt>
                <c:pt idx="978">
                  <c:v>41645.29347222222</c:v>
                </c:pt>
                <c:pt idx="979">
                  <c:v>41645.293495370366</c:v>
                </c:pt>
                <c:pt idx="980">
                  <c:v>41645.29351851852</c:v>
                </c:pt>
                <c:pt idx="981">
                  <c:v>41645.293541666666</c:v>
                </c:pt>
                <c:pt idx="982">
                  <c:v>41645.293564814812</c:v>
                </c:pt>
                <c:pt idx="983">
                  <c:v>41645.293587962966</c:v>
                </c:pt>
                <c:pt idx="984">
                  <c:v>41645.293611111112</c:v>
                </c:pt>
                <c:pt idx="985">
                  <c:v>41645.293634259258</c:v>
                </c:pt>
                <c:pt idx="986">
                  <c:v>41645.293657407405</c:v>
                </c:pt>
                <c:pt idx="987">
                  <c:v>41645.293680555558</c:v>
                </c:pt>
                <c:pt idx="988">
                  <c:v>41645.293703703705</c:v>
                </c:pt>
                <c:pt idx="989">
                  <c:v>41645.293726851851</c:v>
                </c:pt>
                <c:pt idx="990">
                  <c:v>41645.293749999997</c:v>
                </c:pt>
                <c:pt idx="991">
                  <c:v>41645.293773148151</c:v>
                </c:pt>
                <c:pt idx="992">
                  <c:v>41645.293796296297</c:v>
                </c:pt>
                <c:pt idx="993">
                  <c:v>41645.293819444443</c:v>
                </c:pt>
                <c:pt idx="994">
                  <c:v>41645.293842592597</c:v>
                </c:pt>
                <c:pt idx="995">
                  <c:v>41645.293865740743</c:v>
                </c:pt>
                <c:pt idx="996">
                  <c:v>41645.293888888889</c:v>
                </c:pt>
                <c:pt idx="997">
                  <c:v>41645.293912037036</c:v>
                </c:pt>
                <c:pt idx="998">
                  <c:v>41645.293935185182</c:v>
                </c:pt>
                <c:pt idx="999">
                  <c:v>41645.293958333335</c:v>
                </c:pt>
                <c:pt idx="1000">
                  <c:v>41645.293981481482</c:v>
                </c:pt>
                <c:pt idx="1001">
                  <c:v>41645.294004629628</c:v>
                </c:pt>
                <c:pt idx="1002">
                  <c:v>41645.294027777782</c:v>
                </c:pt>
                <c:pt idx="1003">
                  <c:v>41645.294050925928</c:v>
                </c:pt>
                <c:pt idx="1004">
                  <c:v>41645.294074074074</c:v>
                </c:pt>
                <c:pt idx="1005">
                  <c:v>41645.29409722222</c:v>
                </c:pt>
                <c:pt idx="1006">
                  <c:v>41645.294120370367</c:v>
                </c:pt>
                <c:pt idx="1007">
                  <c:v>41645.29414351852</c:v>
                </c:pt>
                <c:pt idx="1008">
                  <c:v>41645.294166666667</c:v>
                </c:pt>
                <c:pt idx="1009">
                  <c:v>41645.294189814813</c:v>
                </c:pt>
                <c:pt idx="1010">
                  <c:v>41645.294212962966</c:v>
                </c:pt>
                <c:pt idx="1011">
                  <c:v>41645.294236111113</c:v>
                </c:pt>
                <c:pt idx="1012">
                  <c:v>41645.294259259259</c:v>
                </c:pt>
                <c:pt idx="1013">
                  <c:v>41645.294282407405</c:v>
                </c:pt>
                <c:pt idx="1014">
                  <c:v>41645.294305555552</c:v>
                </c:pt>
                <c:pt idx="1015">
                  <c:v>41645.294328703705</c:v>
                </c:pt>
                <c:pt idx="1016">
                  <c:v>41645.294351851851</c:v>
                </c:pt>
                <c:pt idx="1017">
                  <c:v>41645.294374999998</c:v>
                </c:pt>
                <c:pt idx="1018">
                  <c:v>41645.294398148151</c:v>
                </c:pt>
                <c:pt idx="1019">
                  <c:v>41645.294421296298</c:v>
                </c:pt>
                <c:pt idx="1020">
                  <c:v>41645.294444444444</c:v>
                </c:pt>
                <c:pt idx="1021">
                  <c:v>41645.29446759259</c:v>
                </c:pt>
                <c:pt idx="1022">
                  <c:v>41645.294490740736</c:v>
                </c:pt>
                <c:pt idx="1023">
                  <c:v>41645.29451388889</c:v>
                </c:pt>
                <c:pt idx="1024">
                  <c:v>41645.294537037036</c:v>
                </c:pt>
                <c:pt idx="1025">
                  <c:v>41645.294560185182</c:v>
                </c:pt>
                <c:pt idx="1026">
                  <c:v>41645.294583333336</c:v>
                </c:pt>
                <c:pt idx="1027">
                  <c:v>41645.294606481482</c:v>
                </c:pt>
                <c:pt idx="1028">
                  <c:v>41645.294629629629</c:v>
                </c:pt>
                <c:pt idx="1029">
                  <c:v>41645.294652777782</c:v>
                </c:pt>
                <c:pt idx="1030">
                  <c:v>41645.294675925928</c:v>
                </c:pt>
                <c:pt idx="1031">
                  <c:v>41645.294699074075</c:v>
                </c:pt>
                <c:pt idx="1032">
                  <c:v>41645.294722222221</c:v>
                </c:pt>
                <c:pt idx="1033">
                  <c:v>41645.294745370367</c:v>
                </c:pt>
                <c:pt idx="1034">
                  <c:v>41645.294768518521</c:v>
                </c:pt>
                <c:pt idx="1035">
                  <c:v>41645.294791666667</c:v>
                </c:pt>
                <c:pt idx="1036">
                  <c:v>41645.294814814813</c:v>
                </c:pt>
                <c:pt idx="1037">
                  <c:v>41645.294837962967</c:v>
                </c:pt>
                <c:pt idx="1038">
                  <c:v>41645.294861111113</c:v>
                </c:pt>
                <c:pt idx="1039">
                  <c:v>41645.29488425926</c:v>
                </c:pt>
                <c:pt idx="1040">
                  <c:v>41645.294907407406</c:v>
                </c:pt>
                <c:pt idx="1041">
                  <c:v>41645.294930555552</c:v>
                </c:pt>
                <c:pt idx="1042">
                  <c:v>41645.294953703706</c:v>
                </c:pt>
                <c:pt idx="1043">
                  <c:v>41645.294976851852</c:v>
                </c:pt>
                <c:pt idx="1044">
                  <c:v>41645.294999999998</c:v>
                </c:pt>
                <c:pt idx="1045">
                  <c:v>41645.295023148152</c:v>
                </c:pt>
                <c:pt idx="1046">
                  <c:v>41645.295046296298</c:v>
                </c:pt>
                <c:pt idx="1047">
                  <c:v>41645.295069444444</c:v>
                </c:pt>
                <c:pt idx="1048">
                  <c:v>41645.295092592591</c:v>
                </c:pt>
                <c:pt idx="1049">
                  <c:v>41645.295115740737</c:v>
                </c:pt>
                <c:pt idx="1050">
                  <c:v>41645.295138888891</c:v>
                </c:pt>
                <c:pt idx="1051">
                  <c:v>41645.295162037037</c:v>
                </c:pt>
                <c:pt idx="1052">
                  <c:v>41645.295185185183</c:v>
                </c:pt>
                <c:pt idx="1053">
                  <c:v>41645.295208333337</c:v>
                </c:pt>
                <c:pt idx="1054">
                  <c:v>41645.295231481483</c:v>
                </c:pt>
                <c:pt idx="1055">
                  <c:v>41645.295254629629</c:v>
                </c:pt>
                <c:pt idx="1056">
                  <c:v>41645.295277777775</c:v>
                </c:pt>
                <c:pt idx="1057">
                  <c:v>41645.295300925922</c:v>
                </c:pt>
                <c:pt idx="1058">
                  <c:v>41645.295324074075</c:v>
                </c:pt>
                <c:pt idx="1059">
                  <c:v>41645.295347222222</c:v>
                </c:pt>
                <c:pt idx="1060">
                  <c:v>41645.295370370368</c:v>
                </c:pt>
                <c:pt idx="1061">
                  <c:v>41645.295393518521</c:v>
                </c:pt>
                <c:pt idx="1062">
                  <c:v>41645.295416666668</c:v>
                </c:pt>
                <c:pt idx="1063">
                  <c:v>41645.295439814814</c:v>
                </c:pt>
                <c:pt idx="1064">
                  <c:v>41645.29546296296</c:v>
                </c:pt>
                <c:pt idx="1065">
                  <c:v>41645.295486111107</c:v>
                </c:pt>
                <c:pt idx="1066">
                  <c:v>41645.29550925926</c:v>
                </c:pt>
                <c:pt idx="1067">
                  <c:v>41645.295532407406</c:v>
                </c:pt>
                <c:pt idx="1068">
                  <c:v>41645.295555555553</c:v>
                </c:pt>
                <c:pt idx="1069">
                  <c:v>41645.295578703706</c:v>
                </c:pt>
                <c:pt idx="1070">
                  <c:v>41645.295601851853</c:v>
                </c:pt>
                <c:pt idx="1071">
                  <c:v>41645.295624999999</c:v>
                </c:pt>
                <c:pt idx="1072">
                  <c:v>41645.295648148152</c:v>
                </c:pt>
                <c:pt idx="1073">
                  <c:v>41645.295671296299</c:v>
                </c:pt>
                <c:pt idx="1074">
                  <c:v>41645.295694444445</c:v>
                </c:pt>
                <c:pt idx="1075">
                  <c:v>41645.295717592591</c:v>
                </c:pt>
                <c:pt idx="1076">
                  <c:v>41645.295740740738</c:v>
                </c:pt>
                <c:pt idx="1077">
                  <c:v>41645.295763888891</c:v>
                </c:pt>
                <c:pt idx="1078">
                  <c:v>41645.295787037037</c:v>
                </c:pt>
                <c:pt idx="1079">
                  <c:v>41645.295810185184</c:v>
                </c:pt>
                <c:pt idx="1080">
                  <c:v>41645.295833333337</c:v>
                </c:pt>
                <c:pt idx="1081">
                  <c:v>41645.295856481483</c:v>
                </c:pt>
                <c:pt idx="1082">
                  <c:v>41645.29587962963</c:v>
                </c:pt>
                <c:pt idx="1083">
                  <c:v>41645.295902777776</c:v>
                </c:pt>
                <c:pt idx="1084">
                  <c:v>41645.295925925922</c:v>
                </c:pt>
                <c:pt idx="1085">
                  <c:v>41645.295949074076</c:v>
                </c:pt>
                <c:pt idx="1086">
                  <c:v>41645.295972222222</c:v>
                </c:pt>
                <c:pt idx="1087">
                  <c:v>41645.295995370368</c:v>
                </c:pt>
                <c:pt idx="1088">
                  <c:v>41645.296018518522</c:v>
                </c:pt>
                <c:pt idx="1089">
                  <c:v>41645.296041666668</c:v>
                </c:pt>
                <c:pt idx="1090">
                  <c:v>41645.296064814815</c:v>
                </c:pt>
                <c:pt idx="1091">
                  <c:v>41645.296087962961</c:v>
                </c:pt>
                <c:pt idx="1092">
                  <c:v>41645.296111111107</c:v>
                </c:pt>
                <c:pt idx="1093">
                  <c:v>41645.296134259261</c:v>
                </c:pt>
                <c:pt idx="1094">
                  <c:v>41645.296157407407</c:v>
                </c:pt>
                <c:pt idx="1095">
                  <c:v>41645.296180555553</c:v>
                </c:pt>
                <c:pt idx="1096">
                  <c:v>41645.296203703707</c:v>
                </c:pt>
                <c:pt idx="1097">
                  <c:v>41645.296226851853</c:v>
                </c:pt>
                <c:pt idx="1098">
                  <c:v>41645.296249999999</c:v>
                </c:pt>
                <c:pt idx="1099">
                  <c:v>41645.296273148146</c:v>
                </c:pt>
                <c:pt idx="1100">
                  <c:v>41645.296296296292</c:v>
                </c:pt>
                <c:pt idx="1101">
                  <c:v>41645.296319444446</c:v>
                </c:pt>
                <c:pt idx="1102">
                  <c:v>41645.296342592592</c:v>
                </c:pt>
                <c:pt idx="1103">
                  <c:v>41645.296365740738</c:v>
                </c:pt>
                <c:pt idx="1104">
                  <c:v>41645.296388888892</c:v>
                </c:pt>
                <c:pt idx="1105">
                  <c:v>41645.296412037038</c:v>
                </c:pt>
                <c:pt idx="1106">
                  <c:v>41645.296435185184</c:v>
                </c:pt>
                <c:pt idx="1107">
                  <c:v>41645.296458333338</c:v>
                </c:pt>
                <c:pt idx="1108">
                  <c:v>41645.296481481484</c:v>
                </c:pt>
                <c:pt idx="1109">
                  <c:v>41645.29650462963</c:v>
                </c:pt>
                <c:pt idx="1110">
                  <c:v>41645.296527777777</c:v>
                </c:pt>
                <c:pt idx="1111">
                  <c:v>41645.296550925923</c:v>
                </c:pt>
                <c:pt idx="1112">
                  <c:v>41645.296574074076</c:v>
                </c:pt>
                <c:pt idx="1113">
                  <c:v>41645.296597222223</c:v>
                </c:pt>
                <c:pt idx="1114">
                  <c:v>41645.296620370369</c:v>
                </c:pt>
                <c:pt idx="1115">
                  <c:v>41645.296643518523</c:v>
                </c:pt>
                <c:pt idx="1116">
                  <c:v>41645.296666666669</c:v>
                </c:pt>
                <c:pt idx="1117">
                  <c:v>41645.296689814815</c:v>
                </c:pt>
                <c:pt idx="1118">
                  <c:v>41645.296712962961</c:v>
                </c:pt>
                <c:pt idx="1119">
                  <c:v>41645.296736111108</c:v>
                </c:pt>
                <c:pt idx="1120">
                  <c:v>41645.296759259261</c:v>
                </c:pt>
                <c:pt idx="1121">
                  <c:v>41645.296782407408</c:v>
                </c:pt>
                <c:pt idx="1122">
                  <c:v>41645.296805555554</c:v>
                </c:pt>
                <c:pt idx="1123">
                  <c:v>41645.296828703707</c:v>
                </c:pt>
                <c:pt idx="1124">
                  <c:v>41645.296851851854</c:v>
                </c:pt>
                <c:pt idx="1125">
                  <c:v>41645.296875</c:v>
                </c:pt>
                <c:pt idx="1126">
                  <c:v>41645.296898148146</c:v>
                </c:pt>
                <c:pt idx="1127">
                  <c:v>41645.296921296293</c:v>
                </c:pt>
                <c:pt idx="1128">
                  <c:v>41645.296944444446</c:v>
                </c:pt>
                <c:pt idx="1129">
                  <c:v>41645.296967592592</c:v>
                </c:pt>
                <c:pt idx="1130">
                  <c:v>41645.296990740739</c:v>
                </c:pt>
                <c:pt idx="1131">
                  <c:v>41645.297013888892</c:v>
                </c:pt>
                <c:pt idx="1132">
                  <c:v>41645.297037037039</c:v>
                </c:pt>
                <c:pt idx="1133">
                  <c:v>41645.297060185185</c:v>
                </c:pt>
                <c:pt idx="1134">
                  <c:v>41645.297083333331</c:v>
                </c:pt>
                <c:pt idx="1135">
                  <c:v>41645.297106481477</c:v>
                </c:pt>
                <c:pt idx="1136">
                  <c:v>41645.297129629631</c:v>
                </c:pt>
                <c:pt idx="1137">
                  <c:v>41645.297152777777</c:v>
                </c:pt>
                <c:pt idx="1138">
                  <c:v>41645.297175925924</c:v>
                </c:pt>
                <c:pt idx="1139">
                  <c:v>41645.297199074077</c:v>
                </c:pt>
                <c:pt idx="1140">
                  <c:v>41645.297222222223</c:v>
                </c:pt>
                <c:pt idx="1141">
                  <c:v>41645.29724537037</c:v>
                </c:pt>
                <c:pt idx="1142">
                  <c:v>41645.297268518516</c:v>
                </c:pt>
                <c:pt idx="1143">
                  <c:v>41645.297291666662</c:v>
                </c:pt>
                <c:pt idx="1144">
                  <c:v>41645.297314814816</c:v>
                </c:pt>
                <c:pt idx="1145">
                  <c:v>41645.297337962962</c:v>
                </c:pt>
                <c:pt idx="1146">
                  <c:v>41645.297361111108</c:v>
                </c:pt>
                <c:pt idx="1147">
                  <c:v>41645.297384259262</c:v>
                </c:pt>
                <c:pt idx="1148">
                  <c:v>41645.297407407408</c:v>
                </c:pt>
                <c:pt idx="1149">
                  <c:v>41645.297430555554</c:v>
                </c:pt>
                <c:pt idx="1150">
                  <c:v>41645.297453703708</c:v>
                </c:pt>
                <c:pt idx="1151">
                  <c:v>41645.297476851854</c:v>
                </c:pt>
                <c:pt idx="1152">
                  <c:v>41645.297500000001</c:v>
                </c:pt>
                <c:pt idx="1153">
                  <c:v>41645.297523148147</c:v>
                </c:pt>
                <c:pt idx="1154">
                  <c:v>41645.297546296293</c:v>
                </c:pt>
                <c:pt idx="1155">
                  <c:v>41645.297569444447</c:v>
                </c:pt>
                <c:pt idx="1156">
                  <c:v>41645.297592592593</c:v>
                </c:pt>
                <c:pt idx="1157">
                  <c:v>41645.297615740739</c:v>
                </c:pt>
                <c:pt idx="1158">
                  <c:v>41645.297638888893</c:v>
                </c:pt>
                <c:pt idx="1159">
                  <c:v>41645.297662037039</c:v>
                </c:pt>
                <c:pt idx="1160">
                  <c:v>41645.297685185185</c:v>
                </c:pt>
                <c:pt idx="1161">
                  <c:v>41645.297708333332</c:v>
                </c:pt>
                <c:pt idx="1162">
                  <c:v>41645.297731481478</c:v>
                </c:pt>
                <c:pt idx="1163">
                  <c:v>41645.297754629632</c:v>
                </c:pt>
                <c:pt idx="1164">
                  <c:v>41645.297777777778</c:v>
                </c:pt>
                <c:pt idx="1165">
                  <c:v>41645.297800925924</c:v>
                </c:pt>
                <c:pt idx="1166">
                  <c:v>41645.297824074078</c:v>
                </c:pt>
                <c:pt idx="1167">
                  <c:v>41645.297847222224</c:v>
                </c:pt>
                <c:pt idx="1168">
                  <c:v>41645.29787037037</c:v>
                </c:pt>
                <c:pt idx="1169">
                  <c:v>41645.297893518517</c:v>
                </c:pt>
                <c:pt idx="1170">
                  <c:v>41645.297916666663</c:v>
                </c:pt>
                <c:pt idx="1171">
                  <c:v>41645.297939814816</c:v>
                </c:pt>
                <c:pt idx="1172">
                  <c:v>41645.297962962963</c:v>
                </c:pt>
                <c:pt idx="1173">
                  <c:v>41645.297986111109</c:v>
                </c:pt>
                <c:pt idx="1174">
                  <c:v>41645.298009259262</c:v>
                </c:pt>
                <c:pt idx="1175">
                  <c:v>41645.298032407409</c:v>
                </c:pt>
                <c:pt idx="1176">
                  <c:v>41645.298055555555</c:v>
                </c:pt>
                <c:pt idx="1177">
                  <c:v>41645.298078703701</c:v>
                </c:pt>
                <c:pt idx="1178">
                  <c:v>41645.298101851848</c:v>
                </c:pt>
                <c:pt idx="1179">
                  <c:v>41645.298125000001</c:v>
                </c:pt>
                <c:pt idx="1180">
                  <c:v>41645.298148148147</c:v>
                </c:pt>
                <c:pt idx="1181">
                  <c:v>41645.298171296294</c:v>
                </c:pt>
                <c:pt idx="1182">
                  <c:v>41645.298194444447</c:v>
                </c:pt>
                <c:pt idx="1183">
                  <c:v>41645.298217592594</c:v>
                </c:pt>
                <c:pt idx="1184">
                  <c:v>41645.29824074074</c:v>
                </c:pt>
                <c:pt idx="1185">
                  <c:v>41645.298263888893</c:v>
                </c:pt>
                <c:pt idx="1186">
                  <c:v>41645.29828703704</c:v>
                </c:pt>
                <c:pt idx="1187">
                  <c:v>41645.298310185186</c:v>
                </c:pt>
                <c:pt idx="1188">
                  <c:v>41645.298333333332</c:v>
                </c:pt>
                <c:pt idx="1189">
                  <c:v>41645.298356481479</c:v>
                </c:pt>
                <c:pt idx="1190">
                  <c:v>41645.298379629632</c:v>
                </c:pt>
                <c:pt idx="1191">
                  <c:v>41645.298402777778</c:v>
                </c:pt>
                <c:pt idx="1192">
                  <c:v>41645.298425925925</c:v>
                </c:pt>
                <c:pt idx="1193">
                  <c:v>41645.298449074078</c:v>
                </c:pt>
                <c:pt idx="1194">
                  <c:v>41645.298472222225</c:v>
                </c:pt>
                <c:pt idx="1195">
                  <c:v>41645.298495370371</c:v>
                </c:pt>
                <c:pt idx="1196">
                  <c:v>41645.298518518517</c:v>
                </c:pt>
                <c:pt idx="1197">
                  <c:v>41645.298541666663</c:v>
                </c:pt>
                <c:pt idx="1198">
                  <c:v>41645.298564814817</c:v>
                </c:pt>
                <c:pt idx="1199">
                  <c:v>41645.298587962963</c:v>
                </c:pt>
                <c:pt idx="1200">
                  <c:v>41645.298611111109</c:v>
                </c:pt>
                <c:pt idx="1201">
                  <c:v>41645.298634259263</c:v>
                </c:pt>
                <c:pt idx="1202">
                  <c:v>41645.298657407409</c:v>
                </c:pt>
                <c:pt idx="1203">
                  <c:v>41645.298680555556</c:v>
                </c:pt>
                <c:pt idx="1204">
                  <c:v>41645.298703703702</c:v>
                </c:pt>
                <c:pt idx="1205">
                  <c:v>41645.298726851848</c:v>
                </c:pt>
                <c:pt idx="1206">
                  <c:v>41645.298750000002</c:v>
                </c:pt>
                <c:pt idx="1207">
                  <c:v>41645.298773148148</c:v>
                </c:pt>
                <c:pt idx="1208">
                  <c:v>41645.298796296294</c:v>
                </c:pt>
                <c:pt idx="1209">
                  <c:v>41645.298819444448</c:v>
                </c:pt>
                <c:pt idx="1210">
                  <c:v>41645.298842592594</c:v>
                </c:pt>
                <c:pt idx="1211">
                  <c:v>41645.29886574074</c:v>
                </c:pt>
                <c:pt idx="1212">
                  <c:v>41645.298888888887</c:v>
                </c:pt>
                <c:pt idx="1213">
                  <c:v>41645.298912037033</c:v>
                </c:pt>
                <c:pt idx="1214">
                  <c:v>41645.298935185187</c:v>
                </c:pt>
                <c:pt idx="1215">
                  <c:v>41645.298958333333</c:v>
                </c:pt>
                <c:pt idx="1216">
                  <c:v>41645.298981481479</c:v>
                </c:pt>
                <c:pt idx="1217">
                  <c:v>41645.299004629633</c:v>
                </c:pt>
                <c:pt idx="1218">
                  <c:v>41645.299027777779</c:v>
                </c:pt>
                <c:pt idx="1219">
                  <c:v>41645.299050925925</c:v>
                </c:pt>
                <c:pt idx="1220">
                  <c:v>41645.299074074072</c:v>
                </c:pt>
                <c:pt idx="1221">
                  <c:v>41645.299097222218</c:v>
                </c:pt>
                <c:pt idx="1222">
                  <c:v>41645.299120370371</c:v>
                </c:pt>
                <c:pt idx="1223">
                  <c:v>41645.299143518518</c:v>
                </c:pt>
                <c:pt idx="1224">
                  <c:v>41645.299166666664</c:v>
                </c:pt>
                <c:pt idx="1225">
                  <c:v>41645.299189814818</c:v>
                </c:pt>
                <c:pt idx="1226">
                  <c:v>41645.299212962964</c:v>
                </c:pt>
                <c:pt idx="1227">
                  <c:v>41645.29923611111</c:v>
                </c:pt>
                <c:pt idx="1228">
                  <c:v>41645.299259259264</c:v>
                </c:pt>
                <c:pt idx="1229">
                  <c:v>41645.29928240741</c:v>
                </c:pt>
                <c:pt idx="1230">
                  <c:v>41645.299305555556</c:v>
                </c:pt>
                <c:pt idx="1231">
                  <c:v>41645.299328703702</c:v>
                </c:pt>
                <c:pt idx="1232">
                  <c:v>41645.299351851849</c:v>
                </c:pt>
                <c:pt idx="1233">
                  <c:v>41645.299375000002</c:v>
                </c:pt>
                <c:pt idx="1234">
                  <c:v>41645.299398148149</c:v>
                </c:pt>
                <c:pt idx="1235">
                  <c:v>41645.299421296295</c:v>
                </c:pt>
                <c:pt idx="1236">
                  <c:v>41645.299444444448</c:v>
                </c:pt>
                <c:pt idx="1237">
                  <c:v>41645.299467592595</c:v>
                </c:pt>
                <c:pt idx="1238">
                  <c:v>41645.299490740741</c:v>
                </c:pt>
                <c:pt idx="1239">
                  <c:v>41645.299513888887</c:v>
                </c:pt>
                <c:pt idx="1240">
                  <c:v>41645.299537037034</c:v>
                </c:pt>
                <c:pt idx="1241">
                  <c:v>41645.299560185187</c:v>
                </c:pt>
                <c:pt idx="1242">
                  <c:v>41645.299583333333</c:v>
                </c:pt>
                <c:pt idx="1243">
                  <c:v>41645.29960648148</c:v>
                </c:pt>
                <c:pt idx="1244">
                  <c:v>41645.299629629633</c:v>
                </c:pt>
                <c:pt idx="1245">
                  <c:v>41645.29965277778</c:v>
                </c:pt>
                <c:pt idx="1246">
                  <c:v>41645.299675925926</c:v>
                </c:pt>
                <c:pt idx="1247">
                  <c:v>41645.299699074072</c:v>
                </c:pt>
                <c:pt idx="1248">
                  <c:v>41645.299722222218</c:v>
                </c:pt>
                <c:pt idx="1249">
                  <c:v>41645.299745370372</c:v>
                </c:pt>
                <c:pt idx="1250">
                  <c:v>41645.299768518518</c:v>
                </c:pt>
                <c:pt idx="1251">
                  <c:v>41645.299791666665</c:v>
                </c:pt>
                <c:pt idx="1252">
                  <c:v>41645.299814814818</c:v>
                </c:pt>
                <c:pt idx="1253">
                  <c:v>41645.299837962964</c:v>
                </c:pt>
                <c:pt idx="1254">
                  <c:v>41645.299861111111</c:v>
                </c:pt>
                <c:pt idx="1255">
                  <c:v>41645.299884259257</c:v>
                </c:pt>
                <c:pt idx="1256">
                  <c:v>41645.299907407403</c:v>
                </c:pt>
                <c:pt idx="1257">
                  <c:v>41645.299930555557</c:v>
                </c:pt>
                <c:pt idx="1258">
                  <c:v>41645.299953703703</c:v>
                </c:pt>
                <c:pt idx="1259">
                  <c:v>41645.299976851849</c:v>
                </c:pt>
                <c:pt idx="1260">
                  <c:v>41645.300000000003</c:v>
                </c:pt>
                <c:pt idx="1261">
                  <c:v>41645.300023148149</c:v>
                </c:pt>
                <c:pt idx="1262">
                  <c:v>41645.300046296295</c:v>
                </c:pt>
                <c:pt idx="1263">
                  <c:v>41645.300069444442</c:v>
                </c:pt>
                <c:pt idx="1264">
                  <c:v>41645.300092592595</c:v>
                </c:pt>
                <c:pt idx="1265">
                  <c:v>41645.300115740742</c:v>
                </c:pt>
                <c:pt idx="1266">
                  <c:v>41645.300138888888</c:v>
                </c:pt>
                <c:pt idx="1267">
                  <c:v>41645.300162037034</c:v>
                </c:pt>
                <c:pt idx="1268">
                  <c:v>41645.300185185188</c:v>
                </c:pt>
                <c:pt idx="1269">
                  <c:v>41645.300208333334</c:v>
                </c:pt>
                <c:pt idx="1270">
                  <c:v>41645.30023148148</c:v>
                </c:pt>
                <c:pt idx="1271">
                  <c:v>41645.300254629634</c:v>
                </c:pt>
                <c:pt idx="1272">
                  <c:v>41645.30027777778</c:v>
                </c:pt>
                <c:pt idx="1273">
                  <c:v>41645.300300925926</c:v>
                </c:pt>
                <c:pt idx="1274">
                  <c:v>41645.300324074073</c:v>
                </c:pt>
                <c:pt idx="1275">
                  <c:v>41645.300347222219</c:v>
                </c:pt>
                <c:pt idx="1276">
                  <c:v>41645.300370370373</c:v>
                </c:pt>
                <c:pt idx="1277">
                  <c:v>41645.300393518519</c:v>
                </c:pt>
                <c:pt idx="1278">
                  <c:v>41645.300416666665</c:v>
                </c:pt>
                <c:pt idx="1279">
                  <c:v>41645.300439814819</c:v>
                </c:pt>
                <c:pt idx="1280">
                  <c:v>41645.300462962965</c:v>
                </c:pt>
                <c:pt idx="1281">
                  <c:v>41645.300486111111</c:v>
                </c:pt>
                <c:pt idx="1282">
                  <c:v>41645.300509259258</c:v>
                </c:pt>
                <c:pt idx="1283">
                  <c:v>41645.300532407404</c:v>
                </c:pt>
                <c:pt idx="1284">
                  <c:v>41645.300555555557</c:v>
                </c:pt>
                <c:pt idx="1285">
                  <c:v>41645.300578703704</c:v>
                </c:pt>
                <c:pt idx="1286">
                  <c:v>41645.30060185185</c:v>
                </c:pt>
                <c:pt idx="1287">
                  <c:v>41645.300625000003</c:v>
                </c:pt>
                <c:pt idx="1288">
                  <c:v>41645.30064814815</c:v>
                </c:pt>
                <c:pt idx="1289">
                  <c:v>41645.300671296296</c:v>
                </c:pt>
                <c:pt idx="1290">
                  <c:v>41645.300694444442</c:v>
                </c:pt>
                <c:pt idx="1291">
                  <c:v>41645.300717592589</c:v>
                </c:pt>
                <c:pt idx="1292">
                  <c:v>41645.300740740742</c:v>
                </c:pt>
                <c:pt idx="1293">
                  <c:v>41645.300763888888</c:v>
                </c:pt>
                <c:pt idx="1294">
                  <c:v>41645.300787037035</c:v>
                </c:pt>
                <c:pt idx="1295">
                  <c:v>41645.300810185188</c:v>
                </c:pt>
                <c:pt idx="1296">
                  <c:v>41645.300833333335</c:v>
                </c:pt>
                <c:pt idx="1297">
                  <c:v>41645.300856481481</c:v>
                </c:pt>
                <c:pt idx="1298">
                  <c:v>41645.300879629627</c:v>
                </c:pt>
                <c:pt idx="1299">
                  <c:v>41645.300902777773</c:v>
                </c:pt>
                <c:pt idx="1300">
                  <c:v>41645.300925925927</c:v>
                </c:pt>
                <c:pt idx="1301">
                  <c:v>41645.300949074073</c:v>
                </c:pt>
                <c:pt idx="1302">
                  <c:v>41645.30097222222</c:v>
                </c:pt>
                <c:pt idx="1303">
                  <c:v>41645.300995370373</c:v>
                </c:pt>
                <c:pt idx="1304">
                  <c:v>41645.301018518519</c:v>
                </c:pt>
                <c:pt idx="1305">
                  <c:v>41645.301041666666</c:v>
                </c:pt>
                <c:pt idx="1306">
                  <c:v>41645.301064814819</c:v>
                </c:pt>
                <c:pt idx="1307">
                  <c:v>41645.301087962966</c:v>
                </c:pt>
                <c:pt idx="1308">
                  <c:v>41645.301111111112</c:v>
                </c:pt>
                <c:pt idx="1309">
                  <c:v>41645.301134259258</c:v>
                </c:pt>
                <c:pt idx="1310">
                  <c:v>41645.301157407404</c:v>
                </c:pt>
                <c:pt idx="1311">
                  <c:v>41645.301180555558</c:v>
                </c:pt>
                <c:pt idx="1312">
                  <c:v>41645.301203703704</c:v>
                </c:pt>
                <c:pt idx="1313">
                  <c:v>41645.301226851851</c:v>
                </c:pt>
                <c:pt idx="1314">
                  <c:v>41645.301250000004</c:v>
                </c:pt>
                <c:pt idx="1315">
                  <c:v>41645.30127314815</c:v>
                </c:pt>
                <c:pt idx="1316">
                  <c:v>41645.301296296297</c:v>
                </c:pt>
                <c:pt idx="1317">
                  <c:v>41645.301319444443</c:v>
                </c:pt>
                <c:pt idx="1318">
                  <c:v>41645.301342592589</c:v>
                </c:pt>
                <c:pt idx="1319">
                  <c:v>41645.301365740743</c:v>
                </c:pt>
                <c:pt idx="1320">
                  <c:v>41645.301388888889</c:v>
                </c:pt>
                <c:pt idx="1321">
                  <c:v>41645.301412037035</c:v>
                </c:pt>
                <c:pt idx="1322">
                  <c:v>41645.301435185189</c:v>
                </c:pt>
                <c:pt idx="1323">
                  <c:v>41645.301458333335</c:v>
                </c:pt>
                <c:pt idx="1324">
                  <c:v>41645.301481481481</c:v>
                </c:pt>
                <c:pt idx="1325">
                  <c:v>41645.301504629628</c:v>
                </c:pt>
                <c:pt idx="1326">
                  <c:v>41645.301527777774</c:v>
                </c:pt>
                <c:pt idx="1327">
                  <c:v>41645.301550925928</c:v>
                </c:pt>
                <c:pt idx="1328">
                  <c:v>41645.301574074074</c:v>
                </c:pt>
                <c:pt idx="1329">
                  <c:v>41645.30159722222</c:v>
                </c:pt>
                <c:pt idx="1330">
                  <c:v>41645.301620370374</c:v>
                </c:pt>
                <c:pt idx="1331">
                  <c:v>41645.30164351852</c:v>
                </c:pt>
                <c:pt idx="1332">
                  <c:v>41645.301666666666</c:v>
                </c:pt>
                <c:pt idx="1333">
                  <c:v>41645.301689814813</c:v>
                </c:pt>
                <c:pt idx="1334">
                  <c:v>41645.301712962959</c:v>
                </c:pt>
                <c:pt idx="1335">
                  <c:v>41645.301736111112</c:v>
                </c:pt>
                <c:pt idx="1336">
                  <c:v>41645.301759259259</c:v>
                </c:pt>
                <c:pt idx="1337">
                  <c:v>41645.301782407405</c:v>
                </c:pt>
                <c:pt idx="1338">
                  <c:v>41645.301805555559</c:v>
                </c:pt>
                <c:pt idx="1339">
                  <c:v>41645.301828703705</c:v>
                </c:pt>
                <c:pt idx="1340">
                  <c:v>41645.301851851851</c:v>
                </c:pt>
                <c:pt idx="1341">
                  <c:v>41645.301874999997</c:v>
                </c:pt>
                <c:pt idx="1342">
                  <c:v>41645.301898148144</c:v>
                </c:pt>
                <c:pt idx="1343">
                  <c:v>41645.301921296297</c:v>
                </c:pt>
                <c:pt idx="1344">
                  <c:v>41645.301944444444</c:v>
                </c:pt>
                <c:pt idx="1345">
                  <c:v>41645.30196759259</c:v>
                </c:pt>
                <c:pt idx="1346">
                  <c:v>41645.301990740743</c:v>
                </c:pt>
                <c:pt idx="1347">
                  <c:v>41645.30201388889</c:v>
                </c:pt>
                <c:pt idx="1348">
                  <c:v>41645.302037037036</c:v>
                </c:pt>
                <c:pt idx="1349">
                  <c:v>41645.302060185189</c:v>
                </c:pt>
                <c:pt idx="1350">
                  <c:v>41645.302083333336</c:v>
                </c:pt>
                <c:pt idx="1351">
                  <c:v>41645.302106481482</c:v>
                </c:pt>
                <c:pt idx="1352">
                  <c:v>41645.302129629628</c:v>
                </c:pt>
                <c:pt idx="1353">
                  <c:v>41645.302152777775</c:v>
                </c:pt>
                <c:pt idx="1354">
                  <c:v>41645.302175925928</c:v>
                </c:pt>
                <c:pt idx="1355">
                  <c:v>41645.302199074074</c:v>
                </c:pt>
                <c:pt idx="1356">
                  <c:v>41645.302222222221</c:v>
                </c:pt>
                <c:pt idx="1357">
                  <c:v>41645.302245370374</c:v>
                </c:pt>
                <c:pt idx="1358">
                  <c:v>41645.302268518521</c:v>
                </c:pt>
                <c:pt idx="1359">
                  <c:v>41645.302291666667</c:v>
                </c:pt>
                <c:pt idx="1360">
                  <c:v>41645.302314814813</c:v>
                </c:pt>
                <c:pt idx="1361">
                  <c:v>41645.302337962959</c:v>
                </c:pt>
                <c:pt idx="1362">
                  <c:v>41645.302361111113</c:v>
                </c:pt>
                <c:pt idx="1363">
                  <c:v>41645.302384259259</c:v>
                </c:pt>
                <c:pt idx="1364">
                  <c:v>41645.302407407406</c:v>
                </c:pt>
                <c:pt idx="1365">
                  <c:v>41645.302430555559</c:v>
                </c:pt>
                <c:pt idx="1366">
                  <c:v>41645.302453703705</c:v>
                </c:pt>
                <c:pt idx="1367">
                  <c:v>41645.302476851852</c:v>
                </c:pt>
                <c:pt idx="1368">
                  <c:v>41645.302499999998</c:v>
                </c:pt>
                <c:pt idx="1369">
                  <c:v>41645.302523148144</c:v>
                </c:pt>
                <c:pt idx="1370">
                  <c:v>41645.302546296298</c:v>
                </c:pt>
                <c:pt idx="1371">
                  <c:v>41645.302569444444</c:v>
                </c:pt>
                <c:pt idx="1372">
                  <c:v>41645.30259259259</c:v>
                </c:pt>
                <c:pt idx="1373">
                  <c:v>41645.302615740744</c:v>
                </c:pt>
                <c:pt idx="1374">
                  <c:v>41645.30263888889</c:v>
                </c:pt>
                <c:pt idx="1375">
                  <c:v>41645.302662037036</c:v>
                </c:pt>
                <c:pt idx="1376">
                  <c:v>41645.302685185183</c:v>
                </c:pt>
                <c:pt idx="1377">
                  <c:v>41645.302708333329</c:v>
                </c:pt>
                <c:pt idx="1378">
                  <c:v>41645.302731481483</c:v>
                </c:pt>
                <c:pt idx="1379">
                  <c:v>41645.302754629629</c:v>
                </c:pt>
                <c:pt idx="1380">
                  <c:v>41645.302777777775</c:v>
                </c:pt>
                <c:pt idx="1381">
                  <c:v>41645.302800925929</c:v>
                </c:pt>
                <c:pt idx="1382">
                  <c:v>41645.302824074075</c:v>
                </c:pt>
                <c:pt idx="1383">
                  <c:v>41645.302847222221</c:v>
                </c:pt>
                <c:pt idx="1384">
                  <c:v>41645.302870370375</c:v>
                </c:pt>
                <c:pt idx="1385">
                  <c:v>41645.302893518521</c:v>
                </c:pt>
                <c:pt idx="1386">
                  <c:v>41645.302916666667</c:v>
                </c:pt>
                <c:pt idx="1387">
                  <c:v>41645.302939814814</c:v>
                </c:pt>
                <c:pt idx="1388">
                  <c:v>41645.30296296296</c:v>
                </c:pt>
                <c:pt idx="1389">
                  <c:v>41645.302986111114</c:v>
                </c:pt>
                <c:pt idx="1390">
                  <c:v>41645.30300925926</c:v>
                </c:pt>
                <c:pt idx="1391">
                  <c:v>41645.303032407406</c:v>
                </c:pt>
                <c:pt idx="1392">
                  <c:v>41645.30305555556</c:v>
                </c:pt>
                <c:pt idx="1393">
                  <c:v>41645.303078703706</c:v>
                </c:pt>
                <c:pt idx="1394">
                  <c:v>41645.303101851852</c:v>
                </c:pt>
                <c:pt idx="1395">
                  <c:v>41645.303124999999</c:v>
                </c:pt>
                <c:pt idx="1396">
                  <c:v>41645.303148148145</c:v>
                </c:pt>
                <c:pt idx="1397">
                  <c:v>41645.303171296298</c:v>
                </c:pt>
                <c:pt idx="1398">
                  <c:v>41645.303194444445</c:v>
                </c:pt>
                <c:pt idx="1399">
                  <c:v>41645.303217592591</c:v>
                </c:pt>
                <c:pt idx="1400">
                  <c:v>41645.303240740745</c:v>
                </c:pt>
                <c:pt idx="1401">
                  <c:v>41645.303263888891</c:v>
                </c:pt>
                <c:pt idx="1402">
                  <c:v>41645.303287037037</c:v>
                </c:pt>
                <c:pt idx="1403">
                  <c:v>41645.303310185183</c:v>
                </c:pt>
                <c:pt idx="1404">
                  <c:v>41645.30333333333</c:v>
                </c:pt>
                <c:pt idx="1405">
                  <c:v>41645.303356481483</c:v>
                </c:pt>
                <c:pt idx="1406">
                  <c:v>41645.303379629629</c:v>
                </c:pt>
                <c:pt idx="1407">
                  <c:v>41645.303402777776</c:v>
                </c:pt>
                <c:pt idx="1408">
                  <c:v>41645.303425925929</c:v>
                </c:pt>
                <c:pt idx="1409">
                  <c:v>41645.303449074076</c:v>
                </c:pt>
                <c:pt idx="1410">
                  <c:v>41645.303472222222</c:v>
                </c:pt>
                <c:pt idx="1411">
                  <c:v>41645.303495370368</c:v>
                </c:pt>
                <c:pt idx="1412">
                  <c:v>41645.303518518514</c:v>
                </c:pt>
                <c:pt idx="1413">
                  <c:v>41645.303541666668</c:v>
                </c:pt>
                <c:pt idx="1414">
                  <c:v>41645.303564814814</c:v>
                </c:pt>
                <c:pt idx="1415">
                  <c:v>41645.303587962961</c:v>
                </c:pt>
                <c:pt idx="1416">
                  <c:v>41645.303611111114</c:v>
                </c:pt>
                <c:pt idx="1417">
                  <c:v>41645.30363425926</c:v>
                </c:pt>
                <c:pt idx="1418">
                  <c:v>41645.303657407407</c:v>
                </c:pt>
                <c:pt idx="1419">
                  <c:v>41645.303680555553</c:v>
                </c:pt>
                <c:pt idx="1420">
                  <c:v>41645.303703703699</c:v>
                </c:pt>
                <c:pt idx="1421">
                  <c:v>41645.303726851853</c:v>
                </c:pt>
                <c:pt idx="1422">
                  <c:v>41645.303749999999</c:v>
                </c:pt>
                <c:pt idx="1423">
                  <c:v>41645.303773148145</c:v>
                </c:pt>
                <c:pt idx="1424">
                  <c:v>41645.303796296299</c:v>
                </c:pt>
                <c:pt idx="1425">
                  <c:v>41645.303819444445</c:v>
                </c:pt>
                <c:pt idx="1426">
                  <c:v>41645.303842592592</c:v>
                </c:pt>
                <c:pt idx="1427">
                  <c:v>41645.303865740745</c:v>
                </c:pt>
                <c:pt idx="1428">
                  <c:v>41645.303888888891</c:v>
                </c:pt>
                <c:pt idx="1429">
                  <c:v>41645.303912037038</c:v>
                </c:pt>
                <c:pt idx="1430">
                  <c:v>41645.303935185184</c:v>
                </c:pt>
                <c:pt idx="1431">
                  <c:v>41645.30395833333</c:v>
                </c:pt>
                <c:pt idx="1432">
                  <c:v>41645.303981481484</c:v>
                </c:pt>
                <c:pt idx="1433">
                  <c:v>41645.30400462963</c:v>
                </c:pt>
                <c:pt idx="1434">
                  <c:v>41645.304027777776</c:v>
                </c:pt>
                <c:pt idx="1435">
                  <c:v>41645.30405092593</c:v>
                </c:pt>
                <c:pt idx="1436">
                  <c:v>41645.304074074076</c:v>
                </c:pt>
                <c:pt idx="1437">
                  <c:v>41645.304097222222</c:v>
                </c:pt>
                <c:pt idx="1438">
                  <c:v>41645.304120370369</c:v>
                </c:pt>
                <c:pt idx="1439">
                  <c:v>41645.304143518515</c:v>
                </c:pt>
                <c:pt idx="1440">
                  <c:v>41645.304166666669</c:v>
                </c:pt>
                <c:pt idx="1441">
                  <c:v>41645.304189814815</c:v>
                </c:pt>
                <c:pt idx="1442">
                  <c:v>41645.304212962961</c:v>
                </c:pt>
                <c:pt idx="1443">
                  <c:v>41645.304236111115</c:v>
                </c:pt>
                <c:pt idx="1444">
                  <c:v>41645.304259259261</c:v>
                </c:pt>
                <c:pt idx="1445">
                  <c:v>41645.304282407407</c:v>
                </c:pt>
                <c:pt idx="1446">
                  <c:v>41645.304305555554</c:v>
                </c:pt>
                <c:pt idx="1447">
                  <c:v>41645.3043287037</c:v>
                </c:pt>
                <c:pt idx="1448">
                  <c:v>41645.304351851853</c:v>
                </c:pt>
                <c:pt idx="1449">
                  <c:v>41645.304375</c:v>
                </c:pt>
                <c:pt idx="1450">
                  <c:v>41645.304398148146</c:v>
                </c:pt>
                <c:pt idx="1451">
                  <c:v>41645.3044212963</c:v>
                </c:pt>
                <c:pt idx="1452">
                  <c:v>41645.304444444446</c:v>
                </c:pt>
                <c:pt idx="1453">
                  <c:v>41645.304467592592</c:v>
                </c:pt>
                <c:pt idx="1454">
                  <c:v>41645.304490740738</c:v>
                </c:pt>
                <c:pt idx="1455">
                  <c:v>41645.304513888885</c:v>
                </c:pt>
                <c:pt idx="1456">
                  <c:v>41645.304537037038</c:v>
                </c:pt>
                <c:pt idx="1457">
                  <c:v>41645.304560185185</c:v>
                </c:pt>
                <c:pt idx="1458">
                  <c:v>41645.304583333331</c:v>
                </c:pt>
                <c:pt idx="1459">
                  <c:v>41645.304606481484</c:v>
                </c:pt>
                <c:pt idx="1460">
                  <c:v>41645.304629629631</c:v>
                </c:pt>
                <c:pt idx="1461">
                  <c:v>41645.304652777777</c:v>
                </c:pt>
                <c:pt idx="1462">
                  <c:v>41645.304675925923</c:v>
                </c:pt>
                <c:pt idx="1463">
                  <c:v>41645.304699074077</c:v>
                </c:pt>
                <c:pt idx="1464">
                  <c:v>41645.304722222223</c:v>
                </c:pt>
                <c:pt idx="1465">
                  <c:v>41645.304745370369</c:v>
                </c:pt>
                <c:pt idx="1466">
                  <c:v>41645.304768518516</c:v>
                </c:pt>
                <c:pt idx="1467">
                  <c:v>41645.304791666669</c:v>
                </c:pt>
                <c:pt idx="1468">
                  <c:v>41645.304814814815</c:v>
                </c:pt>
                <c:pt idx="1469">
                  <c:v>41645.304837962962</c:v>
                </c:pt>
                <c:pt idx="1470">
                  <c:v>41645.304861111115</c:v>
                </c:pt>
                <c:pt idx="1471">
                  <c:v>41645.304884259262</c:v>
                </c:pt>
                <c:pt idx="1472">
                  <c:v>41645.304907407408</c:v>
                </c:pt>
                <c:pt idx="1473">
                  <c:v>41645.304930555554</c:v>
                </c:pt>
                <c:pt idx="1474">
                  <c:v>41645.3049537037</c:v>
                </c:pt>
                <c:pt idx="1475">
                  <c:v>41645.304976851854</c:v>
                </c:pt>
                <c:pt idx="1476">
                  <c:v>41645.305</c:v>
                </c:pt>
                <c:pt idx="1477">
                  <c:v>41645.305023148147</c:v>
                </c:pt>
                <c:pt idx="1478">
                  <c:v>41645.3050462963</c:v>
                </c:pt>
                <c:pt idx="1479">
                  <c:v>41645.305069444446</c:v>
                </c:pt>
                <c:pt idx="1480">
                  <c:v>41645.305092592593</c:v>
                </c:pt>
                <c:pt idx="1481">
                  <c:v>41645.305115740739</c:v>
                </c:pt>
                <c:pt idx="1482">
                  <c:v>41645.305138888885</c:v>
                </c:pt>
                <c:pt idx="1483">
                  <c:v>41645.305162037039</c:v>
                </c:pt>
                <c:pt idx="1484">
                  <c:v>41645.305185185185</c:v>
                </c:pt>
                <c:pt idx="1485">
                  <c:v>41645.305208333331</c:v>
                </c:pt>
                <c:pt idx="1486">
                  <c:v>41645.305231481485</c:v>
                </c:pt>
                <c:pt idx="1487">
                  <c:v>41645.305254629631</c:v>
                </c:pt>
                <c:pt idx="1488">
                  <c:v>41645.305277777778</c:v>
                </c:pt>
                <c:pt idx="1489">
                  <c:v>41645.305300925924</c:v>
                </c:pt>
                <c:pt idx="1490">
                  <c:v>41645.30532407407</c:v>
                </c:pt>
                <c:pt idx="1491">
                  <c:v>41645.305347222224</c:v>
                </c:pt>
                <c:pt idx="1492">
                  <c:v>41645.30537037037</c:v>
                </c:pt>
                <c:pt idx="1493">
                  <c:v>41645.305393518516</c:v>
                </c:pt>
                <c:pt idx="1494">
                  <c:v>41645.30541666667</c:v>
                </c:pt>
                <c:pt idx="1495">
                  <c:v>41645.305439814816</c:v>
                </c:pt>
                <c:pt idx="1496">
                  <c:v>41645.305462962962</c:v>
                </c:pt>
                <c:pt idx="1497">
                  <c:v>41645.305486111109</c:v>
                </c:pt>
                <c:pt idx="1498">
                  <c:v>41645.305509259255</c:v>
                </c:pt>
                <c:pt idx="1499">
                  <c:v>41645.305532407408</c:v>
                </c:pt>
                <c:pt idx="1500">
                  <c:v>41645.305555555555</c:v>
                </c:pt>
                <c:pt idx="1501">
                  <c:v>41645.305578703701</c:v>
                </c:pt>
                <c:pt idx="1502">
                  <c:v>41645.305601851855</c:v>
                </c:pt>
                <c:pt idx="1503">
                  <c:v>41645.305625000001</c:v>
                </c:pt>
                <c:pt idx="1504">
                  <c:v>41645.305648148147</c:v>
                </c:pt>
                <c:pt idx="1505">
                  <c:v>41645.305671296301</c:v>
                </c:pt>
                <c:pt idx="1506">
                  <c:v>41645.305694444447</c:v>
                </c:pt>
                <c:pt idx="1507">
                  <c:v>41645.305717592593</c:v>
                </c:pt>
                <c:pt idx="1508">
                  <c:v>41645.30574074074</c:v>
                </c:pt>
                <c:pt idx="1509">
                  <c:v>41645.305763888886</c:v>
                </c:pt>
                <c:pt idx="1510">
                  <c:v>41645.305787037039</c:v>
                </c:pt>
                <c:pt idx="1511">
                  <c:v>41645.305810185186</c:v>
                </c:pt>
                <c:pt idx="1512">
                  <c:v>41645.305833333332</c:v>
                </c:pt>
                <c:pt idx="1513">
                  <c:v>41645.305856481486</c:v>
                </c:pt>
                <c:pt idx="1514">
                  <c:v>41645.305879629632</c:v>
                </c:pt>
                <c:pt idx="1515">
                  <c:v>41645.305902777778</c:v>
                </c:pt>
                <c:pt idx="1516">
                  <c:v>41645.305925925924</c:v>
                </c:pt>
                <c:pt idx="1517">
                  <c:v>41645.305949074071</c:v>
                </c:pt>
                <c:pt idx="1518">
                  <c:v>41645.305972222224</c:v>
                </c:pt>
                <c:pt idx="1519">
                  <c:v>41645.305995370371</c:v>
                </c:pt>
                <c:pt idx="1520">
                  <c:v>41645.306018518517</c:v>
                </c:pt>
                <c:pt idx="1521">
                  <c:v>41645.30604166667</c:v>
                </c:pt>
                <c:pt idx="1522">
                  <c:v>41645.306064814817</c:v>
                </c:pt>
                <c:pt idx="1523">
                  <c:v>41645.306087962963</c:v>
                </c:pt>
                <c:pt idx="1524">
                  <c:v>41645.306111111109</c:v>
                </c:pt>
                <c:pt idx="1525">
                  <c:v>41645.306134259255</c:v>
                </c:pt>
                <c:pt idx="1526">
                  <c:v>41645.306157407409</c:v>
                </c:pt>
                <c:pt idx="1527">
                  <c:v>41645.306180555555</c:v>
                </c:pt>
                <c:pt idx="1528">
                  <c:v>41645.306203703702</c:v>
                </c:pt>
                <c:pt idx="1529">
                  <c:v>41645.306226851855</c:v>
                </c:pt>
                <c:pt idx="1530">
                  <c:v>41645.306250000001</c:v>
                </c:pt>
                <c:pt idx="1531">
                  <c:v>41645.306273148148</c:v>
                </c:pt>
                <c:pt idx="1532">
                  <c:v>41645.306296296294</c:v>
                </c:pt>
                <c:pt idx="1533">
                  <c:v>41645.30631944444</c:v>
                </c:pt>
                <c:pt idx="1534">
                  <c:v>41645.306342592594</c:v>
                </c:pt>
                <c:pt idx="1535">
                  <c:v>41645.30636574074</c:v>
                </c:pt>
                <c:pt idx="1536">
                  <c:v>41645.306388888886</c:v>
                </c:pt>
                <c:pt idx="1537">
                  <c:v>41645.30641203704</c:v>
                </c:pt>
                <c:pt idx="1538">
                  <c:v>41645.306435185186</c:v>
                </c:pt>
                <c:pt idx="1539">
                  <c:v>41645.306458333333</c:v>
                </c:pt>
                <c:pt idx="1540">
                  <c:v>41645.306481481479</c:v>
                </c:pt>
                <c:pt idx="1541">
                  <c:v>41645.306504629625</c:v>
                </c:pt>
                <c:pt idx="1542">
                  <c:v>41645.306527777779</c:v>
                </c:pt>
                <c:pt idx="1543">
                  <c:v>41645.306550925925</c:v>
                </c:pt>
                <c:pt idx="1544">
                  <c:v>41645.306574074071</c:v>
                </c:pt>
                <c:pt idx="1545">
                  <c:v>41645.306597222225</c:v>
                </c:pt>
                <c:pt idx="1546">
                  <c:v>41645.306620370371</c:v>
                </c:pt>
                <c:pt idx="1547">
                  <c:v>41645.306643518517</c:v>
                </c:pt>
                <c:pt idx="1548">
                  <c:v>41645.306666666671</c:v>
                </c:pt>
                <c:pt idx="1549">
                  <c:v>41645.306689814817</c:v>
                </c:pt>
                <c:pt idx="1550">
                  <c:v>41645.306712962964</c:v>
                </c:pt>
                <c:pt idx="1551">
                  <c:v>41645.30673611111</c:v>
                </c:pt>
                <c:pt idx="1552">
                  <c:v>41645.306759259256</c:v>
                </c:pt>
                <c:pt idx="1553">
                  <c:v>41645.30678240741</c:v>
                </c:pt>
                <c:pt idx="1554">
                  <c:v>41645.306805555556</c:v>
                </c:pt>
                <c:pt idx="1555">
                  <c:v>41645.306828703702</c:v>
                </c:pt>
                <c:pt idx="1556">
                  <c:v>41645.306851851856</c:v>
                </c:pt>
                <c:pt idx="1557">
                  <c:v>41645.306875000002</c:v>
                </c:pt>
                <c:pt idx="1558">
                  <c:v>41645.306898148148</c:v>
                </c:pt>
                <c:pt idx="1559">
                  <c:v>41645.306921296295</c:v>
                </c:pt>
                <c:pt idx="1560">
                  <c:v>41645.306944444441</c:v>
                </c:pt>
                <c:pt idx="1561">
                  <c:v>41645.306967592594</c:v>
                </c:pt>
                <c:pt idx="1562">
                  <c:v>41645.306990740741</c:v>
                </c:pt>
                <c:pt idx="1563">
                  <c:v>41645.307013888887</c:v>
                </c:pt>
                <c:pt idx="1564">
                  <c:v>41645.307037037041</c:v>
                </c:pt>
                <c:pt idx="1565">
                  <c:v>41645.307060185187</c:v>
                </c:pt>
                <c:pt idx="1566">
                  <c:v>41645.307083333333</c:v>
                </c:pt>
                <c:pt idx="1567">
                  <c:v>41645.307106481479</c:v>
                </c:pt>
                <c:pt idx="1568">
                  <c:v>41645.307129629626</c:v>
                </c:pt>
                <c:pt idx="1569">
                  <c:v>41645.307152777779</c:v>
                </c:pt>
                <c:pt idx="1570">
                  <c:v>41645.307175925926</c:v>
                </c:pt>
                <c:pt idx="1571">
                  <c:v>41645.307199074072</c:v>
                </c:pt>
                <c:pt idx="1572">
                  <c:v>41645.307222222225</c:v>
                </c:pt>
                <c:pt idx="1573">
                  <c:v>41645.307245370372</c:v>
                </c:pt>
                <c:pt idx="1574">
                  <c:v>41645.307268518518</c:v>
                </c:pt>
                <c:pt idx="1575">
                  <c:v>41645.307291666664</c:v>
                </c:pt>
                <c:pt idx="1576">
                  <c:v>41645.307314814811</c:v>
                </c:pt>
                <c:pt idx="1577">
                  <c:v>41645.307337962964</c:v>
                </c:pt>
                <c:pt idx="1578">
                  <c:v>41645.30736111111</c:v>
                </c:pt>
                <c:pt idx="1579">
                  <c:v>41645.307384259257</c:v>
                </c:pt>
                <c:pt idx="1580">
                  <c:v>41645.30740740741</c:v>
                </c:pt>
                <c:pt idx="1581">
                  <c:v>41645.307430555556</c:v>
                </c:pt>
                <c:pt idx="1582">
                  <c:v>41645.307453703703</c:v>
                </c:pt>
                <c:pt idx="1583">
                  <c:v>41645.307476851856</c:v>
                </c:pt>
                <c:pt idx="1584">
                  <c:v>41645.307500000003</c:v>
                </c:pt>
                <c:pt idx="1585">
                  <c:v>41645.307523148149</c:v>
                </c:pt>
                <c:pt idx="1586">
                  <c:v>41645.307546296295</c:v>
                </c:pt>
                <c:pt idx="1587">
                  <c:v>41645.307569444441</c:v>
                </c:pt>
                <c:pt idx="1588">
                  <c:v>41645.307592592595</c:v>
                </c:pt>
                <c:pt idx="1589">
                  <c:v>41645.307615740741</c:v>
                </c:pt>
                <c:pt idx="1590">
                  <c:v>41645.307638888888</c:v>
                </c:pt>
                <c:pt idx="1591">
                  <c:v>41645.307662037041</c:v>
                </c:pt>
                <c:pt idx="1592">
                  <c:v>41645.307685185187</c:v>
                </c:pt>
                <c:pt idx="1593">
                  <c:v>41645.307708333334</c:v>
                </c:pt>
                <c:pt idx="1594">
                  <c:v>41645.30773148148</c:v>
                </c:pt>
                <c:pt idx="1595">
                  <c:v>41645.307754629626</c:v>
                </c:pt>
                <c:pt idx="1596">
                  <c:v>41645.30777777778</c:v>
                </c:pt>
                <c:pt idx="1597">
                  <c:v>41645.307800925926</c:v>
                </c:pt>
                <c:pt idx="1598">
                  <c:v>41645.307824074072</c:v>
                </c:pt>
                <c:pt idx="1599">
                  <c:v>41645.307847222226</c:v>
                </c:pt>
                <c:pt idx="1600">
                  <c:v>41645.307870370372</c:v>
                </c:pt>
                <c:pt idx="1601">
                  <c:v>41645.307893518519</c:v>
                </c:pt>
                <c:pt idx="1602">
                  <c:v>41645.307916666665</c:v>
                </c:pt>
                <c:pt idx="1603">
                  <c:v>41645.307939814811</c:v>
                </c:pt>
                <c:pt idx="1604">
                  <c:v>41645.307962962965</c:v>
                </c:pt>
                <c:pt idx="1605">
                  <c:v>41645.307986111111</c:v>
                </c:pt>
                <c:pt idx="1606">
                  <c:v>41645.308009259257</c:v>
                </c:pt>
                <c:pt idx="1607">
                  <c:v>41645.308032407411</c:v>
                </c:pt>
                <c:pt idx="1608">
                  <c:v>41645.308055555557</c:v>
                </c:pt>
                <c:pt idx="1609">
                  <c:v>41645.308078703703</c:v>
                </c:pt>
                <c:pt idx="1610">
                  <c:v>41645.30810185185</c:v>
                </c:pt>
                <c:pt idx="1611">
                  <c:v>41645.308124999996</c:v>
                </c:pt>
                <c:pt idx="1612">
                  <c:v>41645.308148148149</c:v>
                </c:pt>
                <c:pt idx="1613">
                  <c:v>41645.308171296296</c:v>
                </c:pt>
                <c:pt idx="1614">
                  <c:v>41645.308194444442</c:v>
                </c:pt>
                <c:pt idx="1615">
                  <c:v>41645.308217592596</c:v>
                </c:pt>
                <c:pt idx="1616">
                  <c:v>41645.308240740742</c:v>
                </c:pt>
                <c:pt idx="1617">
                  <c:v>41645.308263888888</c:v>
                </c:pt>
                <c:pt idx="1618">
                  <c:v>41645.308287037034</c:v>
                </c:pt>
                <c:pt idx="1619">
                  <c:v>41645.308310185181</c:v>
                </c:pt>
                <c:pt idx="1620">
                  <c:v>41645.308333333334</c:v>
                </c:pt>
                <c:pt idx="1621">
                  <c:v>41645.308356481481</c:v>
                </c:pt>
                <c:pt idx="1622">
                  <c:v>41645.308379629627</c:v>
                </c:pt>
                <c:pt idx="1623">
                  <c:v>41645.30840277778</c:v>
                </c:pt>
                <c:pt idx="1624">
                  <c:v>41645.308425925927</c:v>
                </c:pt>
                <c:pt idx="1625">
                  <c:v>41645.308449074073</c:v>
                </c:pt>
                <c:pt idx="1626">
                  <c:v>41645.308472222227</c:v>
                </c:pt>
                <c:pt idx="1627">
                  <c:v>41645.308495370373</c:v>
                </c:pt>
                <c:pt idx="1628">
                  <c:v>41645.308518518519</c:v>
                </c:pt>
                <c:pt idx="1629">
                  <c:v>41645.308541666665</c:v>
                </c:pt>
                <c:pt idx="1630">
                  <c:v>41645.308564814812</c:v>
                </c:pt>
                <c:pt idx="1631">
                  <c:v>41645.308587962965</c:v>
                </c:pt>
                <c:pt idx="1632">
                  <c:v>41645.308611111112</c:v>
                </c:pt>
                <c:pt idx="1633">
                  <c:v>41645.308634259258</c:v>
                </c:pt>
                <c:pt idx="1634">
                  <c:v>41645.308657407411</c:v>
                </c:pt>
                <c:pt idx="1635">
                  <c:v>41645.308680555558</c:v>
                </c:pt>
                <c:pt idx="1636">
                  <c:v>41645.308703703704</c:v>
                </c:pt>
                <c:pt idx="1637">
                  <c:v>41645.30872685185</c:v>
                </c:pt>
                <c:pt idx="1638">
                  <c:v>41645.308749999997</c:v>
                </c:pt>
                <c:pt idx="1639">
                  <c:v>41645.30877314815</c:v>
                </c:pt>
                <c:pt idx="1640">
                  <c:v>41645.308796296296</c:v>
                </c:pt>
                <c:pt idx="1641">
                  <c:v>41645.308819444443</c:v>
                </c:pt>
                <c:pt idx="1642">
                  <c:v>41645.308842592596</c:v>
                </c:pt>
                <c:pt idx="1643">
                  <c:v>41645.308865740742</c:v>
                </c:pt>
                <c:pt idx="1644">
                  <c:v>41645.308888888889</c:v>
                </c:pt>
                <c:pt idx="1645">
                  <c:v>41645.308912037035</c:v>
                </c:pt>
                <c:pt idx="1646">
                  <c:v>41645.308935185181</c:v>
                </c:pt>
                <c:pt idx="1647">
                  <c:v>41645.308958333335</c:v>
                </c:pt>
                <c:pt idx="1648">
                  <c:v>41645.308981481481</c:v>
                </c:pt>
                <c:pt idx="1649">
                  <c:v>41645.309004629627</c:v>
                </c:pt>
                <c:pt idx="1650">
                  <c:v>41645.309027777781</c:v>
                </c:pt>
                <c:pt idx="1651">
                  <c:v>41645.309050925927</c:v>
                </c:pt>
                <c:pt idx="1652">
                  <c:v>41645.309074074074</c:v>
                </c:pt>
                <c:pt idx="1653">
                  <c:v>41645.30909722222</c:v>
                </c:pt>
                <c:pt idx="1654">
                  <c:v>41645.309120370366</c:v>
                </c:pt>
                <c:pt idx="1655">
                  <c:v>41645.30914351852</c:v>
                </c:pt>
                <c:pt idx="1656">
                  <c:v>41645.309166666666</c:v>
                </c:pt>
                <c:pt idx="1657">
                  <c:v>41645.309189814812</c:v>
                </c:pt>
                <c:pt idx="1658">
                  <c:v>41645.309212962966</c:v>
                </c:pt>
                <c:pt idx="1659">
                  <c:v>41645.309236111112</c:v>
                </c:pt>
                <c:pt idx="1660">
                  <c:v>41645.309259259258</c:v>
                </c:pt>
                <c:pt idx="1661">
                  <c:v>41645.309282407405</c:v>
                </c:pt>
                <c:pt idx="1662">
                  <c:v>41645.309305555558</c:v>
                </c:pt>
                <c:pt idx="1663">
                  <c:v>41645.309328703705</c:v>
                </c:pt>
                <c:pt idx="1664">
                  <c:v>41645.309351851851</c:v>
                </c:pt>
                <c:pt idx="1665">
                  <c:v>41645.309374999997</c:v>
                </c:pt>
                <c:pt idx="1666">
                  <c:v>41645.309398148151</c:v>
                </c:pt>
                <c:pt idx="1667">
                  <c:v>41645.309421296297</c:v>
                </c:pt>
                <c:pt idx="1668">
                  <c:v>41645.309444444443</c:v>
                </c:pt>
                <c:pt idx="1669">
                  <c:v>41645.309467592597</c:v>
                </c:pt>
                <c:pt idx="1670">
                  <c:v>41645.309490740743</c:v>
                </c:pt>
                <c:pt idx="1671">
                  <c:v>41645.309513888889</c:v>
                </c:pt>
                <c:pt idx="1672">
                  <c:v>41645.309537037036</c:v>
                </c:pt>
                <c:pt idx="1673">
                  <c:v>41645.309560185182</c:v>
                </c:pt>
                <c:pt idx="1674">
                  <c:v>41645.309583333335</c:v>
                </c:pt>
                <c:pt idx="1675">
                  <c:v>41645.309606481482</c:v>
                </c:pt>
                <c:pt idx="1676">
                  <c:v>41645.309629629628</c:v>
                </c:pt>
                <c:pt idx="1677">
                  <c:v>41645.309652777782</c:v>
                </c:pt>
                <c:pt idx="1678">
                  <c:v>41645.309675925928</c:v>
                </c:pt>
                <c:pt idx="1679">
                  <c:v>41645.309699074074</c:v>
                </c:pt>
                <c:pt idx="1680">
                  <c:v>41645.30972222222</c:v>
                </c:pt>
                <c:pt idx="1681">
                  <c:v>41645.309745370367</c:v>
                </c:pt>
                <c:pt idx="1682">
                  <c:v>41645.30976851852</c:v>
                </c:pt>
                <c:pt idx="1683">
                  <c:v>41645.309791666667</c:v>
                </c:pt>
                <c:pt idx="1684">
                  <c:v>41645.309814814813</c:v>
                </c:pt>
                <c:pt idx="1685">
                  <c:v>41645.309837962966</c:v>
                </c:pt>
                <c:pt idx="1686">
                  <c:v>41645.309861111113</c:v>
                </c:pt>
                <c:pt idx="1687">
                  <c:v>41645.309884259259</c:v>
                </c:pt>
                <c:pt idx="1688">
                  <c:v>41645.309907407405</c:v>
                </c:pt>
                <c:pt idx="1689">
                  <c:v>41645.309930555552</c:v>
                </c:pt>
                <c:pt idx="1690">
                  <c:v>41645.309953703705</c:v>
                </c:pt>
                <c:pt idx="1691">
                  <c:v>41645.309976851851</c:v>
                </c:pt>
                <c:pt idx="1692">
                  <c:v>41645.31</c:v>
                </c:pt>
                <c:pt idx="1693">
                  <c:v>41645.310023148151</c:v>
                </c:pt>
                <c:pt idx="1694">
                  <c:v>41645.310046296298</c:v>
                </c:pt>
                <c:pt idx="1695">
                  <c:v>41645.310069444444</c:v>
                </c:pt>
                <c:pt idx="1696">
                  <c:v>41645.31009259259</c:v>
                </c:pt>
                <c:pt idx="1697">
                  <c:v>41645.310115740736</c:v>
                </c:pt>
                <c:pt idx="1698">
                  <c:v>41645.31013888889</c:v>
                </c:pt>
                <c:pt idx="1699">
                  <c:v>41645.310162037036</c:v>
                </c:pt>
                <c:pt idx="1700">
                  <c:v>41645.310185185182</c:v>
                </c:pt>
                <c:pt idx="1701">
                  <c:v>41645.310208333336</c:v>
                </c:pt>
                <c:pt idx="1702">
                  <c:v>41645.310231481482</c:v>
                </c:pt>
                <c:pt idx="1703">
                  <c:v>41645.310254629629</c:v>
                </c:pt>
                <c:pt idx="1704">
                  <c:v>41645.310277777782</c:v>
                </c:pt>
                <c:pt idx="1705">
                  <c:v>41645.310300925928</c:v>
                </c:pt>
                <c:pt idx="1706">
                  <c:v>41645.310324074075</c:v>
                </c:pt>
                <c:pt idx="1707">
                  <c:v>41645.310347222221</c:v>
                </c:pt>
                <c:pt idx="1708">
                  <c:v>41645.310370370367</c:v>
                </c:pt>
                <c:pt idx="1709">
                  <c:v>41645.310393518521</c:v>
                </c:pt>
                <c:pt idx="1710">
                  <c:v>41645.310416666667</c:v>
                </c:pt>
                <c:pt idx="1711">
                  <c:v>41645.310439814813</c:v>
                </c:pt>
                <c:pt idx="1712">
                  <c:v>41645.310462962967</c:v>
                </c:pt>
                <c:pt idx="1713">
                  <c:v>41645.310486111113</c:v>
                </c:pt>
                <c:pt idx="1714">
                  <c:v>41645.31050925926</c:v>
                </c:pt>
                <c:pt idx="1715">
                  <c:v>41645.310532407406</c:v>
                </c:pt>
                <c:pt idx="1716">
                  <c:v>41645.310555555552</c:v>
                </c:pt>
                <c:pt idx="1717">
                  <c:v>41645.310578703706</c:v>
                </c:pt>
                <c:pt idx="1718">
                  <c:v>41645.310601851852</c:v>
                </c:pt>
                <c:pt idx="1719">
                  <c:v>41645.310624999998</c:v>
                </c:pt>
                <c:pt idx="1720">
                  <c:v>41645.310648148152</c:v>
                </c:pt>
                <c:pt idx="1721">
                  <c:v>41645.310671296298</c:v>
                </c:pt>
                <c:pt idx="1722">
                  <c:v>41645.310694444444</c:v>
                </c:pt>
                <c:pt idx="1723">
                  <c:v>41645.310717592591</c:v>
                </c:pt>
                <c:pt idx="1724">
                  <c:v>41645.310740740737</c:v>
                </c:pt>
                <c:pt idx="1725">
                  <c:v>41645.310763888891</c:v>
                </c:pt>
                <c:pt idx="1726">
                  <c:v>41645.310787037037</c:v>
                </c:pt>
                <c:pt idx="1727">
                  <c:v>41645.310810185183</c:v>
                </c:pt>
                <c:pt idx="1728">
                  <c:v>41645.310833333337</c:v>
                </c:pt>
                <c:pt idx="1729">
                  <c:v>41645.310856481483</c:v>
                </c:pt>
                <c:pt idx="1730">
                  <c:v>41645.310879629629</c:v>
                </c:pt>
                <c:pt idx="1731">
                  <c:v>41645.310902777775</c:v>
                </c:pt>
                <c:pt idx="1732">
                  <c:v>41645.310925925922</c:v>
                </c:pt>
                <c:pt idx="1733">
                  <c:v>41645.310949074075</c:v>
                </c:pt>
                <c:pt idx="1734">
                  <c:v>41645.310972222222</c:v>
                </c:pt>
                <c:pt idx="1735">
                  <c:v>41645.310995370368</c:v>
                </c:pt>
                <c:pt idx="1736">
                  <c:v>41645.311018518521</c:v>
                </c:pt>
                <c:pt idx="1737">
                  <c:v>41645.311041666668</c:v>
                </c:pt>
                <c:pt idx="1738">
                  <c:v>41645.311064814814</c:v>
                </c:pt>
                <c:pt idx="1739">
                  <c:v>41645.31108796296</c:v>
                </c:pt>
                <c:pt idx="1740">
                  <c:v>41645.311111111107</c:v>
                </c:pt>
                <c:pt idx="1741">
                  <c:v>41645.31113425926</c:v>
                </c:pt>
                <c:pt idx="1742">
                  <c:v>41645.311157407406</c:v>
                </c:pt>
                <c:pt idx="1743">
                  <c:v>41645.311180555553</c:v>
                </c:pt>
                <c:pt idx="1744">
                  <c:v>41645.311203703706</c:v>
                </c:pt>
                <c:pt idx="1745">
                  <c:v>41645.311226851853</c:v>
                </c:pt>
                <c:pt idx="1746">
                  <c:v>41645.311249999999</c:v>
                </c:pt>
                <c:pt idx="1747">
                  <c:v>41645.311273148152</c:v>
                </c:pt>
                <c:pt idx="1748">
                  <c:v>41645.311296296299</c:v>
                </c:pt>
                <c:pt idx="1749">
                  <c:v>41645.311319444445</c:v>
                </c:pt>
                <c:pt idx="1750">
                  <c:v>41645.311342592591</c:v>
                </c:pt>
                <c:pt idx="1751">
                  <c:v>41645.311365740738</c:v>
                </c:pt>
                <c:pt idx="1752">
                  <c:v>41645.311388888891</c:v>
                </c:pt>
                <c:pt idx="1753">
                  <c:v>41645.311412037037</c:v>
                </c:pt>
                <c:pt idx="1754">
                  <c:v>41645.311435185184</c:v>
                </c:pt>
                <c:pt idx="1755">
                  <c:v>41645.311458333337</c:v>
                </c:pt>
                <c:pt idx="1756">
                  <c:v>41645.311481481483</c:v>
                </c:pt>
                <c:pt idx="1757">
                  <c:v>41645.31150462963</c:v>
                </c:pt>
                <c:pt idx="1758">
                  <c:v>41645.311527777776</c:v>
                </c:pt>
                <c:pt idx="1759">
                  <c:v>41645.311550925922</c:v>
                </c:pt>
                <c:pt idx="1760">
                  <c:v>41645.311574074076</c:v>
                </c:pt>
                <c:pt idx="1761">
                  <c:v>41645.311597222222</c:v>
                </c:pt>
                <c:pt idx="1762">
                  <c:v>41645.311620370368</c:v>
                </c:pt>
                <c:pt idx="1763">
                  <c:v>41645.311643518522</c:v>
                </c:pt>
                <c:pt idx="1764">
                  <c:v>41645.311666666668</c:v>
                </c:pt>
                <c:pt idx="1765">
                  <c:v>41645.311689814815</c:v>
                </c:pt>
                <c:pt idx="1766">
                  <c:v>41645.311712962961</c:v>
                </c:pt>
                <c:pt idx="1767">
                  <c:v>41645.311736111107</c:v>
                </c:pt>
                <c:pt idx="1768">
                  <c:v>41645.311759259261</c:v>
                </c:pt>
                <c:pt idx="1769">
                  <c:v>41645.311782407407</c:v>
                </c:pt>
                <c:pt idx="1770">
                  <c:v>41645.311805555553</c:v>
                </c:pt>
                <c:pt idx="1771">
                  <c:v>41645.311828703707</c:v>
                </c:pt>
                <c:pt idx="1772">
                  <c:v>41645.311851851853</c:v>
                </c:pt>
                <c:pt idx="1773">
                  <c:v>41645.311874999999</c:v>
                </c:pt>
                <c:pt idx="1774">
                  <c:v>41645.311898148146</c:v>
                </c:pt>
                <c:pt idx="1775">
                  <c:v>41645.311921296292</c:v>
                </c:pt>
                <c:pt idx="1776">
                  <c:v>41645.311944444446</c:v>
                </c:pt>
                <c:pt idx="1777">
                  <c:v>41645.311967592592</c:v>
                </c:pt>
                <c:pt idx="1778">
                  <c:v>41645.311990740738</c:v>
                </c:pt>
                <c:pt idx="1779">
                  <c:v>41645.312013888892</c:v>
                </c:pt>
                <c:pt idx="1780">
                  <c:v>41645.312037037038</c:v>
                </c:pt>
                <c:pt idx="1781">
                  <c:v>41645.312060185184</c:v>
                </c:pt>
                <c:pt idx="1782">
                  <c:v>41645.312083333338</c:v>
                </c:pt>
                <c:pt idx="1783">
                  <c:v>41645.312106481484</c:v>
                </c:pt>
                <c:pt idx="1784">
                  <c:v>41645.31212962963</c:v>
                </c:pt>
                <c:pt idx="1785">
                  <c:v>41645.312152777777</c:v>
                </c:pt>
                <c:pt idx="1786">
                  <c:v>41645.312175925923</c:v>
                </c:pt>
                <c:pt idx="1787">
                  <c:v>41645.312199074076</c:v>
                </c:pt>
                <c:pt idx="1788">
                  <c:v>41645.312222222223</c:v>
                </c:pt>
                <c:pt idx="1789">
                  <c:v>41645.312245370369</c:v>
                </c:pt>
                <c:pt idx="1790">
                  <c:v>41645.312268518523</c:v>
                </c:pt>
                <c:pt idx="1791">
                  <c:v>41645.312291666669</c:v>
                </c:pt>
                <c:pt idx="1792">
                  <c:v>41645.312314814815</c:v>
                </c:pt>
                <c:pt idx="1793">
                  <c:v>41645.312337962961</c:v>
                </c:pt>
                <c:pt idx="1794">
                  <c:v>41645.312361111108</c:v>
                </c:pt>
                <c:pt idx="1795">
                  <c:v>41645.312384259261</c:v>
                </c:pt>
                <c:pt idx="1796">
                  <c:v>41645.312407407408</c:v>
                </c:pt>
                <c:pt idx="1797">
                  <c:v>41645.312430555554</c:v>
                </c:pt>
                <c:pt idx="1798">
                  <c:v>41645.312453703707</c:v>
                </c:pt>
                <c:pt idx="1799">
                  <c:v>41645.312476851854</c:v>
                </c:pt>
                <c:pt idx="1800">
                  <c:v>41645.3125</c:v>
                </c:pt>
                <c:pt idx="1801">
                  <c:v>41645.312523148146</c:v>
                </c:pt>
                <c:pt idx="1802">
                  <c:v>41645.312546296293</c:v>
                </c:pt>
                <c:pt idx="1803">
                  <c:v>41645.312569444446</c:v>
                </c:pt>
                <c:pt idx="1804">
                  <c:v>41645.312592592592</c:v>
                </c:pt>
                <c:pt idx="1805">
                  <c:v>41645.312615740739</c:v>
                </c:pt>
                <c:pt idx="1806">
                  <c:v>41645.312638888892</c:v>
                </c:pt>
                <c:pt idx="1807">
                  <c:v>41645.312662037039</c:v>
                </c:pt>
                <c:pt idx="1808">
                  <c:v>41645.312685185185</c:v>
                </c:pt>
                <c:pt idx="1809">
                  <c:v>41645.312708333331</c:v>
                </c:pt>
                <c:pt idx="1810">
                  <c:v>41645.312731481477</c:v>
                </c:pt>
                <c:pt idx="1811">
                  <c:v>41645.312754629631</c:v>
                </c:pt>
                <c:pt idx="1812">
                  <c:v>41645.312777777777</c:v>
                </c:pt>
                <c:pt idx="1813">
                  <c:v>41645.312800925924</c:v>
                </c:pt>
                <c:pt idx="1814">
                  <c:v>41645.312824074077</c:v>
                </c:pt>
                <c:pt idx="1815">
                  <c:v>41645.312847222223</c:v>
                </c:pt>
                <c:pt idx="1816">
                  <c:v>41645.31287037037</c:v>
                </c:pt>
                <c:pt idx="1817">
                  <c:v>41645.312893518516</c:v>
                </c:pt>
                <c:pt idx="1818">
                  <c:v>41645.312916666662</c:v>
                </c:pt>
                <c:pt idx="1819">
                  <c:v>41645.312939814816</c:v>
                </c:pt>
                <c:pt idx="1820">
                  <c:v>41645.312962962962</c:v>
                </c:pt>
                <c:pt idx="1821">
                  <c:v>41645.312986111108</c:v>
                </c:pt>
                <c:pt idx="1822">
                  <c:v>41645.313009259262</c:v>
                </c:pt>
                <c:pt idx="1823">
                  <c:v>41645.313032407408</c:v>
                </c:pt>
                <c:pt idx="1824">
                  <c:v>41645.313055555554</c:v>
                </c:pt>
                <c:pt idx="1825">
                  <c:v>41645.313078703708</c:v>
                </c:pt>
                <c:pt idx="1826">
                  <c:v>41645.313101851854</c:v>
                </c:pt>
                <c:pt idx="1827">
                  <c:v>41645.313125000001</c:v>
                </c:pt>
                <c:pt idx="1828">
                  <c:v>41645.313148148147</c:v>
                </c:pt>
                <c:pt idx="1829">
                  <c:v>41645.313171296293</c:v>
                </c:pt>
                <c:pt idx="1830">
                  <c:v>41645.313194444447</c:v>
                </c:pt>
                <c:pt idx="1831">
                  <c:v>41645.313217592593</c:v>
                </c:pt>
                <c:pt idx="1832">
                  <c:v>41645.313240740739</c:v>
                </c:pt>
                <c:pt idx="1833">
                  <c:v>41645.313263888893</c:v>
                </c:pt>
                <c:pt idx="1834">
                  <c:v>41645.313287037039</c:v>
                </c:pt>
                <c:pt idx="1835">
                  <c:v>41645.313310185185</c:v>
                </c:pt>
                <c:pt idx="1836">
                  <c:v>41645.313333333332</c:v>
                </c:pt>
                <c:pt idx="1837">
                  <c:v>41645.313356481478</c:v>
                </c:pt>
                <c:pt idx="1838">
                  <c:v>41645.313379629632</c:v>
                </c:pt>
                <c:pt idx="1839">
                  <c:v>41645.313402777778</c:v>
                </c:pt>
                <c:pt idx="1840">
                  <c:v>41645.313425925924</c:v>
                </c:pt>
                <c:pt idx="1841">
                  <c:v>41645.313449074078</c:v>
                </c:pt>
                <c:pt idx="1842">
                  <c:v>41645.313472222224</c:v>
                </c:pt>
                <c:pt idx="1843">
                  <c:v>41645.31349537037</c:v>
                </c:pt>
                <c:pt idx="1844">
                  <c:v>41645.313518518517</c:v>
                </c:pt>
                <c:pt idx="1845">
                  <c:v>41645.313541666663</c:v>
                </c:pt>
                <c:pt idx="1846">
                  <c:v>41645.313564814816</c:v>
                </c:pt>
                <c:pt idx="1847">
                  <c:v>41645.313587962963</c:v>
                </c:pt>
                <c:pt idx="1848">
                  <c:v>41645.313611111109</c:v>
                </c:pt>
                <c:pt idx="1849">
                  <c:v>41645.313634259262</c:v>
                </c:pt>
                <c:pt idx="1850">
                  <c:v>41645.313657407409</c:v>
                </c:pt>
                <c:pt idx="1851">
                  <c:v>41645.313680555555</c:v>
                </c:pt>
                <c:pt idx="1852">
                  <c:v>41645.313703703701</c:v>
                </c:pt>
                <c:pt idx="1853">
                  <c:v>41645.313726851848</c:v>
                </c:pt>
                <c:pt idx="1854">
                  <c:v>41645.313750000001</c:v>
                </c:pt>
                <c:pt idx="1855">
                  <c:v>41645.313773148147</c:v>
                </c:pt>
                <c:pt idx="1856">
                  <c:v>41645.313796296294</c:v>
                </c:pt>
                <c:pt idx="1857">
                  <c:v>41645.313819444447</c:v>
                </c:pt>
                <c:pt idx="1858">
                  <c:v>41645.313842592594</c:v>
                </c:pt>
                <c:pt idx="1859">
                  <c:v>41645.31386574074</c:v>
                </c:pt>
                <c:pt idx="1860">
                  <c:v>41645.313888888893</c:v>
                </c:pt>
                <c:pt idx="1861">
                  <c:v>41645.31391203704</c:v>
                </c:pt>
                <c:pt idx="1862">
                  <c:v>41645.313935185186</c:v>
                </c:pt>
                <c:pt idx="1863">
                  <c:v>41645.313958333332</c:v>
                </c:pt>
                <c:pt idx="1864">
                  <c:v>41645.313981481479</c:v>
                </c:pt>
                <c:pt idx="1865">
                  <c:v>41645.314004629632</c:v>
                </c:pt>
                <c:pt idx="1866">
                  <c:v>41645.314027777778</c:v>
                </c:pt>
                <c:pt idx="1867">
                  <c:v>41645.314050925925</c:v>
                </c:pt>
                <c:pt idx="1868">
                  <c:v>41645.314074074078</c:v>
                </c:pt>
                <c:pt idx="1869">
                  <c:v>41645.314097222225</c:v>
                </c:pt>
                <c:pt idx="1870">
                  <c:v>41645.314120370371</c:v>
                </c:pt>
                <c:pt idx="1871">
                  <c:v>41645.314143518517</c:v>
                </c:pt>
                <c:pt idx="1872">
                  <c:v>41645.314166666663</c:v>
                </c:pt>
                <c:pt idx="1873">
                  <c:v>41645.314189814817</c:v>
                </c:pt>
                <c:pt idx="1874">
                  <c:v>41645.314212962963</c:v>
                </c:pt>
                <c:pt idx="1875">
                  <c:v>41645.314236111109</c:v>
                </c:pt>
                <c:pt idx="1876">
                  <c:v>41645.314259259263</c:v>
                </c:pt>
                <c:pt idx="1877">
                  <c:v>41645.314282407409</c:v>
                </c:pt>
                <c:pt idx="1878">
                  <c:v>41645.314305555556</c:v>
                </c:pt>
                <c:pt idx="1879">
                  <c:v>41645.314328703702</c:v>
                </c:pt>
                <c:pt idx="1880">
                  <c:v>41645.314351851848</c:v>
                </c:pt>
                <c:pt idx="1881">
                  <c:v>41645.314375000002</c:v>
                </c:pt>
                <c:pt idx="1882">
                  <c:v>41645.314398148148</c:v>
                </c:pt>
                <c:pt idx="1883">
                  <c:v>41645.314421296294</c:v>
                </c:pt>
                <c:pt idx="1884">
                  <c:v>41645.314444444448</c:v>
                </c:pt>
                <c:pt idx="1885">
                  <c:v>41645.314467592594</c:v>
                </c:pt>
                <c:pt idx="1886">
                  <c:v>41645.31449074074</c:v>
                </c:pt>
                <c:pt idx="1887">
                  <c:v>41645.314513888887</c:v>
                </c:pt>
                <c:pt idx="1888">
                  <c:v>41645.314537037033</c:v>
                </c:pt>
                <c:pt idx="1889">
                  <c:v>41645.314560185187</c:v>
                </c:pt>
                <c:pt idx="1890">
                  <c:v>41645.314583333333</c:v>
                </c:pt>
                <c:pt idx="1891">
                  <c:v>41645.314606481479</c:v>
                </c:pt>
                <c:pt idx="1892">
                  <c:v>41645.314629629633</c:v>
                </c:pt>
                <c:pt idx="1893">
                  <c:v>41645.314652777779</c:v>
                </c:pt>
                <c:pt idx="1894">
                  <c:v>41645.314675925925</c:v>
                </c:pt>
                <c:pt idx="1895">
                  <c:v>41645.314699074072</c:v>
                </c:pt>
                <c:pt idx="1896">
                  <c:v>41645.314722222218</c:v>
                </c:pt>
                <c:pt idx="1897">
                  <c:v>41645.314745370371</c:v>
                </c:pt>
                <c:pt idx="1898">
                  <c:v>41645.314768518518</c:v>
                </c:pt>
                <c:pt idx="1899">
                  <c:v>41645.314791666664</c:v>
                </c:pt>
                <c:pt idx="1900">
                  <c:v>41645.314814814818</c:v>
                </c:pt>
                <c:pt idx="1901">
                  <c:v>41645.314837962964</c:v>
                </c:pt>
                <c:pt idx="1902">
                  <c:v>41645.31486111111</c:v>
                </c:pt>
                <c:pt idx="1903">
                  <c:v>41645.314884259264</c:v>
                </c:pt>
                <c:pt idx="1904">
                  <c:v>41645.31490740741</c:v>
                </c:pt>
                <c:pt idx="1905">
                  <c:v>41645.314930555556</c:v>
                </c:pt>
                <c:pt idx="1906">
                  <c:v>41645.314953703702</c:v>
                </c:pt>
                <c:pt idx="1907">
                  <c:v>41645.314976851849</c:v>
                </c:pt>
                <c:pt idx="1908">
                  <c:v>41645.315000000002</c:v>
                </c:pt>
                <c:pt idx="1909">
                  <c:v>41645.315023148149</c:v>
                </c:pt>
                <c:pt idx="1910">
                  <c:v>41645.315046296295</c:v>
                </c:pt>
                <c:pt idx="1911">
                  <c:v>41645.315069444448</c:v>
                </c:pt>
                <c:pt idx="1912">
                  <c:v>41645.315092592595</c:v>
                </c:pt>
                <c:pt idx="1913">
                  <c:v>41645.315115740741</c:v>
                </c:pt>
                <c:pt idx="1914">
                  <c:v>41645.315138888887</c:v>
                </c:pt>
                <c:pt idx="1915">
                  <c:v>41645.315162037034</c:v>
                </c:pt>
                <c:pt idx="1916">
                  <c:v>41645.315185185187</c:v>
                </c:pt>
                <c:pt idx="1917">
                  <c:v>41645.315208333333</c:v>
                </c:pt>
                <c:pt idx="1918">
                  <c:v>41645.31523148148</c:v>
                </c:pt>
                <c:pt idx="1919">
                  <c:v>41645.315254629633</c:v>
                </c:pt>
                <c:pt idx="1920">
                  <c:v>41645.31527777778</c:v>
                </c:pt>
                <c:pt idx="1921">
                  <c:v>41645.315300925926</c:v>
                </c:pt>
                <c:pt idx="1922">
                  <c:v>41645.315324074072</c:v>
                </c:pt>
                <c:pt idx="1923">
                  <c:v>41645.315347222218</c:v>
                </c:pt>
                <c:pt idx="1924">
                  <c:v>41645.315370370372</c:v>
                </c:pt>
                <c:pt idx="1925">
                  <c:v>41645.315393518518</c:v>
                </c:pt>
                <c:pt idx="1926">
                  <c:v>41645.315416666665</c:v>
                </c:pt>
                <c:pt idx="1927">
                  <c:v>41645.315439814818</c:v>
                </c:pt>
                <c:pt idx="1928">
                  <c:v>41645.315462962964</c:v>
                </c:pt>
                <c:pt idx="1929">
                  <c:v>41645.315486111111</c:v>
                </c:pt>
                <c:pt idx="1930">
                  <c:v>41645.315509259257</c:v>
                </c:pt>
                <c:pt idx="1931">
                  <c:v>41645.315532407403</c:v>
                </c:pt>
                <c:pt idx="1932">
                  <c:v>41645.315555555557</c:v>
                </c:pt>
                <c:pt idx="1933">
                  <c:v>41645.315578703703</c:v>
                </c:pt>
                <c:pt idx="1934">
                  <c:v>41645.315601851849</c:v>
                </c:pt>
                <c:pt idx="1935">
                  <c:v>41645.315625000003</c:v>
                </c:pt>
                <c:pt idx="1936">
                  <c:v>41645.315648148149</c:v>
                </c:pt>
                <c:pt idx="1937">
                  <c:v>41645.315671296295</c:v>
                </c:pt>
                <c:pt idx="1938">
                  <c:v>41645.315694444442</c:v>
                </c:pt>
                <c:pt idx="1939">
                  <c:v>41645.315717592595</c:v>
                </c:pt>
                <c:pt idx="1940">
                  <c:v>41645.315740740742</c:v>
                </c:pt>
                <c:pt idx="1941">
                  <c:v>41645.315763888888</c:v>
                </c:pt>
                <c:pt idx="1942">
                  <c:v>41645.315787037034</c:v>
                </c:pt>
                <c:pt idx="1943">
                  <c:v>41645.315810185188</c:v>
                </c:pt>
                <c:pt idx="1944">
                  <c:v>41645.315833333334</c:v>
                </c:pt>
                <c:pt idx="1945">
                  <c:v>41645.31585648148</c:v>
                </c:pt>
                <c:pt idx="1946">
                  <c:v>41645.315879629634</c:v>
                </c:pt>
                <c:pt idx="1947">
                  <c:v>41645.31590277778</c:v>
                </c:pt>
                <c:pt idx="1948">
                  <c:v>41645.315925925926</c:v>
                </c:pt>
                <c:pt idx="1949">
                  <c:v>41645.315949074073</c:v>
                </c:pt>
                <c:pt idx="1950">
                  <c:v>41645.315972222219</c:v>
                </c:pt>
                <c:pt idx="1951">
                  <c:v>41645.315995370373</c:v>
                </c:pt>
                <c:pt idx="1952">
                  <c:v>41645.316018518519</c:v>
                </c:pt>
                <c:pt idx="1953">
                  <c:v>41645.316041666665</c:v>
                </c:pt>
                <c:pt idx="1954">
                  <c:v>41645.316064814819</c:v>
                </c:pt>
                <c:pt idx="1955">
                  <c:v>41645.316087962965</c:v>
                </c:pt>
                <c:pt idx="1956">
                  <c:v>41645.316111111111</c:v>
                </c:pt>
                <c:pt idx="1957">
                  <c:v>41645.316134259258</c:v>
                </c:pt>
                <c:pt idx="1958">
                  <c:v>41645.316157407404</c:v>
                </c:pt>
                <c:pt idx="1959">
                  <c:v>41645.316180555557</c:v>
                </c:pt>
                <c:pt idx="1960">
                  <c:v>41645.316203703704</c:v>
                </c:pt>
                <c:pt idx="1961">
                  <c:v>41645.31622685185</c:v>
                </c:pt>
                <c:pt idx="1962">
                  <c:v>41645.316250000003</c:v>
                </c:pt>
                <c:pt idx="1963">
                  <c:v>41645.31627314815</c:v>
                </c:pt>
                <c:pt idx="1964">
                  <c:v>41645.316296296296</c:v>
                </c:pt>
                <c:pt idx="1965">
                  <c:v>41645.316319444442</c:v>
                </c:pt>
                <c:pt idx="1966">
                  <c:v>41645.316342592589</c:v>
                </c:pt>
                <c:pt idx="1967">
                  <c:v>41645.316365740742</c:v>
                </c:pt>
                <c:pt idx="1968">
                  <c:v>41645.316388888888</c:v>
                </c:pt>
                <c:pt idx="1969">
                  <c:v>41645.316412037035</c:v>
                </c:pt>
                <c:pt idx="1970">
                  <c:v>41645.316435185188</c:v>
                </c:pt>
                <c:pt idx="1971">
                  <c:v>41645.316458333335</c:v>
                </c:pt>
                <c:pt idx="1972">
                  <c:v>41645.316481481481</c:v>
                </c:pt>
                <c:pt idx="1973">
                  <c:v>41645.316504629627</c:v>
                </c:pt>
                <c:pt idx="1974">
                  <c:v>41645.316527777773</c:v>
                </c:pt>
                <c:pt idx="1975">
                  <c:v>41645.316550925927</c:v>
                </c:pt>
                <c:pt idx="1976">
                  <c:v>41645.316574074073</c:v>
                </c:pt>
                <c:pt idx="1977">
                  <c:v>41645.31659722222</c:v>
                </c:pt>
                <c:pt idx="1978">
                  <c:v>41645.316620370373</c:v>
                </c:pt>
                <c:pt idx="1979">
                  <c:v>41645.316643518519</c:v>
                </c:pt>
                <c:pt idx="1980">
                  <c:v>41645.316666666666</c:v>
                </c:pt>
                <c:pt idx="1981">
                  <c:v>41645.316689814819</c:v>
                </c:pt>
                <c:pt idx="1982">
                  <c:v>41645.316712962966</c:v>
                </c:pt>
                <c:pt idx="1983">
                  <c:v>41645.316736111112</c:v>
                </c:pt>
                <c:pt idx="1984">
                  <c:v>41645.316759259258</c:v>
                </c:pt>
                <c:pt idx="1985">
                  <c:v>41645.316782407404</c:v>
                </c:pt>
                <c:pt idx="1986">
                  <c:v>41645.316805555558</c:v>
                </c:pt>
                <c:pt idx="1987">
                  <c:v>41645.316828703704</c:v>
                </c:pt>
                <c:pt idx="1988">
                  <c:v>41645.316851851851</c:v>
                </c:pt>
                <c:pt idx="1989">
                  <c:v>41645.316875000004</c:v>
                </c:pt>
                <c:pt idx="1990">
                  <c:v>41645.31689814815</c:v>
                </c:pt>
                <c:pt idx="1991">
                  <c:v>41645.316921296297</c:v>
                </c:pt>
                <c:pt idx="1992">
                  <c:v>41645.316944444443</c:v>
                </c:pt>
                <c:pt idx="1993">
                  <c:v>41645.316967592589</c:v>
                </c:pt>
                <c:pt idx="1994">
                  <c:v>41645.316990740743</c:v>
                </c:pt>
                <c:pt idx="1995">
                  <c:v>41645.317013888889</c:v>
                </c:pt>
                <c:pt idx="1996">
                  <c:v>41645.317037037035</c:v>
                </c:pt>
                <c:pt idx="1997">
                  <c:v>41645.317060185189</c:v>
                </c:pt>
                <c:pt idx="1998">
                  <c:v>41645.317083333335</c:v>
                </c:pt>
                <c:pt idx="1999">
                  <c:v>41645.317106481481</c:v>
                </c:pt>
                <c:pt idx="2000">
                  <c:v>41645.317129629628</c:v>
                </c:pt>
                <c:pt idx="2001">
                  <c:v>41645.317152777774</c:v>
                </c:pt>
                <c:pt idx="2002">
                  <c:v>41645.317175925928</c:v>
                </c:pt>
                <c:pt idx="2003">
                  <c:v>41645.317199074074</c:v>
                </c:pt>
                <c:pt idx="2004">
                  <c:v>41645.31722222222</c:v>
                </c:pt>
                <c:pt idx="2005">
                  <c:v>41645.317245370374</c:v>
                </c:pt>
                <c:pt idx="2006">
                  <c:v>41645.31726851852</c:v>
                </c:pt>
                <c:pt idx="2007">
                  <c:v>41645.317291666666</c:v>
                </c:pt>
                <c:pt idx="2008">
                  <c:v>41645.317314814813</c:v>
                </c:pt>
                <c:pt idx="2009">
                  <c:v>41645.317337962959</c:v>
                </c:pt>
                <c:pt idx="2010">
                  <c:v>41645.317361111112</c:v>
                </c:pt>
                <c:pt idx="2011">
                  <c:v>41645.317384259259</c:v>
                </c:pt>
                <c:pt idx="2012">
                  <c:v>41645.317407407405</c:v>
                </c:pt>
                <c:pt idx="2013">
                  <c:v>41645.317430555559</c:v>
                </c:pt>
                <c:pt idx="2014">
                  <c:v>41645.317453703705</c:v>
                </c:pt>
                <c:pt idx="2015">
                  <c:v>41645.317476851851</c:v>
                </c:pt>
                <c:pt idx="2016">
                  <c:v>41645.317499999997</c:v>
                </c:pt>
                <c:pt idx="2017">
                  <c:v>41645.317523148144</c:v>
                </c:pt>
                <c:pt idx="2018">
                  <c:v>41645.317546296297</c:v>
                </c:pt>
                <c:pt idx="2019">
                  <c:v>41645.317569444444</c:v>
                </c:pt>
                <c:pt idx="2020">
                  <c:v>41645.31759259259</c:v>
                </c:pt>
                <c:pt idx="2021">
                  <c:v>41645.317615740743</c:v>
                </c:pt>
                <c:pt idx="2022">
                  <c:v>41645.31763888889</c:v>
                </c:pt>
                <c:pt idx="2023">
                  <c:v>41645.317662037036</c:v>
                </c:pt>
                <c:pt idx="2024">
                  <c:v>41645.317685185189</c:v>
                </c:pt>
                <c:pt idx="2025">
                  <c:v>41645.317708333336</c:v>
                </c:pt>
                <c:pt idx="2026">
                  <c:v>41645.317731481482</c:v>
                </c:pt>
                <c:pt idx="2027">
                  <c:v>41645.317754629628</c:v>
                </c:pt>
                <c:pt idx="2028">
                  <c:v>41645.317777777775</c:v>
                </c:pt>
                <c:pt idx="2029">
                  <c:v>41645.317800925928</c:v>
                </c:pt>
                <c:pt idx="2030">
                  <c:v>41645.317824074074</c:v>
                </c:pt>
                <c:pt idx="2031">
                  <c:v>41645.317847222221</c:v>
                </c:pt>
                <c:pt idx="2032">
                  <c:v>41645.317870370374</c:v>
                </c:pt>
                <c:pt idx="2033">
                  <c:v>41645.317893518521</c:v>
                </c:pt>
                <c:pt idx="2034">
                  <c:v>41645.317916666667</c:v>
                </c:pt>
                <c:pt idx="2035">
                  <c:v>41645.317939814813</c:v>
                </c:pt>
                <c:pt idx="2036">
                  <c:v>41645.317962962959</c:v>
                </c:pt>
                <c:pt idx="2037">
                  <c:v>41645.317986111113</c:v>
                </c:pt>
                <c:pt idx="2038">
                  <c:v>41645.318009259259</c:v>
                </c:pt>
                <c:pt idx="2039">
                  <c:v>41645.318032407406</c:v>
                </c:pt>
                <c:pt idx="2040">
                  <c:v>41645.318055555559</c:v>
                </c:pt>
                <c:pt idx="2041">
                  <c:v>41645.318078703705</c:v>
                </c:pt>
                <c:pt idx="2042">
                  <c:v>41645.318101851852</c:v>
                </c:pt>
                <c:pt idx="2043">
                  <c:v>41645.318124999998</c:v>
                </c:pt>
                <c:pt idx="2044">
                  <c:v>41645.318148148144</c:v>
                </c:pt>
                <c:pt idx="2045">
                  <c:v>41645.318171296298</c:v>
                </c:pt>
                <c:pt idx="2046">
                  <c:v>41645.318194444444</c:v>
                </c:pt>
                <c:pt idx="2047">
                  <c:v>41645.31821759259</c:v>
                </c:pt>
                <c:pt idx="2048">
                  <c:v>41645.318240740744</c:v>
                </c:pt>
                <c:pt idx="2049">
                  <c:v>41645.31826388889</c:v>
                </c:pt>
                <c:pt idx="2050">
                  <c:v>41645.318287037036</c:v>
                </c:pt>
                <c:pt idx="2051">
                  <c:v>41645.318310185183</c:v>
                </c:pt>
                <c:pt idx="2052">
                  <c:v>41645.318333333329</c:v>
                </c:pt>
                <c:pt idx="2053">
                  <c:v>41645.318356481483</c:v>
                </c:pt>
                <c:pt idx="2054">
                  <c:v>41645.318379629629</c:v>
                </c:pt>
                <c:pt idx="2055">
                  <c:v>41645.318402777775</c:v>
                </c:pt>
                <c:pt idx="2056">
                  <c:v>41645.318425925929</c:v>
                </c:pt>
                <c:pt idx="2057">
                  <c:v>41645.318449074075</c:v>
                </c:pt>
                <c:pt idx="2058">
                  <c:v>41645.318472222221</c:v>
                </c:pt>
                <c:pt idx="2059">
                  <c:v>41645.318495370375</c:v>
                </c:pt>
                <c:pt idx="2060">
                  <c:v>41645.318518518521</c:v>
                </c:pt>
                <c:pt idx="2061">
                  <c:v>41645.318541666667</c:v>
                </c:pt>
                <c:pt idx="2062">
                  <c:v>41645.318564814814</c:v>
                </c:pt>
                <c:pt idx="2063">
                  <c:v>41645.31858796296</c:v>
                </c:pt>
                <c:pt idx="2064">
                  <c:v>41645.318611111114</c:v>
                </c:pt>
                <c:pt idx="2065">
                  <c:v>41645.31863425926</c:v>
                </c:pt>
                <c:pt idx="2066">
                  <c:v>41645.318657407406</c:v>
                </c:pt>
                <c:pt idx="2067">
                  <c:v>41645.31868055556</c:v>
                </c:pt>
                <c:pt idx="2068">
                  <c:v>41645.318703703706</c:v>
                </c:pt>
                <c:pt idx="2069">
                  <c:v>41645.318726851852</c:v>
                </c:pt>
                <c:pt idx="2070">
                  <c:v>41645.318749999999</c:v>
                </c:pt>
                <c:pt idx="2071">
                  <c:v>41645.318773148145</c:v>
                </c:pt>
                <c:pt idx="2072">
                  <c:v>41645.318796296298</c:v>
                </c:pt>
                <c:pt idx="2073">
                  <c:v>41645.318819444445</c:v>
                </c:pt>
                <c:pt idx="2074">
                  <c:v>41645.318842592591</c:v>
                </c:pt>
                <c:pt idx="2075">
                  <c:v>41645.318865740745</c:v>
                </c:pt>
                <c:pt idx="2076">
                  <c:v>41645.318888888891</c:v>
                </c:pt>
                <c:pt idx="2077">
                  <c:v>41645.318912037037</c:v>
                </c:pt>
                <c:pt idx="2078">
                  <c:v>41645.318935185183</c:v>
                </c:pt>
                <c:pt idx="2079">
                  <c:v>41645.31895833333</c:v>
                </c:pt>
                <c:pt idx="2080">
                  <c:v>41645.318981481483</c:v>
                </c:pt>
                <c:pt idx="2081">
                  <c:v>41645.319004629629</c:v>
                </c:pt>
                <c:pt idx="2082">
                  <c:v>41645.319027777776</c:v>
                </c:pt>
                <c:pt idx="2083">
                  <c:v>41645.319050925929</c:v>
                </c:pt>
                <c:pt idx="2084">
                  <c:v>41645.319074074076</c:v>
                </c:pt>
                <c:pt idx="2085">
                  <c:v>41645.319097222222</c:v>
                </c:pt>
                <c:pt idx="2086">
                  <c:v>41645.319120370368</c:v>
                </c:pt>
                <c:pt idx="2087">
                  <c:v>41645.319143518514</c:v>
                </c:pt>
                <c:pt idx="2088">
                  <c:v>41645.319166666668</c:v>
                </c:pt>
                <c:pt idx="2089">
                  <c:v>41645.319189814814</c:v>
                </c:pt>
                <c:pt idx="2090">
                  <c:v>41645.319212962961</c:v>
                </c:pt>
                <c:pt idx="2091">
                  <c:v>41645.319236111114</c:v>
                </c:pt>
                <c:pt idx="2092">
                  <c:v>41645.31925925926</c:v>
                </c:pt>
                <c:pt idx="2093">
                  <c:v>41645.319282407407</c:v>
                </c:pt>
                <c:pt idx="2094">
                  <c:v>41645.319305555553</c:v>
                </c:pt>
                <c:pt idx="2095">
                  <c:v>41645.319328703699</c:v>
                </c:pt>
                <c:pt idx="2096">
                  <c:v>41645.319351851853</c:v>
                </c:pt>
                <c:pt idx="2097">
                  <c:v>41645.319374999999</c:v>
                </c:pt>
                <c:pt idx="2098">
                  <c:v>41645.319398148145</c:v>
                </c:pt>
                <c:pt idx="2099">
                  <c:v>41645.319421296299</c:v>
                </c:pt>
                <c:pt idx="2100">
                  <c:v>41645.319444444445</c:v>
                </c:pt>
                <c:pt idx="2101">
                  <c:v>41645.319467592592</c:v>
                </c:pt>
                <c:pt idx="2102">
                  <c:v>41645.319490740745</c:v>
                </c:pt>
                <c:pt idx="2103">
                  <c:v>41645.319513888891</c:v>
                </c:pt>
                <c:pt idx="2104">
                  <c:v>41645.319537037038</c:v>
                </c:pt>
                <c:pt idx="2105">
                  <c:v>41645.319560185184</c:v>
                </c:pt>
                <c:pt idx="2106">
                  <c:v>41645.31958333333</c:v>
                </c:pt>
                <c:pt idx="2107">
                  <c:v>41645.319606481484</c:v>
                </c:pt>
                <c:pt idx="2108">
                  <c:v>41645.31962962963</c:v>
                </c:pt>
                <c:pt idx="2109">
                  <c:v>41645.319652777776</c:v>
                </c:pt>
                <c:pt idx="2110">
                  <c:v>41645.31967592593</c:v>
                </c:pt>
                <c:pt idx="2111">
                  <c:v>41645.319699074076</c:v>
                </c:pt>
                <c:pt idx="2112">
                  <c:v>41645.319722222222</c:v>
                </c:pt>
                <c:pt idx="2113">
                  <c:v>41645.319745370369</c:v>
                </c:pt>
                <c:pt idx="2114">
                  <c:v>41645.319768518515</c:v>
                </c:pt>
                <c:pt idx="2115">
                  <c:v>41645.319791666669</c:v>
                </c:pt>
                <c:pt idx="2116">
                  <c:v>41645.319814814815</c:v>
                </c:pt>
                <c:pt idx="2117">
                  <c:v>41645.319837962961</c:v>
                </c:pt>
                <c:pt idx="2118">
                  <c:v>41645.319861111115</c:v>
                </c:pt>
                <c:pt idx="2119">
                  <c:v>41645.319884259261</c:v>
                </c:pt>
                <c:pt idx="2120">
                  <c:v>41645.319907407407</c:v>
                </c:pt>
                <c:pt idx="2121">
                  <c:v>41645.319930555554</c:v>
                </c:pt>
                <c:pt idx="2122">
                  <c:v>41645.3199537037</c:v>
                </c:pt>
                <c:pt idx="2123">
                  <c:v>41645.319976851853</c:v>
                </c:pt>
                <c:pt idx="2124">
                  <c:v>41645.32</c:v>
                </c:pt>
                <c:pt idx="2125">
                  <c:v>41645.320023148146</c:v>
                </c:pt>
                <c:pt idx="2126">
                  <c:v>41645.3200462963</c:v>
                </c:pt>
                <c:pt idx="2127">
                  <c:v>41645.320069444446</c:v>
                </c:pt>
                <c:pt idx="2128">
                  <c:v>41645.320092592592</c:v>
                </c:pt>
                <c:pt idx="2129">
                  <c:v>41645.320115740738</c:v>
                </c:pt>
                <c:pt idx="2130">
                  <c:v>41645.320138888885</c:v>
                </c:pt>
                <c:pt idx="2131">
                  <c:v>41645.320162037038</c:v>
                </c:pt>
                <c:pt idx="2132">
                  <c:v>41645.320185185185</c:v>
                </c:pt>
                <c:pt idx="2133">
                  <c:v>41645.320208333331</c:v>
                </c:pt>
                <c:pt idx="2134">
                  <c:v>41645.320231481484</c:v>
                </c:pt>
                <c:pt idx="2135">
                  <c:v>41645.320254629631</c:v>
                </c:pt>
                <c:pt idx="2136">
                  <c:v>41645.320277777777</c:v>
                </c:pt>
                <c:pt idx="2137">
                  <c:v>41645.320300925923</c:v>
                </c:pt>
                <c:pt idx="2138">
                  <c:v>41645.320324074077</c:v>
                </c:pt>
                <c:pt idx="2139">
                  <c:v>41645.320347222223</c:v>
                </c:pt>
                <c:pt idx="2140">
                  <c:v>41645.320370370369</c:v>
                </c:pt>
                <c:pt idx="2141">
                  <c:v>41645.320393518516</c:v>
                </c:pt>
                <c:pt idx="2142">
                  <c:v>41645.320416666669</c:v>
                </c:pt>
                <c:pt idx="2143">
                  <c:v>41645.320439814815</c:v>
                </c:pt>
                <c:pt idx="2144">
                  <c:v>41645.320462962962</c:v>
                </c:pt>
                <c:pt idx="2145">
                  <c:v>41645.320486111115</c:v>
                </c:pt>
                <c:pt idx="2146">
                  <c:v>41645.320509259262</c:v>
                </c:pt>
                <c:pt idx="2147">
                  <c:v>41645.320532407408</c:v>
                </c:pt>
                <c:pt idx="2148">
                  <c:v>41645.320555555554</c:v>
                </c:pt>
                <c:pt idx="2149">
                  <c:v>41645.3205787037</c:v>
                </c:pt>
                <c:pt idx="2150">
                  <c:v>41645.320601851854</c:v>
                </c:pt>
                <c:pt idx="2151">
                  <c:v>41645.320625</c:v>
                </c:pt>
                <c:pt idx="2152">
                  <c:v>41645.320648148147</c:v>
                </c:pt>
                <c:pt idx="2153">
                  <c:v>41645.3206712963</c:v>
                </c:pt>
                <c:pt idx="2154">
                  <c:v>41645.320694444446</c:v>
                </c:pt>
                <c:pt idx="2155">
                  <c:v>41645.320717592593</c:v>
                </c:pt>
                <c:pt idx="2156">
                  <c:v>41645.320740740739</c:v>
                </c:pt>
                <c:pt idx="2157">
                  <c:v>41645.320763888885</c:v>
                </c:pt>
                <c:pt idx="2158">
                  <c:v>41645.320787037039</c:v>
                </c:pt>
                <c:pt idx="2159">
                  <c:v>41645.320810185185</c:v>
                </c:pt>
                <c:pt idx="2160">
                  <c:v>41645.320833333331</c:v>
                </c:pt>
                <c:pt idx="2161">
                  <c:v>41645.320856481485</c:v>
                </c:pt>
                <c:pt idx="2162">
                  <c:v>41645.320879629631</c:v>
                </c:pt>
                <c:pt idx="2163">
                  <c:v>41645.320902777778</c:v>
                </c:pt>
                <c:pt idx="2164">
                  <c:v>41645.320925925924</c:v>
                </c:pt>
                <c:pt idx="2165">
                  <c:v>41645.32094907407</c:v>
                </c:pt>
                <c:pt idx="2166">
                  <c:v>41645.320972222224</c:v>
                </c:pt>
                <c:pt idx="2167">
                  <c:v>41645.32099537037</c:v>
                </c:pt>
                <c:pt idx="2168">
                  <c:v>41645.321018518516</c:v>
                </c:pt>
                <c:pt idx="2169">
                  <c:v>41645.32104166667</c:v>
                </c:pt>
                <c:pt idx="2170">
                  <c:v>41645.321064814816</c:v>
                </c:pt>
                <c:pt idx="2171">
                  <c:v>41645.321087962962</c:v>
                </c:pt>
                <c:pt idx="2172">
                  <c:v>41645.321111111109</c:v>
                </c:pt>
                <c:pt idx="2173">
                  <c:v>41645.321134259255</c:v>
                </c:pt>
                <c:pt idx="2174">
                  <c:v>41645.321157407408</c:v>
                </c:pt>
                <c:pt idx="2175">
                  <c:v>41645.321180555555</c:v>
                </c:pt>
                <c:pt idx="2176">
                  <c:v>41645.321203703701</c:v>
                </c:pt>
                <c:pt idx="2177">
                  <c:v>41645.321226851855</c:v>
                </c:pt>
                <c:pt idx="2178">
                  <c:v>41645.321250000001</c:v>
                </c:pt>
                <c:pt idx="2179">
                  <c:v>41645.321273148147</c:v>
                </c:pt>
                <c:pt idx="2180">
                  <c:v>41645.321296296301</c:v>
                </c:pt>
                <c:pt idx="2181">
                  <c:v>41645.321319444447</c:v>
                </c:pt>
                <c:pt idx="2182">
                  <c:v>41645.321342592593</c:v>
                </c:pt>
                <c:pt idx="2183">
                  <c:v>41645.32136574074</c:v>
                </c:pt>
                <c:pt idx="2184">
                  <c:v>41645.321388888886</c:v>
                </c:pt>
                <c:pt idx="2185">
                  <c:v>41645.321412037039</c:v>
                </c:pt>
                <c:pt idx="2186">
                  <c:v>41645.321435185186</c:v>
                </c:pt>
                <c:pt idx="2187">
                  <c:v>41645.321458333332</c:v>
                </c:pt>
                <c:pt idx="2188">
                  <c:v>41645.321481481486</c:v>
                </c:pt>
                <c:pt idx="2189">
                  <c:v>41645.321504629632</c:v>
                </c:pt>
                <c:pt idx="2190">
                  <c:v>41645.321527777778</c:v>
                </c:pt>
                <c:pt idx="2191">
                  <c:v>41645.321550925924</c:v>
                </c:pt>
                <c:pt idx="2192">
                  <c:v>41645.321574074071</c:v>
                </c:pt>
                <c:pt idx="2193">
                  <c:v>41645.321597222224</c:v>
                </c:pt>
                <c:pt idx="2194">
                  <c:v>41645.321620370371</c:v>
                </c:pt>
                <c:pt idx="2195">
                  <c:v>41645.321643518517</c:v>
                </c:pt>
                <c:pt idx="2196">
                  <c:v>41645.32166666667</c:v>
                </c:pt>
                <c:pt idx="2197">
                  <c:v>41645.321689814817</c:v>
                </c:pt>
                <c:pt idx="2198">
                  <c:v>41645.321712962963</c:v>
                </c:pt>
                <c:pt idx="2199">
                  <c:v>41645.321736111109</c:v>
                </c:pt>
                <c:pt idx="2200">
                  <c:v>41645.321759259255</c:v>
                </c:pt>
                <c:pt idx="2201">
                  <c:v>41645.321782407409</c:v>
                </c:pt>
                <c:pt idx="2202">
                  <c:v>41645.321805555555</c:v>
                </c:pt>
                <c:pt idx="2203">
                  <c:v>41645.321828703702</c:v>
                </c:pt>
                <c:pt idx="2204">
                  <c:v>41645.321851851855</c:v>
                </c:pt>
                <c:pt idx="2205">
                  <c:v>41645.321875000001</c:v>
                </c:pt>
                <c:pt idx="2206">
                  <c:v>41645.321898148148</c:v>
                </c:pt>
                <c:pt idx="2207">
                  <c:v>41645.321921296294</c:v>
                </c:pt>
                <c:pt idx="2208">
                  <c:v>41645.32194444444</c:v>
                </c:pt>
                <c:pt idx="2209">
                  <c:v>41645.321967592594</c:v>
                </c:pt>
                <c:pt idx="2210">
                  <c:v>41645.32199074074</c:v>
                </c:pt>
                <c:pt idx="2211">
                  <c:v>41645.322013888886</c:v>
                </c:pt>
                <c:pt idx="2212">
                  <c:v>41645.32203703704</c:v>
                </c:pt>
                <c:pt idx="2213">
                  <c:v>41645.322060185186</c:v>
                </c:pt>
                <c:pt idx="2214">
                  <c:v>41645.322083333333</c:v>
                </c:pt>
                <c:pt idx="2215">
                  <c:v>41645.322106481479</c:v>
                </c:pt>
                <c:pt idx="2216">
                  <c:v>41645.322129629625</c:v>
                </c:pt>
                <c:pt idx="2217">
                  <c:v>41645.322152777779</c:v>
                </c:pt>
                <c:pt idx="2218">
                  <c:v>41645.322175925925</c:v>
                </c:pt>
                <c:pt idx="2219">
                  <c:v>41645.322199074071</c:v>
                </c:pt>
                <c:pt idx="2220">
                  <c:v>41645.322222222225</c:v>
                </c:pt>
                <c:pt idx="2221">
                  <c:v>41645.322245370371</c:v>
                </c:pt>
                <c:pt idx="2222">
                  <c:v>41645.322268518517</c:v>
                </c:pt>
                <c:pt idx="2223">
                  <c:v>41645.322291666671</c:v>
                </c:pt>
                <c:pt idx="2224">
                  <c:v>41645.322314814817</c:v>
                </c:pt>
                <c:pt idx="2225">
                  <c:v>41645.322337962964</c:v>
                </c:pt>
                <c:pt idx="2226">
                  <c:v>41645.32236111111</c:v>
                </c:pt>
                <c:pt idx="2227">
                  <c:v>41645.322384259256</c:v>
                </c:pt>
                <c:pt idx="2228">
                  <c:v>41645.32240740741</c:v>
                </c:pt>
                <c:pt idx="2229">
                  <c:v>41645.322430555556</c:v>
                </c:pt>
                <c:pt idx="2230">
                  <c:v>41645.322453703702</c:v>
                </c:pt>
                <c:pt idx="2231">
                  <c:v>41645.322476851856</c:v>
                </c:pt>
                <c:pt idx="2232">
                  <c:v>41645.322500000002</c:v>
                </c:pt>
                <c:pt idx="2233">
                  <c:v>41645.322523148148</c:v>
                </c:pt>
                <c:pt idx="2234">
                  <c:v>41645.322546296295</c:v>
                </c:pt>
                <c:pt idx="2235">
                  <c:v>41645.322569444441</c:v>
                </c:pt>
                <c:pt idx="2236">
                  <c:v>41645.322592592594</c:v>
                </c:pt>
                <c:pt idx="2237">
                  <c:v>41645.322615740741</c:v>
                </c:pt>
                <c:pt idx="2238">
                  <c:v>41645.322638888887</c:v>
                </c:pt>
                <c:pt idx="2239">
                  <c:v>41645.322662037041</c:v>
                </c:pt>
                <c:pt idx="2240">
                  <c:v>41645.322685185187</c:v>
                </c:pt>
                <c:pt idx="2241">
                  <c:v>41645.322708333333</c:v>
                </c:pt>
                <c:pt idx="2242">
                  <c:v>41645.322731481479</c:v>
                </c:pt>
                <c:pt idx="2243">
                  <c:v>41645.322754629626</c:v>
                </c:pt>
                <c:pt idx="2244">
                  <c:v>41645.322777777779</c:v>
                </c:pt>
                <c:pt idx="2245">
                  <c:v>41645.322800925926</c:v>
                </c:pt>
                <c:pt idx="2246">
                  <c:v>41645.322824074072</c:v>
                </c:pt>
                <c:pt idx="2247">
                  <c:v>41645.322847222225</c:v>
                </c:pt>
                <c:pt idx="2248">
                  <c:v>41645.322870370372</c:v>
                </c:pt>
                <c:pt idx="2249">
                  <c:v>41645.322893518518</c:v>
                </c:pt>
                <c:pt idx="2250">
                  <c:v>41645.322916666664</c:v>
                </c:pt>
                <c:pt idx="2251">
                  <c:v>41645.322939814811</c:v>
                </c:pt>
                <c:pt idx="2252">
                  <c:v>41645.322962962964</c:v>
                </c:pt>
                <c:pt idx="2253">
                  <c:v>41645.32298611111</c:v>
                </c:pt>
                <c:pt idx="2254">
                  <c:v>41645.323009259257</c:v>
                </c:pt>
                <c:pt idx="2255">
                  <c:v>41645.32303240741</c:v>
                </c:pt>
                <c:pt idx="2256">
                  <c:v>41645.323055555556</c:v>
                </c:pt>
                <c:pt idx="2257">
                  <c:v>41645.323078703703</c:v>
                </c:pt>
                <c:pt idx="2258">
                  <c:v>41645.323101851856</c:v>
                </c:pt>
                <c:pt idx="2259">
                  <c:v>41645.323125000003</c:v>
                </c:pt>
                <c:pt idx="2260">
                  <c:v>41645.323148148149</c:v>
                </c:pt>
                <c:pt idx="2261">
                  <c:v>41645.323171296295</c:v>
                </c:pt>
                <c:pt idx="2262">
                  <c:v>41645.323194444441</c:v>
                </c:pt>
                <c:pt idx="2263">
                  <c:v>41645.323217592595</c:v>
                </c:pt>
                <c:pt idx="2264">
                  <c:v>41645.323240740741</c:v>
                </c:pt>
                <c:pt idx="2265">
                  <c:v>41645.323263888888</c:v>
                </c:pt>
                <c:pt idx="2266">
                  <c:v>41645.323287037041</c:v>
                </c:pt>
                <c:pt idx="2267">
                  <c:v>41645.323310185187</c:v>
                </c:pt>
                <c:pt idx="2268">
                  <c:v>41645.323333333334</c:v>
                </c:pt>
                <c:pt idx="2269">
                  <c:v>41645.32335648148</c:v>
                </c:pt>
                <c:pt idx="2270">
                  <c:v>41645.323379629626</c:v>
                </c:pt>
                <c:pt idx="2271">
                  <c:v>41645.32340277778</c:v>
                </c:pt>
                <c:pt idx="2272">
                  <c:v>41645.323425925926</c:v>
                </c:pt>
                <c:pt idx="2273">
                  <c:v>41645.323449074072</c:v>
                </c:pt>
                <c:pt idx="2274">
                  <c:v>41645.323472222226</c:v>
                </c:pt>
                <c:pt idx="2275">
                  <c:v>41645.323495370372</c:v>
                </c:pt>
                <c:pt idx="2276">
                  <c:v>41645.323518518519</c:v>
                </c:pt>
                <c:pt idx="2277">
                  <c:v>41645.323541666665</c:v>
                </c:pt>
                <c:pt idx="2278">
                  <c:v>41645.323564814811</c:v>
                </c:pt>
                <c:pt idx="2279">
                  <c:v>41645.323587962965</c:v>
                </c:pt>
                <c:pt idx="2280">
                  <c:v>41645.323611111111</c:v>
                </c:pt>
                <c:pt idx="2281">
                  <c:v>41645.323634259257</c:v>
                </c:pt>
                <c:pt idx="2282">
                  <c:v>41645.323657407411</c:v>
                </c:pt>
                <c:pt idx="2283">
                  <c:v>41645.323680555557</c:v>
                </c:pt>
                <c:pt idx="2284">
                  <c:v>41645.323703703703</c:v>
                </c:pt>
                <c:pt idx="2285">
                  <c:v>41645.32372685185</c:v>
                </c:pt>
                <c:pt idx="2286">
                  <c:v>41645.323749999996</c:v>
                </c:pt>
                <c:pt idx="2287">
                  <c:v>41645.323773148149</c:v>
                </c:pt>
                <c:pt idx="2288">
                  <c:v>41645.323796296296</c:v>
                </c:pt>
                <c:pt idx="2289">
                  <c:v>41645.323819444442</c:v>
                </c:pt>
                <c:pt idx="2290">
                  <c:v>41645.323842592596</c:v>
                </c:pt>
                <c:pt idx="2291">
                  <c:v>41645.323865740742</c:v>
                </c:pt>
                <c:pt idx="2292">
                  <c:v>41645.323888888888</c:v>
                </c:pt>
                <c:pt idx="2293">
                  <c:v>41645.323912037034</c:v>
                </c:pt>
                <c:pt idx="2294">
                  <c:v>41645.323935185181</c:v>
                </c:pt>
                <c:pt idx="2295">
                  <c:v>41645.323958333334</c:v>
                </c:pt>
                <c:pt idx="2296">
                  <c:v>41645.323981481481</c:v>
                </c:pt>
                <c:pt idx="2297">
                  <c:v>41645.324004629627</c:v>
                </c:pt>
                <c:pt idx="2298">
                  <c:v>41645.32402777778</c:v>
                </c:pt>
                <c:pt idx="2299">
                  <c:v>41645.324050925927</c:v>
                </c:pt>
                <c:pt idx="2300">
                  <c:v>41645.324074074073</c:v>
                </c:pt>
                <c:pt idx="2301">
                  <c:v>41645.324097222227</c:v>
                </c:pt>
                <c:pt idx="2302">
                  <c:v>41645.324120370373</c:v>
                </c:pt>
                <c:pt idx="2303">
                  <c:v>41645.324143518519</c:v>
                </c:pt>
                <c:pt idx="2304">
                  <c:v>41645.324166666665</c:v>
                </c:pt>
                <c:pt idx="2305">
                  <c:v>41645.324189814812</c:v>
                </c:pt>
                <c:pt idx="2306">
                  <c:v>41645.324212962965</c:v>
                </c:pt>
                <c:pt idx="2307">
                  <c:v>41645.324236111112</c:v>
                </c:pt>
                <c:pt idx="2308">
                  <c:v>41645.324259259258</c:v>
                </c:pt>
                <c:pt idx="2309">
                  <c:v>41645.324282407411</c:v>
                </c:pt>
                <c:pt idx="2310">
                  <c:v>41645.324305555558</c:v>
                </c:pt>
                <c:pt idx="2311">
                  <c:v>41645.324328703704</c:v>
                </c:pt>
                <c:pt idx="2312">
                  <c:v>41645.32435185185</c:v>
                </c:pt>
                <c:pt idx="2313">
                  <c:v>41645.324374999997</c:v>
                </c:pt>
                <c:pt idx="2314">
                  <c:v>41645.32439814815</c:v>
                </c:pt>
                <c:pt idx="2315">
                  <c:v>41645.324421296296</c:v>
                </c:pt>
                <c:pt idx="2316">
                  <c:v>41645.324444444443</c:v>
                </c:pt>
                <c:pt idx="2317">
                  <c:v>41645.324467592596</c:v>
                </c:pt>
                <c:pt idx="2318">
                  <c:v>41645.324490740742</c:v>
                </c:pt>
                <c:pt idx="2319">
                  <c:v>41645.324513888889</c:v>
                </c:pt>
                <c:pt idx="2320">
                  <c:v>41645.324537037035</c:v>
                </c:pt>
                <c:pt idx="2321">
                  <c:v>41645.324560185181</c:v>
                </c:pt>
                <c:pt idx="2322">
                  <c:v>41645.324583333335</c:v>
                </c:pt>
                <c:pt idx="2323">
                  <c:v>41645.324606481481</c:v>
                </c:pt>
                <c:pt idx="2324">
                  <c:v>41645.324629629627</c:v>
                </c:pt>
                <c:pt idx="2325">
                  <c:v>41645.324652777781</c:v>
                </c:pt>
                <c:pt idx="2326">
                  <c:v>41645.324675925927</c:v>
                </c:pt>
                <c:pt idx="2327">
                  <c:v>41645.324699074074</c:v>
                </c:pt>
                <c:pt idx="2328">
                  <c:v>41645.32472222222</c:v>
                </c:pt>
                <c:pt idx="2329">
                  <c:v>41645.324745370366</c:v>
                </c:pt>
                <c:pt idx="2330">
                  <c:v>41645.32476851852</c:v>
                </c:pt>
                <c:pt idx="2331">
                  <c:v>41645.324791666666</c:v>
                </c:pt>
                <c:pt idx="2332">
                  <c:v>41645.324814814812</c:v>
                </c:pt>
                <c:pt idx="2333">
                  <c:v>41645.324837962966</c:v>
                </c:pt>
                <c:pt idx="2334">
                  <c:v>41645.324861111112</c:v>
                </c:pt>
                <c:pt idx="2335">
                  <c:v>41645.324884259258</c:v>
                </c:pt>
                <c:pt idx="2336">
                  <c:v>41645.324907407405</c:v>
                </c:pt>
                <c:pt idx="2337">
                  <c:v>41645.324930555558</c:v>
                </c:pt>
                <c:pt idx="2338">
                  <c:v>41645.324953703705</c:v>
                </c:pt>
                <c:pt idx="2339">
                  <c:v>41645.324976851851</c:v>
                </c:pt>
                <c:pt idx="2340">
                  <c:v>41645.324999999997</c:v>
                </c:pt>
                <c:pt idx="2341">
                  <c:v>41645.325023148151</c:v>
                </c:pt>
                <c:pt idx="2342">
                  <c:v>41645.325046296297</c:v>
                </c:pt>
                <c:pt idx="2343">
                  <c:v>41645.325069444443</c:v>
                </c:pt>
                <c:pt idx="2344">
                  <c:v>41645.325092592597</c:v>
                </c:pt>
                <c:pt idx="2345">
                  <c:v>41645.325115740743</c:v>
                </c:pt>
                <c:pt idx="2346">
                  <c:v>41645.325138888889</c:v>
                </c:pt>
                <c:pt idx="2347">
                  <c:v>41645.325162037036</c:v>
                </c:pt>
                <c:pt idx="2348">
                  <c:v>41645.325185185182</c:v>
                </c:pt>
                <c:pt idx="2349">
                  <c:v>41645.325208333335</c:v>
                </c:pt>
                <c:pt idx="2350">
                  <c:v>41645.325231481482</c:v>
                </c:pt>
                <c:pt idx="2351">
                  <c:v>41645.325254629628</c:v>
                </c:pt>
                <c:pt idx="2352">
                  <c:v>41645.325277777782</c:v>
                </c:pt>
                <c:pt idx="2353">
                  <c:v>41645.325300925928</c:v>
                </c:pt>
                <c:pt idx="2354">
                  <c:v>41645.325324074074</c:v>
                </c:pt>
                <c:pt idx="2355">
                  <c:v>41645.32534722222</c:v>
                </c:pt>
                <c:pt idx="2356">
                  <c:v>41645.325370370367</c:v>
                </c:pt>
                <c:pt idx="2357">
                  <c:v>41645.32539351852</c:v>
                </c:pt>
                <c:pt idx="2358">
                  <c:v>41645.325416666667</c:v>
                </c:pt>
                <c:pt idx="2359">
                  <c:v>41645.325439814813</c:v>
                </c:pt>
                <c:pt idx="2360">
                  <c:v>41645.325462962966</c:v>
                </c:pt>
                <c:pt idx="2361">
                  <c:v>41645.325486111113</c:v>
                </c:pt>
                <c:pt idx="2362">
                  <c:v>41645.325509259259</c:v>
                </c:pt>
                <c:pt idx="2363">
                  <c:v>41645.325532407405</c:v>
                </c:pt>
                <c:pt idx="2364">
                  <c:v>41645.325555555552</c:v>
                </c:pt>
                <c:pt idx="2365">
                  <c:v>41645.325578703705</c:v>
                </c:pt>
                <c:pt idx="2366">
                  <c:v>41645.325601851851</c:v>
                </c:pt>
                <c:pt idx="2367">
                  <c:v>41645.325624999998</c:v>
                </c:pt>
                <c:pt idx="2368">
                  <c:v>41645.325648148151</c:v>
                </c:pt>
                <c:pt idx="2369">
                  <c:v>41645.325671296298</c:v>
                </c:pt>
                <c:pt idx="2370">
                  <c:v>41645.325694444444</c:v>
                </c:pt>
                <c:pt idx="2371">
                  <c:v>41645.32571759259</c:v>
                </c:pt>
                <c:pt idx="2372">
                  <c:v>41645.325740740736</c:v>
                </c:pt>
                <c:pt idx="2373">
                  <c:v>41645.32576388889</c:v>
                </c:pt>
                <c:pt idx="2374">
                  <c:v>41645.325787037036</c:v>
                </c:pt>
                <c:pt idx="2375">
                  <c:v>41645.325810185182</c:v>
                </c:pt>
                <c:pt idx="2376">
                  <c:v>41645.325833333336</c:v>
                </c:pt>
                <c:pt idx="2377">
                  <c:v>41645.325856481482</c:v>
                </c:pt>
                <c:pt idx="2378">
                  <c:v>41645.325879629629</c:v>
                </c:pt>
                <c:pt idx="2379">
                  <c:v>41645.325902777782</c:v>
                </c:pt>
                <c:pt idx="2380">
                  <c:v>41645.325925925928</c:v>
                </c:pt>
                <c:pt idx="2381">
                  <c:v>41645.325949074075</c:v>
                </c:pt>
                <c:pt idx="2382">
                  <c:v>41645.325972222221</c:v>
                </c:pt>
                <c:pt idx="2383">
                  <c:v>41645.325995370367</c:v>
                </c:pt>
                <c:pt idx="2384">
                  <c:v>41645.326018518521</c:v>
                </c:pt>
                <c:pt idx="2385">
                  <c:v>41645.326041666667</c:v>
                </c:pt>
                <c:pt idx="2386">
                  <c:v>41645.326064814813</c:v>
                </c:pt>
                <c:pt idx="2387">
                  <c:v>41645.326087962967</c:v>
                </c:pt>
                <c:pt idx="2388">
                  <c:v>41645.326111111113</c:v>
                </c:pt>
                <c:pt idx="2389">
                  <c:v>41645.32613425926</c:v>
                </c:pt>
                <c:pt idx="2390">
                  <c:v>41645.326157407406</c:v>
                </c:pt>
                <c:pt idx="2391">
                  <c:v>41645.326180555552</c:v>
                </c:pt>
                <c:pt idx="2392">
                  <c:v>41645.326203703706</c:v>
                </c:pt>
                <c:pt idx="2393">
                  <c:v>41645.326226851852</c:v>
                </c:pt>
                <c:pt idx="2394">
                  <c:v>41645.326249999998</c:v>
                </c:pt>
                <c:pt idx="2395">
                  <c:v>41645.326273148152</c:v>
                </c:pt>
                <c:pt idx="2396">
                  <c:v>41645.326296296298</c:v>
                </c:pt>
                <c:pt idx="2397">
                  <c:v>41645.326319444444</c:v>
                </c:pt>
                <c:pt idx="2398">
                  <c:v>41645.326342592591</c:v>
                </c:pt>
                <c:pt idx="2399">
                  <c:v>41645.326365740737</c:v>
                </c:pt>
                <c:pt idx="2400">
                  <c:v>41645.326388888891</c:v>
                </c:pt>
                <c:pt idx="2401">
                  <c:v>41645.326412037037</c:v>
                </c:pt>
                <c:pt idx="2402">
                  <c:v>41645.326435185183</c:v>
                </c:pt>
                <c:pt idx="2403">
                  <c:v>41645.326458333337</c:v>
                </c:pt>
                <c:pt idx="2404">
                  <c:v>41645.326481481483</c:v>
                </c:pt>
                <c:pt idx="2405">
                  <c:v>41645.326504629629</c:v>
                </c:pt>
                <c:pt idx="2406">
                  <c:v>41645.326527777775</c:v>
                </c:pt>
                <c:pt idx="2407">
                  <c:v>41645.326550925922</c:v>
                </c:pt>
                <c:pt idx="2408">
                  <c:v>41645.326574074075</c:v>
                </c:pt>
                <c:pt idx="2409">
                  <c:v>41645.326597222222</c:v>
                </c:pt>
                <c:pt idx="2410">
                  <c:v>41645.326620370368</c:v>
                </c:pt>
                <c:pt idx="2411">
                  <c:v>41645.326643518521</c:v>
                </c:pt>
                <c:pt idx="2412">
                  <c:v>41645.326666666668</c:v>
                </c:pt>
                <c:pt idx="2413">
                  <c:v>41645.326689814814</c:v>
                </c:pt>
                <c:pt idx="2414">
                  <c:v>41645.32671296296</c:v>
                </c:pt>
                <c:pt idx="2415">
                  <c:v>41645.326736111107</c:v>
                </c:pt>
                <c:pt idx="2416">
                  <c:v>41645.32675925926</c:v>
                </c:pt>
                <c:pt idx="2417">
                  <c:v>41645.326782407406</c:v>
                </c:pt>
                <c:pt idx="2418">
                  <c:v>41645.326805555553</c:v>
                </c:pt>
                <c:pt idx="2419">
                  <c:v>41645.326828703706</c:v>
                </c:pt>
                <c:pt idx="2420">
                  <c:v>41645.326851851853</c:v>
                </c:pt>
                <c:pt idx="2421">
                  <c:v>41645.326874999999</c:v>
                </c:pt>
                <c:pt idx="2422">
                  <c:v>41645.326898148152</c:v>
                </c:pt>
                <c:pt idx="2423">
                  <c:v>41645.326921296299</c:v>
                </c:pt>
                <c:pt idx="2424">
                  <c:v>41645.326944444445</c:v>
                </c:pt>
                <c:pt idx="2425">
                  <c:v>41645.326967592591</c:v>
                </c:pt>
                <c:pt idx="2426">
                  <c:v>41645.326990740738</c:v>
                </c:pt>
                <c:pt idx="2427">
                  <c:v>41645.327013888891</c:v>
                </c:pt>
                <c:pt idx="2428">
                  <c:v>41645.327037037037</c:v>
                </c:pt>
                <c:pt idx="2429">
                  <c:v>41645.327060185184</c:v>
                </c:pt>
                <c:pt idx="2430">
                  <c:v>41645.327083333337</c:v>
                </c:pt>
                <c:pt idx="2431">
                  <c:v>41645.327106481483</c:v>
                </c:pt>
                <c:pt idx="2432">
                  <c:v>41645.32712962963</c:v>
                </c:pt>
                <c:pt idx="2433">
                  <c:v>41645.327152777776</c:v>
                </c:pt>
                <c:pt idx="2434">
                  <c:v>41645.327175925922</c:v>
                </c:pt>
                <c:pt idx="2435">
                  <c:v>41645.327199074076</c:v>
                </c:pt>
                <c:pt idx="2436">
                  <c:v>41645.327222222222</c:v>
                </c:pt>
                <c:pt idx="2437">
                  <c:v>41645.327245370368</c:v>
                </c:pt>
                <c:pt idx="2438">
                  <c:v>41645.327268518522</c:v>
                </c:pt>
                <c:pt idx="2439">
                  <c:v>41645.327291666668</c:v>
                </c:pt>
                <c:pt idx="2440">
                  <c:v>41645.327314814815</c:v>
                </c:pt>
                <c:pt idx="2441">
                  <c:v>41645.327337962961</c:v>
                </c:pt>
                <c:pt idx="2442">
                  <c:v>41645.327361111107</c:v>
                </c:pt>
                <c:pt idx="2443">
                  <c:v>41645.327384259261</c:v>
                </c:pt>
                <c:pt idx="2444">
                  <c:v>41645.327407407407</c:v>
                </c:pt>
                <c:pt idx="2445">
                  <c:v>41645.327430555553</c:v>
                </c:pt>
                <c:pt idx="2446">
                  <c:v>41645.327453703707</c:v>
                </c:pt>
                <c:pt idx="2447">
                  <c:v>41645.327476851853</c:v>
                </c:pt>
                <c:pt idx="2448">
                  <c:v>41645.327499999999</c:v>
                </c:pt>
                <c:pt idx="2449">
                  <c:v>41645.327523148146</c:v>
                </c:pt>
                <c:pt idx="2450">
                  <c:v>41645.327546296292</c:v>
                </c:pt>
                <c:pt idx="2451">
                  <c:v>41645.327569444446</c:v>
                </c:pt>
                <c:pt idx="2452">
                  <c:v>41645.327592592592</c:v>
                </c:pt>
                <c:pt idx="2453">
                  <c:v>41645.327615740738</c:v>
                </c:pt>
                <c:pt idx="2454">
                  <c:v>41645.327638888892</c:v>
                </c:pt>
                <c:pt idx="2455">
                  <c:v>41645.327662037038</c:v>
                </c:pt>
                <c:pt idx="2456">
                  <c:v>41645.327685185184</c:v>
                </c:pt>
                <c:pt idx="2457">
                  <c:v>41645.327708333338</c:v>
                </c:pt>
                <c:pt idx="2458">
                  <c:v>41645.327731481484</c:v>
                </c:pt>
                <c:pt idx="2459">
                  <c:v>41645.32775462963</c:v>
                </c:pt>
                <c:pt idx="2460">
                  <c:v>41645.327777777777</c:v>
                </c:pt>
                <c:pt idx="2461">
                  <c:v>41645.327800925923</c:v>
                </c:pt>
                <c:pt idx="2462">
                  <c:v>41645.327824074076</c:v>
                </c:pt>
                <c:pt idx="2463">
                  <c:v>41645.327847222223</c:v>
                </c:pt>
                <c:pt idx="2464">
                  <c:v>41645.327870370369</c:v>
                </c:pt>
                <c:pt idx="2465">
                  <c:v>41645.327893518523</c:v>
                </c:pt>
                <c:pt idx="2466">
                  <c:v>41645.327916666669</c:v>
                </c:pt>
                <c:pt idx="2467">
                  <c:v>41645.327939814815</c:v>
                </c:pt>
                <c:pt idx="2468">
                  <c:v>41645.327962962961</c:v>
                </c:pt>
                <c:pt idx="2469">
                  <c:v>41645.327986111108</c:v>
                </c:pt>
                <c:pt idx="2470">
                  <c:v>41645.328009259261</c:v>
                </c:pt>
                <c:pt idx="2471">
                  <c:v>41645.328032407408</c:v>
                </c:pt>
                <c:pt idx="2472">
                  <c:v>41645.328055555554</c:v>
                </c:pt>
                <c:pt idx="2473">
                  <c:v>41645.328078703707</c:v>
                </c:pt>
                <c:pt idx="2474">
                  <c:v>41645.328101851854</c:v>
                </c:pt>
                <c:pt idx="2475">
                  <c:v>41645.328125</c:v>
                </c:pt>
                <c:pt idx="2476">
                  <c:v>41645.328148148146</c:v>
                </c:pt>
                <c:pt idx="2477">
                  <c:v>41645.328171296293</c:v>
                </c:pt>
                <c:pt idx="2478">
                  <c:v>41645.328194444446</c:v>
                </c:pt>
                <c:pt idx="2479">
                  <c:v>41645.328217592592</c:v>
                </c:pt>
                <c:pt idx="2480">
                  <c:v>41645.328240740739</c:v>
                </c:pt>
                <c:pt idx="2481">
                  <c:v>41645.328263888892</c:v>
                </c:pt>
                <c:pt idx="2482">
                  <c:v>41645.328287037039</c:v>
                </c:pt>
                <c:pt idx="2483">
                  <c:v>41645.328310185185</c:v>
                </c:pt>
                <c:pt idx="2484">
                  <c:v>41645.328333333331</c:v>
                </c:pt>
                <c:pt idx="2485">
                  <c:v>41645.328356481477</c:v>
                </c:pt>
                <c:pt idx="2486">
                  <c:v>41645.328379629631</c:v>
                </c:pt>
                <c:pt idx="2487">
                  <c:v>41645.328402777777</c:v>
                </c:pt>
                <c:pt idx="2488">
                  <c:v>41645.328425925924</c:v>
                </c:pt>
                <c:pt idx="2489">
                  <c:v>41645.328449074077</c:v>
                </c:pt>
                <c:pt idx="2490">
                  <c:v>41645.328472222223</c:v>
                </c:pt>
                <c:pt idx="2491">
                  <c:v>41645.32849537037</c:v>
                </c:pt>
                <c:pt idx="2492">
                  <c:v>41645.328518518516</c:v>
                </c:pt>
                <c:pt idx="2493">
                  <c:v>41645.328541666662</c:v>
                </c:pt>
                <c:pt idx="2494">
                  <c:v>41645.328564814816</c:v>
                </c:pt>
                <c:pt idx="2495">
                  <c:v>41645.328587962962</c:v>
                </c:pt>
                <c:pt idx="2496">
                  <c:v>41645.328611111108</c:v>
                </c:pt>
                <c:pt idx="2497">
                  <c:v>41645.328634259262</c:v>
                </c:pt>
                <c:pt idx="2498">
                  <c:v>41645.328657407408</c:v>
                </c:pt>
                <c:pt idx="2499">
                  <c:v>41645.328680555554</c:v>
                </c:pt>
                <c:pt idx="2500">
                  <c:v>41645.328703703708</c:v>
                </c:pt>
                <c:pt idx="2501">
                  <c:v>41645.328726851854</c:v>
                </c:pt>
                <c:pt idx="2502">
                  <c:v>41645.328750000001</c:v>
                </c:pt>
                <c:pt idx="2503">
                  <c:v>41645.328773148147</c:v>
                </c:pt>
                <c:pt idx="2504">
                  <c:v>41645.328796296293</c:v>
                </c:pt>
                <c:pt idx="2505">
                  <c:v>41645.328819444447</c:v>
                </c:pt>
                <c:pt idx="2506">
                  <c:v>41645.328842592593</c:v>
                </c:pt>
                <c:pt idx="2507">
                  <c:v>41645.328865740739</c:v>
                </c:pt>
                <c:pt idx="2508">
                  <c:v>41645.328888888893</c:v>
                </c:pt>
                <c:pt idx="2509">
                  <c:v>41645.328912037039</c:v>
                </c:pt>
                <c:pt idx="2510">
                  <c:v>41645.328935185185</c:v>
                </c:pt>
                <c:pt idx="2511">
                  <c:v>41645.328958333332</c:v>
                </c:pt>
                <c:pt idx="2512">
                  <c:v>41645.328981481478</c:v>
                </c:pt>
                <c:pt idx="2513">
                  <c:v>41645.329004629632</c:v>
                </c:pt>
                <c:pt idx="2514">
                  <c:v>41645.329027777778</c:v>
                </c:pt>
                <c:pt idx="2515">
                  <c:v>41645.329050925924</c:v>
                </c:pt>
                <c:pt idx="2516">
                  <c:v>41645.329074074078</c:v>
                </c:pt>
                <c:pt idx="2517">
                  <c:v>41645.329097222224</c:v>
                </c:pt>
                <c:pt idx="2518">
                  <c:v>41645.32912037037</c:v>
                </c:pt>
                <c:pt idx="2519">
                  <c:v>41645.329143518517</c:v>
                </c:pt>
                <c:pt idx="2520">
                  <c:v>41645.329166666663</c:v>
                </c:pt>
                <c:pt idx="2521">
                  <c:v>41645.329189814816</c:v>
                </c:pt>
                <c:pt idx="2522">
                  <c:v>41645.329212962963</c:v>
                </c:pt>
                <c:pt idx="2523">
                  <c:v>41645.329236111109</c:v>
                </c:pt>
                <c:pt idx="2524">
                  <c:v>41645.329259259262</c:v>
                </c:pt>
                <c:pt idx="2525">
                  <c:v>41645.329282407409</c:v>
                </c:pt>
                <c:pt idx="2526">
                  <c:v>41645.329305555555</c:v>
                </c:pt>
                <c:pt idx="2527">
                  <c:v>41645.329328703701</c:v>
                </c:pt>
                <c:pt idx="2528">
                  <c:v>41645.329351851848</c:v>
                </c:pt>
                <c:pt idx="2529">
                  <c:v>41645.329375000001</c:v>
                </c:pt>
                <c:pt idx="2530">
                  <c:v>41645.329398148147</c:v>
                </c:pt>
                <c:pt idx="2531">
                  <c:v>41645.329421296294</c:v>
                </c:pt>
                <c:pt idx="2532">
                  <c:v>41645.329444444447</c:v>
                </c:pt>
                <c:pt idx="2533">
                  <c:v>41645.329467592594</c:v>
                </c:pt>
                <c:pt idx="2534">
                  <c:v>41645.32949074074</c:v>
                </c:pt>
                <c:pt idx="2535">
                  <c:v>41645.329513888893</c:v>
                </c:pt>
                <c:pt idx="2536">
                  <c:v>41645.32953703704</c:v>
                </c:pt>
                <c:pt idx="2537">
                  <c:v>41645.329560185186</c:v>
                </c:pt>
                <c:pt idx="2538">
                  <c:v>41645.329583333332</c:v>
                </c:pt>
                <c:pt idx="2539">
                  <c:v>41645.329606481479</c:v>
                </c:pt>
                <c:pt idx="2540">
                  <c:v>41645.329629629632</c:v>
                </c:pt>
                <c:pt idx="2541">
                  <c:v>41645.329652777778</c:v>
                </c:pt>
                <c:pt idx="2542">
                  <c:v>41645.329675925925</c:v>
                </c:pt>
                <c:pt idx="2543">
                  <c:v>41645.329699074078</c:v>
                </c:pt>
                <c:pt idx="2544">
                  <c:v>41645.329722222225</c:v>
                </c:pt>
                <c:pt idx="2545">
                  <c:v>41645.329745370371</c:v>
                </c:pt>
                <c:pt idx="2546">
                  <c:v>41645.329768518517</c:v>
                </c:pt>
                <c:pt idx="2547">
                  <c:v>41645.329791666663</c:v>
                </c:pt>
                <c:pt idx="2548">
                  <c:v>41645.329814814817</c:v>
                </c:pt>
                <c:pt idx="2549">
                  <c:v>41645.329837962963</c:v>
                </c:pt>
                <c:pt idx="2550">
                  <c:v>41645.329861111109</c:v>
                </c:pt>
                <c:pt idx="2551">
                  <c:v>41645.329884259263</c:v>
                </c:pt>
                <c:pt idx="2552">
                  <c:v>41645.329907407409</c:v>
                </c:pt>
                <c:pt idx="2553">
                  <c:v>41645.329930555556</c:v>
                </c:pt>
                <c:pt idx="2554">
                  <c:v>41645.329953703702</c:v>
                </c:pt>
                <c:pt idx="2555">
                  <c:v>41645.329976851848</c:v>
                </c:pt>
                <c:pt idx="2556">
                  <c:v>41645.33</c:v>
                </c:pt>
                <c:pt idx="2557">
                  <c:v>41645.330023148148</c:v>
                </c:pt>
                <c:pt idx="2558">
                  <c:v>41645.330046296294</c:v>
                </c:pt>
                <c:pt idx="2559">
                  <c:v>41645.330069444448</c:v>
                </c:pt>
                <c:pt idx="2560">
                  <c:v>41645.330092592594</c:v>
                </c:pt>
                <c:pt idx="2561">
                  <c:v>41645.33011574074</c:v>
                </c:pt>
                <c:pt idx="2562">
                  <c:v>41645.330138888887</c:v>
                </c:pt>
                <c:pt idx="2563">
                  <c:v>41645.330162037033</c:v>
                </c:pt>
                <c:pt idx="2564">
                  <c:v>41645.330185185187</c:v>
                </c:pt>
                <c:pt idx="2565">
                  <c:v>41645.330208333333</c:v>
                </c:pt>
                <c:pt idx="2566">
                  <c:v>41645.330231481479</c:v>
                </c:pt>
                <c:pt idx="2567">
                  <c:v>41645.330254629633</c:v>
                </c:pt>
                <c:pt idx="2568">
                  <c:v>41645.330277777779</c:v>
                </c:pt>
                <c:pt idx="2569">
                  <c:v>41645.330300925925</c:v>
                </c:pt>
                <c:pt idx="2570">
                  <c:v>41645.330324074072</c:v>
                </c:pt>
                <c:pt idx="2571">
                  <c:v>41645.330347222218</c:v>
                </c:pt>
                <c:pt idx="2572">
                  <c:v>41645.330370370371</c:v>
                </c:pt>
                <c:pt idx="2573">
                  <c:v>41645.330393518518</c:v>
                </c:pt>
                <c:pt idx="2574">
                  <c:v>41645.330416666664</c:v>
                </c:pt>
                <c:pt idx="2575">
                  <c:v>41645.330439814818</c:v>
                </c:pt>
                <c:pt idx="2576">
                  <c:v>41645.330462962964</c:v>
                </c:pt>
                <c:pt idx="2577">
                  <c:v>41645.33048611111</c:v>
                </c:pt>
                <c:pt idx="2578">
                  <c:v>41645.330509259264</c:v>
                </c:pt>
                <c:pt idx="2579">
                  <c:v>41645.33053240741</c:v>
                </c:pt>
                <c:pt idx="2580">
                  <c:v>41645.330555555556</c:v>
                </c:pt>
                <c:pt idx="2581">
                  <c:v>41645.330578703702</c:v>
                </c:pt>
                <c:pt idx="2582">
                  <c:v>41645.330601851849</c:v>
                </c:pt>
                <c:pt idx="2583">
                  <c:v>41645.330625000002</c:v>
                </c:pt>
                <c:pt idx="2584">
                  <c:v>41645.330648148149</c:v>
                </c:pt>
                <c:pt idx="2585">
                  <c:v>41645.330671296295</c:v>
                </c:pt>
                <c:pt idx="2586">
                  <c:v>41645.330694444448</c:v>
                </c:pt>
                <c:pt idx="2587">
                  <c:v>41645.330717592595</c:v>
                </c:pt>
                <c:pt idx="2588">
                  <c:v>41645.330740740741</c:v>
                </c:pt>
                <c:pt idx="2589">
                  <c:v>41645.330763888887</c:v>
                </c:pt>
                <c:pt idx="2590">
                  <c:v>41645.330787037034</c:v>
                </c:pt>
                <c:pt idx="2591">
                  <c:v>41645.330810185187</c:v>
                </c:pt>
                <c:pt idx="2592">
                  <c:v>41645.330833333333</c:v>
                </c:pt>
                <c:pt idx="2593">
                  <c:v>41645.33085648148</c:v>
                </c:pt>
                <c:pt idx="2594">
                  <c:v>41645.330879629633</c:v>
                </c:pt>
                <c:pt idx="2595">
                  <c:v>41645.33090277778</c:v>
                </c:pt>
                <c:pt idx="2596">
                  <c:v>41645.330925925926</c:v>
                </c:pt>
                <c:pt idx="2597">
                  <c:v>41645.330949074072</c:v>
                </c:pt>
                <c:pt idx="2598">
                  <c:v>41645.330972222218</c:v>
                </c:pt>
                <c:pt idx="2599">
                  <c:v>41645.330995370372</c:v>
                </c:pt>
                <c:pt idx="2600">
                  <c:v>41645.331018518518</c:v>
                </c:pt>
                <c:pt idx="2601">
                  <c:v>41645.331041666665</c:v>
                </c:pt>
                <c:pt idx="2602">
                  <c:v>41645.331064814818</c:v>
                </c:pt>
                <c:pt idx="2603">
                  <c:v>41645.331087962964</c:v>
                </c:pt>
                <c:pt idx="2604">
                  <c:v>41645.331111111111</c:v>
                </c:pt>
                <c:pt idx="2605">
                  <c:v>41645.331134259257</c:v>
                </c:pt>
                <c:pt idx="2606">
                  <c:v>41645.331157407403</c:v>
                </c:pt>
                <c:pt idx="2607">
                  <c:v>41645.331180555557</c:v>
                </c:pt>
                <c:pt idx="2608">
                  <c:v>41645.331203703703</c:v>
                </c:pt>
                <c:pt idx="2609">
                  <c:v>41645.331226851849</c:v>
                </c:pt>
                <c:pt idx="2610">
                  <c:v>41645.331250000003</c:v>
                </c:pt>
                <c:pt idx="2611">
                  <c:v>41645.331273148149</c:v>
                </c:pt>
                <c:pt idx="2612">
                  <c:v>41645.331296296295</c:v>
                </c:pt>
                <c:pt idx="2613">
                  <c:v>41645.331319444442</c:v>
                </c:pt>
                <c:pt idx="2614">
                  <c:v>41645.331342592595</c:v>
                </c:pt>
                <c:pt idx="2615">
                  <c:v>41645.331365740742</c:v>
                </c:pt>
                <c:pt idx="2616">
                  <c:v>41645.331388888888</c:v>
                </c:pt>
                <c:pt idx="2617">
                  <c:v>41645.331412037034</c:v>
                </c:pt>
                <c:pt idx="2618">
                  <c:v>41645.331435185188</c:v>
                </c:pt>
                <c:pt idx="2619">
                  <c:v>41645.331458333334</c:v>
                </c:pt>
                <c:pt idx="2620">
                  <c:v>41645.33148148148</c:v>
                </c:pt>
                <c:pt idx="2621">
                  <c:v>41645.331504629634</c:v>
                </c:pt>
                <c:pt idx="2622">
                  <c:v>41645.33152777778</c:v>
                </c:pt>
                <c:pt idx="2623">
                  <c:v>41645.331550925926</c:v>
                </c:pt>
                <c:pt idx="2624">
                  <c:v>41645.331574074073</c:v>
                </c:pt>
                <c:pt idx="2625">
                  <c:v>41645.331597222219</c:v>
                </c:pt>
                <c:pt idx="2626">
                  <c:v>41645.331620370373</c:v>
                </c:pt>
                <c:pt idx="2627">
                  <c:v>41645.331643518519</c:v>
                </c:pt>
                <c:pt idx="2628">
                  <c:v>41645.331666666665</c:v>
                </c:pt>
                <c:pt idx="2629">
                  <c:v>41645.331689814819</c:v>
                </c:pt>
                <c:pt idx="2630">
                  <c:v>41645.331712962965</c:v>
                </c:pt>
                <c:pt idx="2631">
                  <c:v>41645.331736111111</c:v>
                </c:pt>
                <c:pt idx="2632">
                  <c:v>41645.331759259258</c:v>
                </c:pt>
                <c:pt idx="2633">
                  <c:v>41645.331782407404</c:v>
                </c:pt>
                <c:pt idx="2634">
                  <c:v>41645.331805555557</c:v>
                </c:pt>
                <c:pt idx="2635">
                  <c:v>41645.331828703704</c:v>
                </c:pt>
                <c:pt idx="2636">
                  <c:v>41645.33185185185</c:v>
                </c:pt>
                <c:pt idx="2637">
                  <c:v>41645.331875000003</c:v>
                </c:pt>
                <c:pt idx="2638">
                  <c:v>41645.33189814815</c:v>
                </c:pt>
                <c:pt idx="2639">
                  <c:v>41645.331921296296</c:v>
                </c:pt>
                <c:pt idx="2640">
                  <c:v>41645.331944444442</c:v>
                </c:pt>
                <c:pt idx="2641">
                  <c:v>41645.331967592589</c:v>
                </c:pt>
                <c:pt idx="2642">
                  <c:v>41645.331990740742</c:v>
                </c:pt>
                <c:pt idx="2643">
                  <c:v>41645.332013888888</c:v>
                </c:pt>
                <c:pt idx="2644">
                  <c:v>41645.332037037035</c:v>
                </c:pt>
                <c:pt idx="2645">
                  <c:v>41645.332060185188</c:v>
                </c:pt>
                <c:pt idx="2646">
                  <c:v>41645.332083333335</c:v>
                </c:pt>
                <c:pt idx="2647">
                  <c:v>41645.332106481481</c:v>
                </c:pt>
                <c:pt idx="2648">
                  <c:v>41645.332129629627</c:v>
                </c:pt>
                <c:pt idx="2649">
                  <c:v>41645.332152777773</c:v>
                </c:pt>
                <c:pt idx="2650">
                  <c:v>41645.332175925927</c:v>
                </c:pt>
                <c:pt idx="2651">
                  <c:v>41645.332199074073</c:v>
                </c:pt>
                <c:pt idx="2652">
                  <c:v>41645.33222222222</c:v>
                </c:pt>
                <c:pt idx="2653">
                  <c:v>41645.332245370373</c:v>
                </c:pt>
                <c:pt idx="2654">
                  <c:v>41645.332268518519</c:v>
                </c:pt>
                <c:pt idx="2655">
                  <c:v>41645.332291666666</c:v>
                </c:pt>
                <c:pt idx="2656">
                  <c:v>41645.332314814819</c:v>
                </c:pt>
                <c:pt idx="2657">
                  <c:v>41645.332337962966</c:v>
                </c:pt>
                <c:pt idx="2658">
                  <c:v>41645.332361111112</c:v>
                </c:pt>
                <c:pt idx="2659">
                  <c:v>41645.332384259258</c:v>
                </c:pt>
                <c:pt idx="2660">
                  <c:v>41645.332407407404</c:v>
                </c:pt>
                <c:pt idx="2661">
                  <c:v>41645.332430555558</c:v>
                </c:pt>
                <c:pt idx="2662">
                  <c:v>41645.332453703704</c:v>
                </c:pt>
                <c:pt idx="2663">
                  <c:v>41645.332476851851</c:v>
                </c:pt>
                <c:pt idx="2664">
                  <c:v>41645.332500000004</c:v>
                </c:pt>
                <c:pt idx="2665">
                  <c:v>41645.33252314815</c:v>
                </c:pt>
                <c:pt idx="2666">
                  <c:v>41645.332546296297</c:v>
                </c:pt>
                <c:pt idx="2667">
                  <c:v>41645.332569444443</c:v>
                </c:pt>
                <c:pt idx="2668">
                  <c:v>41645.332592592589</c:v>
                </c:pt>
                <c:pt idx="2669">
                  <c:v>41645.332615740743</c:v>
                </c:pt>
                <c:pt idx="2670">
                  <c:v>41645.332638888889</c:v>
                </c:pt>
                <c:pt idx="2671">
                  <c:v>41645.332662037035</c:v>
                </c:pt>
                <c:pt idx="2672">
                  <c:v>41645.332685185189</c:v>
                </c:pt>
                <c:pt idx="2673">
                  <c:v>41645.332708333335</c:v>
                </c:pt>
                <c:pt idx="2674">
                  <c:v>41645.332731481481</c:v>
                </c:pt>
                <c:pt idx="2675">
                  <c:v>41645.332754629628</c:v>
                </c:pt>
                <c:pt idx="2676">
                  <c:v>41645.332777777774</c:v>
                </c:pt>
                <c:pt idx="2677">
                  <c:v>41645.332800925928</c:v>
                </c:pt>
                <c:pt idx="2678">
                  <c:v>41645.332824074074</c:v>
                </c:pt>
                <c:pt idx="2679">
                  <c:v>41645.33284722222</c:v>
                </c:pt>
                <c:pt idx="2680">
                  <c:v>41645.332870370374</c:v>
                </c:pt>
                <c:pt idx="2681">
                  <c:v>41645.33289351852</c:v>
                </c:pt>
                <c:pt idx="2682">
                  <c:v>41645.332916666666</c:v>
                </c:pt>
                <c:pt idx="2683">
                  <c:v>41645.332939814813</c:v>
                </c:pt>
                <c:pt idx="2684">
                  <c:v>41645.332962962959</c:v>
                </c:pt>
                <c:pt idx="2685">
                  <c:v>41645.332986111112</c:v>
                </c:pt>
                <c:pt idx="2686">
                  <c:v>41645.333009259259</c:v>
                </c:pt>
                <c:pt idx="2687">
                  <c:v>41645.333032407405</c:v>
                </c:pt>
                <c:pt idx="2688">
                  <c:v>41645.333055555559</c:v>
                </c:pt>
                <c:pt idx="2689">
                  <c:v>41645.333078703705</c:v>
                </c:pt>
                <c:pt idx="2690">
                  <c:v>41645.333101851851</c:v>
                </c:pt>
                <c:pt idx="2691">
                  <c:v>41645.333124999997</c:v>
                </c:pt>
                <c:pt idx="2692">
                  <c:v>41645.333148148144</c:v>
                </c:pt>
                <c:pt idx="2693">
                  <c:v>41645.333171296297</c:v>
                </c:pt>
                <c:pt idx="2694">
                  <c:v>41645.333194444444</c:v>
                </c:pt>
                <c:pt idx="2695">
                  <c:v>41645.33321759259</c:v>
                </c:pt>
                <c:pt idx="2696">
                  <c:v>41645.333240740743</c:v>
                </c:pt>
                <c:pt idx="2697">
                  <c:v>41645.33326388889</c:v>
                </c:pt>
                <c:pt idx="2698">
                  <c:v>41645.333287037036</c:v>
                </c:pt>
                <c:pt idx="2699">
                  <c:v>41645.333310185189</c:v>
                </c:pt>
                <c:pt idx="2700">
                  <c:v>41645.333333333336</c:v>
                </c:pt>
                <c:pt idx="2701">
                  <c:v>41645.333356481482</c:v>
                </c:pt>
                <c:pt idx="2702">
                  <c:v>41645.333379629628</c:v>
                </c:pt>
                <c:pt idx="2703">
                  <c:v>41645.333402777775</c:v>
                </c:pt>
                <c:pt idx="2704">
                  <c:v>41645.333425925928</c:v>
                </c:pt>
                <c:pt idx="2705">
                  <c:v>41645.333449074074</c:v>
                </c:pt>
                <c:pt idx="2706">
                  <c:v>41645.333472222221</c:v>
                </c:pt>
                <c:pt idx="2707">
                  <c:v>41645.333495370374</c:v>
                </c:pt>
                <c:pt idx="2708">
                  <c:v>41645.333518518521</c:v>
                </c:pt>
                <c:pt idx="2709">
                  <c:v>41645.333541666667</c:v>
                </c:pt>
                <c:pt idx="2710">
                  <c:v>41645.333564814813</c:v>
                </c:pt>
                <c:pt idx="2711">
                  <c:v>41645.333587962959</c:v>
                </c:pt>
                <c:pt idx="2712">
                  <c:v>41645.333611111113</c:v>
                </c:pt>
                <c:pt idx="2713">
                  <c:v>41645.333634259259</c:v>
                </c:pt>
                <c:pt idx="2714">
                  <c:v>41645.333657407406</c:v>
                </c:pt>
                <c:pt idx="2715">
                  <c:v>41645.333680555559</c:v>
                </c:pt>
                <c:pt idx="2716">
                  <c:v>41645.333703703705</c:v>
                </c:pt>
                <c:pt idx="2717">
                  <c:v>41645.333726851852</c:v>
                </c:pt>
                <c:pt idx="2718">
                  <c:v>41645.333749999998</c:v>
                </c:pt>
                <c:pt idx="2719">
                  <c:v>41645.333773148144</c:v>
                </c:pt>
                <c:pt idx="2720">
                  <c:v>41645.333796296298</c:v>
                </c:pt>
                <c:pt idx="2721">
                  <c:v>41645.333819444444</c:v>
                </c:pt>
                <c:pt idx="2722">
                  <c:v>41645.33384259259</c:v>
                </c:pt>
                <c:pt idx="2723">
                  <c:v>41645.333865740744</c:v>
                </c:pt>
                <c:pt idx="2724">
                  <c:v>41645.33388888889</c:v>
                </c:pt>
                <c:pt idx="2725">
                  <c:v>41645.333912037036</c:v>
                </c:pt>
                <c:pt idx="2726">
                  <c:v>41645.333935185183</c:v>
                </c:pt>
                <c:pt idx="2727">
                  <c:v>41645.333958333329</c:v>
                </c:pt>
                <c:pt idx="2728">
                  <c:v>41645.333981481483</c:v>
                </c:pt>
                <c:pt idx="2729">
                  <c:v>41645.334004629629</c:v>
                </c:pt>
                <c:pt idx="2730">
                  <c:v>41645.334027777775</c:v>
                </c:pt>
                <c:pt idx="2731">
                  <c:v>41645.334050925929</c:v>
                </c:pt>
                <c:pt idx="2732">
                  <c:v>41645.334074074075</c:v>
                </c:pt>
                <c:pt idx="2733">
                  <c:v>41645.334097222221</c:v>
                </c:pt>
                <c:pt idx="2734">
                  <c:v>41645.334120370375</c:v>
                </c:pt>
                <c:pt idx="2735">
                  <c:v>41645.334143518521</c:v>
                </c:pt>
                <c:pt idx="2736">
                  <c:v>41645.334166666667</c:v>
                </c:pt>
                <c:pt idx="2737">
                  <c:v>41645.334189814814</c:v>
                </c:pt>
                <c:pt idx="2738">
                  <c:v>41645.33421296296</c:v>
                </c:pt>
                <c:pt idx="2739">
                  <c:v>41645.334236111114</c:v>
                </c:pt>
                <c:pt idx="2740">
                  <c:v>41645.33425925926</c:v>
                </c:pt>
                <c:pt idx="2741">
                  <c:v>41645.334282407406</c:v>
                </c:pt>
                <c:pt idx="2742">
                  <c:v>41645.33430555556</c:v>
                </c:pt>
                <c:pt idx="2743">
                  <c:v>41645.334328703706</c:v>
                </c:pt>
                <c:pt idx="2744">
                  <c:v>41645.334351851852</c:v>
                </c:pt>
                <c:pt idx="2745">
                  <c:v>41645.334374999999</c:v>
                </c:pt>
                <c:pt idx="2746">
                  <c:v>41645.334398148145</c:v>
                </c:pt>
                <c:pt idx="2747">
                  <c:v>41645.334421296298</c:v>
                </c:pt>
                <c:pt idx="2748">
                  <c:v>41645.334444444445</c:v>
                </c:pt>
                <c:pt idx="2749">
                  <c:v>41645.334467592591</c:v>
                </c:pt>
                <c:pt idx="2750">
                  <c:v>41645.334490740745</c:v>
                </c:pt>
                <c:pt idx="2751">
                  <c:v>41645.334513888891</c:v>
                </c:pt>
                <c:pt idx="2752">
                  <c:v>41645.334537037037</c:v>
                </c:pt>
                <c:pt idx="2753">
                  <c:v>41645.334560185183</c:v>
                </c:pt>
                <c:pt idx="2754">
                  <c:v>41645.33458333333</c:v>
                </c:pt>
                <c:pt idx="2755">
                  <c:v>41645.334606481483</c:v>
                </c:pt>
                <c:pt idx="2756">
                  <c:v>41645.334629629629</c:v>
                </c:pt>
                <c:pt idx="2757">
                  <c:v>41645.334652777776</c:v>
                </c:pt>
                <c:pt idx="2758">
                  <c:v>41645.334675925929</c:v>
                </c:pt>
                <c:pt idx="2759">
                  <c:v>41645.334699074076</c:v>
                </c:pt>
                <c:pt idx="2760">
                  <c:v>41645.334722222222</c:v>
                </c:pt>
                <c:pt idx="2761">
                  <c:v>41645.334745370368</c:v>
                </c:pt>
                <c:pt idx="2762">
                  <c:v>41645.334768518514</c:v>
                </c:pt>
                <c:pt idx="2763">
                  <c:v>41645.334791666668</c:v>
                </c:pt>
                <c:pt idx="2764">
                  <c:v>41645.334814814814</c:v>
                </c:pt>
                <c:pt idx="2765">
                  <c:v>41645.334837962961</c:v>
                </c:pt>
                <c:pt idx="2766">
                  <c:v>41645.334861111114</c:v>
                </c:pt>
                <c:pt idx="2767">
                  <c:v>41645.33488425926</c:v>
                </c:pt>
                <c:pt idx="2768">
                  <c:v>41645.334907407407</c:v>
                </c:pt>
                <c:pt idx="2769">
                  <c:v>41645.334930555553</c:v>
                </c:pt>
                <c:pt idx="2770">
                  <c:v>41645.334953703699</c:v>
                </c:pt>
                <c:pt idx="2771">
                  <c:v>41645.334976851853</c:v>
                </c:pt>
                <c:pt idx="2772">
                  <c:v>41645.334999999999</c:v>
                </c:pt>
                <c:pt idx="2773">
                  <c:v>41645.335023148145</c:v>
                </c:pt>
                <c:pt idx="2774">
                  <c:v>41645.335046296299</c:v>
                </c:pt>
                <c:pt idx="2775">
                  <c:v>41645.335069444445</c:v>
                </c:pt>
                <c:pt idx="2776">
                  <c:v>41645.335092592592</c:v>
                </c:pt>
                <c:pt idx="2777">
                  <c:v>41645.335115740745</c:v>
                </c:pt>
                <c:pt idx="2778">
                  <c:v>41645.335138888891</c:v>
                </c:pt>
                <c:pt idx="2779">
                  <c:v>41645.335162037038</c:v>
                </c:pt>
                <c:pt idx="2780">
                  <c:v>41645.335185185184</c:v>
                </c:pt>
                <c:pt idx="2781">
                  <c:v>41645.33520833333</c:v>
                </c:pt>
                <c:pt idx="2782">
                  <c:v>41645.335231481484</c:v>
                </c:pt>
                <c:pt idx="2783">
                  <c:v>41645.33525462963</c:v>
                </c:pt>
                <c:pt idx="2784">
                  <c:v>41645.335277777776</c:v>
                </c:pt>
                <c:pt idx="2785">
                  <c:v>41645.33530092593</c:v>
                </c:pt>
                <c:pt idx="2786">
                  <c:v>41645.335324074076</c:v>
                </c:pt>
                <c:pt idx="2787">
                  <c:v>41645.335347222222</c:v>
                </c:pt>
                <c:pt idx="2788">
                  <c:v>41645.335370370369</c:v>
                </c:pt>
                <c:pt idx="2789">
                  <c:v>41645.335393518515</c:v>
                </c:pt>
                <c:pt idx="2790">
                  <c:v>41645.335416666669</c:v>
                </c:pt>
                <c:pt idx="2791">
                  <c:v>41645.335439814815</c:v>
                </c:pt>
                <c:pt idx="2792">
                  <c:v>41645.335462962961</c:v>
                </c:pt>
                <c:pt idx="2793">
                  <c:v>41645.335486111115</c:v>
                </c:pt>
                <c:pt idx="2794">
                  <c:v>41645.335509259261</c:v>
                </c:pt>
                <c:pt idx="2795">
                  <c:v>41645.335532407407</c:v>
                </c:pt>
                <c:pt idx="2796">
                  <c:v>41645.335555555554</c:v>
                </c:pt>
                <c:pt idx="2797">
                  <c:v>41645.3355787037</c:v>
                </c:pt>
                <c:pt idx="2798">
                  <c:v>41645.335601851853</c:v>
                </c:pt>
                <c:pt idx="2799">
                  <c:v>41645.335625</c:v>
                </c:pt>
                <c:pt idx="2800">
                  <c:v>41645.335648148146</c:v>
                </c:pt>
                <c:pt idx="2801">
                  <c:v>41645.3356712963</c:v>
                </c:pt>
                <c:pt idx="2802">
                  <c:v>41645.335694444446</c:v>
                </c:pt>
                <c:pt idx="2803">
                  <c:v>41645.335717592592</c:v>
                </c:pt>
                <c:pt idx="2804">
                  <c:v>41645.335740740738</c:v>
                </c:pt>
                <c:pt idx="2805">
                  <c:v>41645.335763888885</c:v>
                </c:pt>
                <c:pt idx="2806">
                  <c:v>41645.335787037038</c:v>
                </c:pt>
                <c:pt idx="2807">
                  <c:v>41645.335810185185</c:v>
                </c:pt>
                <c:pt idx="2808">
                  <c:v>41645.335833333331</c:v>
                </c:pt>
                <c:pt idx="2809">
                  <c:v>41645.335856481484</c:v>
                </c:pt>
                <c:pt idx="2810">
                  <c:v>41645.335879629631</c:v>
                </c:pt>
                <c:pt idx="2811">
                  <c:v>41645.335902777777</c:v>
                </c:pt>
                <c:pt idx="2812">
                  <c:v>41645.335925925923</c:v>
                </c:pt>
                <c:pt idx="2813">
                  <c:v>41645.335949074077</c:v>
                </c:pt>
                <c:pt idx="2814">
                  <c:v>41645.335972222223</c:v>
                </c:pt>
                <c:pt idx="2815">
                  <c:v>41645.335995370369</c:v>
                </c:pt>
                <c:pt idx="2816">
                  <c:v>41645.336018518516</c:v>
                </c:pt>
                <c:pt idx="2817">
                  <c:v>41645.336041666669</c:v>
                </c:pt>
                <c:pt idx="2818">
                  <c:v>41645.336064814815</c:v>
                </c:pt>
                <c:pt idx="2819">
                  <c:v>41645.336087962962</c:v>
                </c:pt>
                <c:pt idx="2820">
                  <c:v>41645.336111111115</c:v>
                </c:pt>
                <c:pt idx="2821">
                  <c:v>41645.336134259262</c:v>
                </c:pt>
                <c:pt idx="2822">
                  <c:v>41645.336157407408</c:v>
                </c:pt>
                <c:pt idx="2823">
                  <c:v>41645.336180555554</c:v>
                </c:pt>
                <c:pt idx="2824">
                  <c:v>41645.3362037037</c:v>
                </c:pt>
                <c:pt idx="2825">
                  <c:v>41645.336226851854</c:v>
                </c:pt>
                <c:pt idx="2826">
                  <c:v>41645.33625</c:v>
                </c:pt>
                <c:pt idx="2827">
                  <c:v>41645.336273148147</c:v>
                </c:pt>
                <c:pt idx="2828">
                  <c:v>41645.3362962963</c:v>
                </c:pt>
                <c:pt idx="2829">
                  <c:v>41645.336319444446</c:v>
                </c:pt>
                <c:pt idx="2830">
                  <c:v>41645.336342592593</c:v>
                </c:pt>
                <c:pt idx="2831">
                  <c:v>41645.336365740739</c:v>
                </c:pt>
                <c:pt idx="2832">
                  <c:v>41645.336388888885</c:v>
                </c:pt>
                <c:pt idx="2833">
                  <c:v>41645.336412037039</c:v>
                </c:pt>
                <c:pt idx="2834">
                  <c:v>41645.336435185185</c:v>
                </c:pt>
                <c:pt idx="2835">
                  <c:v>41645.336458333331</c:v>
                </c:pt>
                <c:pt idx="2836">
                  <c:v>41645.336481481485</c:v>
                </c:pt>
                <c:pt idx="2837">
                  <c:v>41645.336504629631</c:v>
                </c:pt>
                <c:pt idx="2838">
                  <c:v>41645.336527777778</c:v>
                </c:pt>
                <c:pt idx="2839">
                  <c:v>41645.336550925924</c:v>
                </c:pt>
                <c:pt idx="2840">
                  <c:v>41645.33657407407</c:v>
                </c:pt>
                <c:pt idx="2841">
                  <c:v>41645.336597222224</c:v>
                </c:pt>
                <c:pt idx="2842">
                  <c:v>41645.33662037037</c:v>
                </c:pt>
                <c:pt idx="2843">
                  <c:v>41645.336643518516</c:v>
                </c:pt>
                <c:pt idx="2844">
                  <c:v>41645.33666666667</c:v>
                </c:pt>
                <c:pt idx="2845">
                  <c:v>41645.336689814816</c:v>
                </c:pt>
                <c:pt idx="2846">
                  <c:v>41645.336712962962</c:v>
                </c:pt>
                <c:pt idx="2847">
                  <c:v>41645.336736111109</c:v>
                </c:pt>
                <c:pt idx="2848">
                  <c:v>41645.336759259255</c:v>
                </c:pt>
                <c:pt idx="2849">
                  <c:v>41645.336782407408</c:v>
                </c:pt>
                <c:pt idx="2850">
                  <c:v>41645.336805555555</c:v>
                </c:pt>
                <c:pt idx="2851">
                  <c:v>41645.336828703701</c:v>
                </c:pt>
                <c:pt idx="2852">
                  <c:v>41645.336851851855</c:v>
                </c:pt>
                <c:pt idx="2853">
                  <c:v>41645.336875000001</c:v>
                </c:pt>
                <c:pt idx="2854">
                  <c:v>41645.336898148147</c:v>
                </c:pt>
                <c:pt idx="2855">
                  <c:v>41645.336921296301</c:v>
                </c:pt>
                <c:pt idx="2856">
                  <c:v>41645.336944444447</c:v>
                </c:pt>
                <c:pt idx="2857">
                  <c:v>41645.336967592593</c:v>
                </c:pt>
                <c:pt idx="2858">
                  <c:v>41645.33699074074</c:v>
                </c:pt>
                <c:pt idx="2859">
                  <c:v>41645.337013888886</c:v>
                </c:pt>
                <c:pt idx="2860">
                  <c:v>41645.337037037039</c:v>
                </c:pt>
                <c:pt idx="2861">
                  <c:v>41645.337060185186</c:v>
                </c:pt>
                <c:pt idx="2862">
                  <c:v>41645.337083333332</c:v>
                </c:pt>
                <c:pt idx="2863">
                  <c:v>41645.337106481486</c:v>
                </c:pt>
                <c:pt idx="2864">
                  <c:v>41645.337129629632</c:v>
                </c:pt>
                <c:pt idx="2865">
                  <c:v>41645.337152777778</c:v>
                </c:pt>
                <c:pt idx="2866">
                  <c:v>41645.337175925924</c:v>
                </c:pt>
                <c:pt idx="2867">
                  <c:v>41645.337199074071</c:v>
                </c:pt>
                <c:pt idx="2868">
                  <c:v>41645.337222222224</c:v>
                </c:pt>
                <c:pt idx="2869">
                  <c:v>41645.337245370371</c:v>
                </c:pt>
                <c:pt idx="2870">
                  <c:v>41645.337268518517</c:v>
                </c:pt>
                <c:pt idx="2871">
                  <c:v>41645.33729166667</c:v>
                </c:pt>
                <c:pt idx="2872">
                  <c:v>41645.337314814817</c:v>
                </c:pt>
                <c:pt idx="2873">
                  <c:v>41645.337337962963</c:v>
                </c:pt>
                <c:pt idx="2874">
                  <c:v>41645.337361111109</c:v>
                </c:pt>
                <c:pt idx="2875">
                  <c:v>41645.337384259255</c:v>
                </c:pt>
                <c:pt idx="2876">
                  <c:v>41645.337407407409</c:v>
                </c:pt>
                <c:pt idx="2877">
                  <c:v>41645.337430555555</c:v>
                </c:pt>
                <c:pt idx="2878">
                  <c:v>41645.337453703702</c:v>
                </c:pt>
                <c:pt idx="2879">
                  <c:v>41645.337476851855</c:v>
                </c:pt>
                <c:pt idx="2880">
                  <c:v>41645.337500000001</c:v>
                </c:pt>
                <c:pt idx="2881">
                  <c:v>41645.337523148148</c:v>
                </c:pt>
                <c:pt idx="2882">
                  <c:v>41645.337546296294</c:v>
                </c:pt>
                <c:pt idx="2883">
                  <c:v>41645.33756944444</c:v>
                </c:pt>
                <c:pt idx="2884">
                  <c:v>41645.337592592594</c:v>
                </c:pt>
                <c:pt idx="2885">
                  <c:v>41645.33761574074</c:v>
                </c:pt>
                <c:pt idx="2886">
                  <c:v>41645.337638888886</c:v>
                </c:pt>
                <c:pt idx="2887">
                  <c:v>41645.33766203704</c:v>
                </c:pt>
                <c:pt idx="2888">
                  <c:v>41645.337685185186</c:v>
                </c:pt>
                <c:pt idx="2889">
                  <c:v>41645.337708333333</c:v>
                </c:pt>
                <c:pt idx="2890">
                  <c:v>41645.337731481479</c:v>
                </c:pt>
                <c:pt idx="2891">
                  <c:v>41645.337754629625</c:v>
                </c:pt>
                <c:pt idx="2892">
                  <c:v>41645.337777777779</c:v>
                </c:pt>
                <c:pt idx="2893">
                  <c:v>41645.337800925925</c:v>
                </c:pt>
                <c:pt idx="2894">
                  <c:v>41645.337824074071</c:v>
                </c:pt>
                <c:pt idx="2895">
                  <c:v>41645.337847222225</c:v>
                </c:pt>
                <c:pt idx="2896">
                  <c:v>41645.337870370371</c:v>
                </c:pt>
                <c:pt idx="2897">
                  <c:v>41645.337893518517</c:v>
                </c:pt>
                <c:pt idx="2898">
                  <c:v>41645.337916666671</c:v>
                </c:pt>
                <c:pt idx="2899">
                  <c:v>41645.337939814817</c:v>
                </c:pt>
                <c:pt idx="2900">
                  <c:v>41645.337962962964</c:v>
                </c:pt>
                <c:pt idx="2901">
                  <c:v>41645.33798611111</c:v>
                </c:pt>
                <c:pt idx="2902">
                  <c:v>41645.338009259256</c:v>
                </c:pt>
                <c:pt idx="2903">
                  <c:v>41645.33803240741</c:v>
                </c:pt>
                <c:pt idx="2904">
                  <c:v>41645.338055555556</c:v>
                </c:pt>
                <c:pt idx="2905">
                  <c:v>41645.338078703702</c:v>
                </c:pt>
                <c:pt idx="2906">
                  <c:v>41645.338101851856</c:v>
                </c:pt>
                <c:pt idx="2907">
                  <c:v>41645.338125000002</c:v>
                </c:pt>
                <c:pt idx="2908">
                  <c:v>41645.338148148148</c:v>
                </c:pt>
                <c:pt idx="2909">
                  <c:v>41645.338171296295</c:v>
                </c:pt>
                <c:pt idx="2910">
                  <c:v>41645.338194444441</c:v>
                </c:pt>
                <c:pt idx="2911">
                  <c:v>41645.338217592594</c:v>
                </c:pt>
                <c:pt idx="2912">
                  <c:v>41645.338240740741</c:v>
                </c:pt>
                <c:pt idx="2913">
                  <c:v>41645.338263888887</c:v>
                </c:pt>
                <c:pt idx="2914">
                  <c:v>41645.338287037041</c:v>
                </c:pt>
                <c:pt idx="2915">
                  <c:v>41645.338310185187</c:v>
                </c:pt>
                <c:pt idx="2916">
                  <c:v>41645.338333333333</c:v>
                </c:pt>
                <c:pt idx="2917">
                  <c:v>41645.338356481479</c:v>
                </c:pt>
                <c:pt idx="2918">
                  <c:v>41645.338379629626</c:v>
                </c:pt>
                <c:pt idx="2919">
                  <c:v>41645.338402777779</c:v>
                </c:pt>
                <c:pt idx="2920">
                  <c:v>41645.338425925926</c:v>
                </c:pt>
                <c:pt idx="2921">
                  <c:v>41645.338449074072</c:v>
                </c:pt>
                <c:pt idx="2922">
                  <c:v>41645.338472222225</c:v>
                </c:pt>
                <c:pt idx="2923">
                  <c:v>41645.338495370372</c:v>
                </c:pt>
                <c:pt idx="2924">
                  <c:v>41645.338518518518</c:v>
                </c:pt>
                <c:pt idx="2925">
                  <c:v>41645.338541666664</c:v>
                </c:pt>
                <c:pt idx="2926">
                  <c:v>41645.338564814811</c:v>
                </c:pt>
                <c:pt idx="2927">
                  <c:v>41645.338587962964</c:v>
                </c:pt>
                <c:pt idx="2928">
                  <c:v>41645.33861111111</c:v>
                </c:pt>
                <c:pt idx="2929">
                  <c:v>41645.338634259257</c:v>
                </c:pt>
                <c:pt idx="2930">
                  <c:v>41645.33865740741</c:v>
                </c:pt>
                <c:pt idx="2931">
                  <c:v>41645.338680555556</c:v>
                </c:pt>
                <c:pt idx="2932">
                  <c:v>41645.338703703703</c:v>
                </c:pt>
                <c:pt idx="2933">
                  <c:v>41645.338726851856</c:v>
                </c:pt>
                <c:pt idx="2934">
                  <c:v>41645.338750000003</c:v>
                </c:pt>
                <c:pt idx="2935">
                  <c:v>41645.338773148149</c:v>
                </c:pt>
                <c:pt idx="2936">
                  <c:v>41645.338796296295</c:v>
                </c:pt>
                <c:pt idx="2937">
                  <c:v>41645.338819444441</c:v>
                </c:pt>
                <c:pt idx="2938">
                  <c:v>41645.338842592595</c:v>
                </c:pt>
                <c:pt idx="2939">
                  <c:v>41645.338865740741</c:v>
                </c:pt>
                <c:pt idx="2940">
                  <c:v>41645.338888888888</c:v>
                </c:pt>
                <c:pt idx="2941">
                  <c:v>41645.338912037041</c:v>
                </c:pt>
                <c:pt idx="2942">
                  <c:v>41645.338935185187</c:v>
                </c:pt>
                <c:pt idx="2943">
                  <c:v>41645.338958333334</c:v>
                </c:pt>
                <c:pt idx="2944">
                  <c:v>41645.33898148148</c:v>
                </c:pt>
                <c:pt idx="2945">
                  <c:v>41645.339004629626</c:v>
                </c:pt>
                <c:pt idx="2946">
                  <c:v>41645.33902777778</c:v>
                </c:pt>
                <c:pt idx="2947">
                  <c:v>41645.339050925926</c:v>
                </c:pt>
                <c:pt idx="2948">
                  <c:v>41645.339074074072</c:v>
                </c:pt>
                <c:pt idx="2949">
                  <c:v>41645.339097222226</c:v>
                </c:pt>
                <c:pt idx="2950">
                  <c:v>41645.339120370372</c:v>
                </c:pt>
                <c:pt idx="2951">
                  <c:v>41645.339143518519</c:v>
                </c:pt>
                <c:pt idx="2952">
                  <c:v>41645.339166666665</c:v>
                </c:pt>
                <c:pt idx="2953">
                  <c:v>41645.339189814811</c:v>
                </c:pt>
                <c:pt idx="2954">
                  <c:v>41645.339212962965</c:v>
                </c:pt>
                <c:pt idx="2955">
                  <c:v>41645.339236111111</c:v>
                </c:pt>
                <c:pt idx="2956">
                  <c:v>41645.339259259257</c:v>
                </c:pt>
                <c:pt idx="2957">
                  <c:v>41645.339282407411</c:v>
                </c:pt>
                <c:pt idx="2958">
                  <c:v>41645.339305555557</c:v>
                </c:pt>
                <c:pt idx="2959">
                  <c:v>41645.339328703703</c:v>
                </c:pt>
                <c:pt idx="2960">
                  <c:v>41645.33935185185</c:v>
                </c:pt>
                <c:pt idx="2961">
                  <c:v>41645.339374999996</c:v>
                </c:pt>
                <c:pt idx="2962">
                  <c:v>41645.339398148149</c:v>
                </c:pt>
                <c:pt idx="2963">
                  <c:v>41645.339421296296</c:v>
                </c:pt>
                <c:pt idx="2964">
                  <c:v>41645.339444444442</c:v>
                </c:pt>
                <c:pt idx="2965">
                  <c:v>41645.339467592596</c:v>
                </c:pt>
                <c:pt idx="2966">
                  <c:v>41645.339490740742</c:v>
                </c:pt>
                <c:pt idx="2967">
                  <c:v>41645.339513888888</c:v>
                </c:pt>
                <c:pt idx="2968">
                  <c:v>41645.339537037034</c:v>
                </c:pt>
                <c:pt idx="2969">
                  <c:v>41645.339560185181</c:v>
                </c:pt>
                <c:pt idx="2970">
                  <c:v>41645.339583333334</c:v>
                </c:pt>
                <c:pt idx="2971">
                  <c:v>41645.339606481481</c:v>
                </c:pt>
                <c:pt idx="2972">
                  <c:v>41645.339629629627</c:v>
                </c:pt>
                <c:pt idx="2973">
                  <c:v>41645.33965277778</c:v>
                </c:pt>
                <c:pt idx="2974">
                  <c:v>41645.339675925927</c:v>
                </c:pt>
                <c:pt idx="2975">
                  <c:v>41645.339699074073</c:v>
                </c:pt>
                <c:pt idx="2976">
                  <c:v>41645.339722222227</c:v>
                </c:pt>
                <c:pt idx="2977">
                  <c:v>41645.339745370373</c:v>
                </c:pt>
                <c:pt idx="2978">
                  <c:v>41645.339768518519</c:v>
                </c:pt>
                <c:pt idx="2979">
                  <c:v>41645.339791666665</c:v>
                </c:pt>
                <c:pt idx="2980">
                  <c:v>41645.339814814812</c:v>
                </c:pt>
                <c:pt idx="2981">
                  <c:v>41645.339837962965</c:v>
                </c:pt>
                <c:pt idx="2982">
                  <c:v>41645.339861111112</c:v>
                </c:pt>
                <c:pt idx="2983">
                  <c:v>41645.339884259258</c:v>
                </c:pt>
                <c:pt idx="2984">
                  <c:v>41645.339907407411</c:v>
                </c:pt>
                <c:pt idx="2985">
                  <c:v>41645.339930555558</c:v>
                </c:pt>
                <c:pt idx="2986">
                  <c:v>41645.339953703704</c:v>
                </c:pt>
                <c:pt idx="2987">
                  <c:v>41645.33997685185</c:v>
                </c:pt>
                <c:pt idx="2988">
                  <c:v>41645.339999999997</c:v>
                </c:pt>
                <c:pt idx="2989">
                  <c:v>41645.34002314815</c:v>
                </c:pt>
                <c:pt idx="2990">
                  <c:v>41645.340046296296</c:v>
                </c:pt>
                <c:pt idx="2991">
                  <c:v>41645.340069444443</c:v>
                </c:pt>
                <c:pt idx="2992">
                  <c:v>41645.340092592596</c:v>
                </c:pt>
                <c:pt idx="2993">
                  <c:v>41645.340115740742</c:v>
                </c:pt>
                <c:pt idx="2994">
                  <c:v>41645.340138888889</c:v>
                </c:pt>
                <c:pt idx="2995">
                  <c:v>41645.340162037035</c:v>
                </c:pt>
                <c:pt idx="2996">
                  <c:v>41645.340185185181</c:v>
                </c:pt>
                <c:pt idx="2997">
                  <c:v>41645.340208333335</c:v>
                </c:pt>
                <c:pt idx="2998">
                  <c:v>41645.340231481481</c:v>
                </c:pt>
                <c:pt idx="2999">
                  <c:v>41645.340254629627</c:v>
                </c:pt>
                <c:pt idx="3000">
                  <c:v>41645.340277777781</c:v>
                </c:pt>
                <c:pt idx="3001">
                  <c:v>41645.340300925927</c:v>
                </c:pt>
                <c:pt idx="3002">
                  <c:v>41645.340324074074</c:v>
                </c:pt>
                <c:pt idx="3003">
                  <c:v>41645.34034722222</c:v>
                </c:pt>
                <c:pt idx="3004">
                  <c:v>41645.340370370366</c:v>
                </c:pt>
                <c:pt idx="3005">
                  <c:v>41645.34039351852</c:v>
                </c:pt>
                <c:pt idx="3006">
                  <c:v>41645.340416666666</c:v>
                </c:pt>
                <c:pt idx="3007">
                  <c:v>41645.340439814812</c:v>
                </c:pt>
                <c:pt idx="3008">
                  <c:v>41645.340462962966</c:v>
                </c:pt>
                <c:pt idx="3009">
                  <c:v>41645.340486111112</c:v>
                </c:pt>
                <c:pt idx="3010">
                  <c:v>41645.340509259258</c:v>
                </c:pt>
                <c:pt idx="3011">
                  <c:v>41645.340532407405</c:v>
                </c:pt>
                <c:pt idx="3012">
                  <c:v>41645.340555555558</c:v>
                </c:pt>
                <c:pt idx="3013">
                  <c:v>41645.340578703705</c:v>
                </c:pt>
                <c:pt idx="3014">
                  <c:v>41645.340601851851</c:v>
                </c:pt>
                <c:pt idx="3015">
                  <c:v>41645.340624999997</c:v>
                </c:pt>
                <c:pt idx="3016">
                  <c:v>41645.340648148151</c:v>
                </c:pt>
                <c:pt idx="3017">
                  <c:v>41645.340671296297</c:v>
                </c:pt>
                <c:pt idx="3018">
                  <c:v>41645.340694444443</c:v>
                </c:pt>
                <c:pt idx="3019">
                  <c:v>41645.340717592597</c:v>
                </c:pt>
                <c:pt idx="3020">
                  <c:v>41645.340740740743</c:v>
                </c:pt>
                <c:pt idx="3021">
                  <c:v>41645.340763888889</c:v>
                </c:pt>
                <c:pt idx="3022">
                  <c:v>41645.340787037036</c:v>
                </c:pt>
                <c:pt idx="3023">
                  <c:v>41645.340810185182</c:v>
                </c:pt>
                <c:pt idx="3024">
                  <c:v>41645.340833333335</c:v>
                </c:pt>
                <c:pt idx="3025">
                  <c:v>41645.340856481482</c:v>
                </c:pt>
                <c:pt idx="3026">
                  <c:v>41645.340879629628</c:v>
                </c:pt>
                <c:pt idx="3027">
                  <c:v>41645.340902777782</c:v>
                </c:pt>
                <c:pt idx="3028">
                  <c:v>41645.340925925928</c:v>
                </c:pt>
                <c:pt idx="3029">
                  <c:v>41645.340949074074</c:v>
                </c:pt>
                <c:pt idx="3030">
                  <c:v>41645.34097222222</c:v>
                </c:pt>
                <c:pt idx="3031">
                  <c:v>41645.340995370367</c:v>
                </c:pt>
                <c:pt idx="3032">
                  <c:v>41645.34101851852</c:v>
                </c:pt>
                <c:pt idx="3033">
                  <c:v>41645.341041666667</c:v>
                </c:pt>
                <c:pt idx="3034">
                  <c:v>41645.341064814813</c:v>
                </c:pt>
                <c:pt idx="3035">
                  <c:v>41645.341087962966</c:v>
                </c:pt>
                <c:pt idx="3036">
                  <c:v>41645.341111111113</c:v>
                </c:pt>
                <c:pt idx="3037">
                  <c:v>41645.341134259259</c:v>
                </c:pt>
                <c:pt idx="3038">
                  <c:v>41645.341157407405</c:v>
                </c:pt>
                <c:pt idx="3039">
                  <c:v>41645.341180555552</c:v>
                </c:pt>
                <c:pt idx="3040">
                  <c:v>41645.341203703705</c:v>
                </c:pt>
                <c:pt idx="3041">
                  <c:v>41645.341226851851</c:v>
                </c:pt>
                <c:pt idx="3042">
                  <c:v>41645.341249999998</c:v>
                </c:pt>
                <c:pt idx="3043">
                  <c:v>41645.341273148151</c:v>
                </c:pt>
                <c:pt idx="3044">
                  <c:v>41645.341296296298</c:v>
                </c:pt>
                <c:pt idx="3045">
                  <c:v>41645.341319444444</c:v>
                </c:pt>
                <c:pt idx="3046">
                  <c:v>41645.34134259259</c:v>
                </c:pt>
                <c:pt idx="3047">
                  <c:v>41645.341365740736</c:v>
                </c:pt>
                <c:pt idx="3048">
                  <c:v>41645.34138888889</c:v>
                </c:pt>
                <c:pt idx="3049">
                  <c:v>41645.341412037036</c:v>
                </c:pt>
                <c:pt idx="3050">
                  <c:v>41645.341435185182</c:v>
                </c:pt>
                <c:pt idx="3051">
                  <c:v>41645.341458333336</c:v>
                </c:pt>
                <c:pt idx="3052">
                  <c:v>41645.341481481482</c:v>
                </c:pt>
                <c:pt idx="3053">
                  <c:v>41645.341504629629</c:v>
                </c:pt>
                <c:pt idx="3054">
                  <c:v>41645.341527777782</c:v>
                </c:pt>
                <c:pt idx="3055">
                  <c:v>41645.341550925928</c:v>
                </c:pt>
                <c:pt idx="3056">
                  <c:v>41645.341574074075</c:v>
                </c:pt>
                <c:pt idx="3057">
                  <c:v>41645.341597222221</c:v>
                </c:pt>
                <c:pt idx="3058">
                  <c:v>41645.341620370367</c:v>
                </c:pt>
                <c:pt idx="3059">
                  <c:v>41645.341643518521</c:v>
                </c:pt>
                <c:pt idx="3060">
                  <c:v>41645.341666666667</c:v>
                </c:pt>
                <c:pt idx="3061">
                  <c:v>41645.341689814813</c:v>
                </c:pt>
                <c:pt idx="3062">
                  <c:v>41645.341712962967</c:v>
                </c:pt>
                <c:pt idx="3063">
                  <c:v>41645.341736111113</c:v>
                </c:pt>
                <c:pt idx="3064">
                  <c:v>41645.34175925926</c:v>
                </c:pt>
                <c:pt idx="3065">
                  <c:v>41645.341782407406</c:v>
                </c:pt>
                <c:pt idx="3066">
                  <c:v>41645.341805555552</c:v>
                </c:pt>
                <c:pt idx="3067">
                  <c:v>41645.341828703706</c:v>
                </c:pt>
                <c:pt idx="3068">
                  <c:v>41645.341851851852</c:v>
                </c:pt>
                <c:pt idx="3069">
                  <c:v>41645.341874999998</c:v>
                </c:pt>
                <c:pt idx="3070">
                  <c:v>41645.341898148152</c:v>
                </c:pt>
                <c:pt idx="3071">
                  <c:v>41645.341921296298</c:v>
                </c:pt>
                <c:pt idx="3072">
                  <c:v>41645.341944444444</c:v>
                </c:pt>
                <c:pt idx="3073">
                  <c:v>41645.341967592591</c:v>
                </c:pt>
                <c:pt idx="3074">
                  <c:v>41645.341990740737</c:v>
                </c:pt>
                <c:pt idx="3075">
                  <c:v>41645.342013888891</c:v>
                </c:pt>
                <c:pt idx="3076">
                  <c:v>41645.342037037037</c:v>
                </c:pt>
                <c:pt idx="3077">
                  <c:v>41645.342060185183</c:v>
                </c:pt>
                <c:pt idx="3078">
                  <c:v>41645.342083333337</c:v>
                </c:pt>
                <c:pt idx="3079">
                  <c:v>41645.342106481483</c:v>
                </c:pt>
                <c:pt idx="3080">
                  <c:v>41645.342129629629</c:v>
                </c:pt>
                <c:pt idx="3081">
                  <c:v>41645.342152777775</c:v>
                </c:pt>
                <c:pt idx="3082">
                  <c:v>41645.342175925922</c:v>
                </c:pt>
                <c:pt idx="3083">
                  <c:v>41645.342199074075</c:v>
                </c:pt>
                <c:pt idx="3084">
                  <c:v>41645.342222222222</c:v>
                </c:pt>
                <c:pt idx="3085">
                  <c:v>41645.342245370368</c:v>
                </c:pt>
                <c:pt idx="3086">
                  <c:v>41645.342268518521</c:v>
                </c:pt>
                <c:pt idx="3087">
                  <c:v>41645.342291666668</c:v>
                </c:pt>
                <c:pt idx="3088">
                  <c:v>41645.342314814814</c:v>
                </c:pt>
                <c:pt idx="3089">
                  <c:v>41645.34233796296</c:v>
                </c:pt>
                <c:pt idx="3090">
                  <c:v>41645.342361111107</c:v>
                </c:pt>
                <c:pt idx="3091">
                  <c:v>41645.34238425926</c:v>
                </c:pt>
                <c:pt idx="3092">
                  <c:v>41645.342407407406</c:v>
                </c:pt>
                <c:pt idx="3093">
                  <c:v>41645.342430555553</c:v>
                </c:pt>
                <c:pt idx="3094">
                  <c:v>41645.342453703706</c:v>
                </c:pt>
                <c:pt idx="3095">
                  <c:v>41645.342476851853</c:v>
                </c:pt>
                <c:pt idx="3096">
                  <c:v>41645.342499999999</c:v>
                </c:pt>
                <c:pt idx="3097">
                  <c:v>41645.342523148152</c:v>
                </c:pt>
                <c:pt idx="3098">
                  <c:v>41645.342546296299</c:v>
                </c:pt>
                <c:pt idx="3099">
                  <c:v>41645.342569444445</c:v>
                </c:pt>
                <c:pt idx="3100">
                  <c:v>41645.342592592591</c:v>
                </c:pt>
                <c:pt idx="3101">
                  <c:v>41645.342615740738</c:v>
                </c:pt>
                <c:pt idx="3102">
                  <c:v>41645.342638888891</c:v>
                </c:pt>
                <c:pt idx="3103">
                  <c:v>41645.342662037037</c:v>
                </c:pt>
                <c:pt idx="3104">
                  <c:v>41645.342685185184</c:v>
                </c:pt>
                <c:pt idx="3105">
                  <c:v>41645.342708333337</c:v>
                </c:pt>
                <c:pt idx="3106">
                  <c:v>41645.342731481483</c:v>
                </c:pt>
                <c:pt idx="3107">
                  <c:v>41645.34275462963</c:v>
                </c:pt>
                <c:pt idx="3108">
                  <c:v>41645.342777777776</c:v>
                </c:pt>
                <c:pt idx="3109">
                  <c:v>41645.342800925922</c:v>
                </c:pt>
                <c:pt idx="3110">
                  <c:v>41645.342824074076</c:v>
                </c:pt>
                <c:pt idx="3111">
                  <c:v>41645.342847222222</c:v>
                </c:pt>
                <c:pt idx="3112">
                  <c:v>41645.342870370368</c:v>
                </c:pt>
                <c:pt idx="3113">
                  <c:v>41645.342893518522</c:v>
                </c:pt>
                <c:pt idx="3114">
                  <c:v>41645.342916666668</c:v>
                </c:pt>
                <c:pt idx="3115">
                  <c:v>41645.342939814815</c:v>
                </c:pt>
                <c:pt idx="3116">
                  <c:v>41645.342962962961</c:v>
                </c:pt>
                <c:pt idx="3117">
                  <c:v>41645.342986111107</c:v>
                </c:pt>
                <c:pt idx="3118">
                  <c:v>41645.343009259261</c:v>
                </c:pt>
                <c:pt idx="3119">
                  <c:v>41645.343032407407</c:v>
                </c:pt>
                <c:pt idx="3120">
                  <c:v>41645.343055555553</c:v>
                </c:pt>
                <c:pt idx="3121">
                  <c:v>41645.343078703707</c:v>
                </c:pt>
                <c:pt idx="3122">
                  <c:v>41645.343101851853</c:v>
                </c:pt>
                <c:pt idx="3123">
                  <c:v>41645.343124999999</c:v>
                </c:pt>
                <c:pt idx="3124">
                  <c:v>41645.343148148146</c:v>
                </c:pt>
                <c:pt idx="3125">
                  <c:v>41645.343171296292</c:v>
                </c:pt>
                <c:pt idx="3126">
                  <c:v>41645.343194444446</c:v>
                </c:pt>
                <c:pt idx="3127">
                  <c:v>41645.343217592592</c:v>
                </c:pt>
                <c:pt idx="3128">
                  <c:v>41645.343240740738</c:v>
                </c:pt>
                <c:pt idx="3129">
                  <c:v>41645.343263888892</c:v>
                </c:pt>
                <c:pt idx="3130">
                  <c:v>41645.343287037038</c:v>
                </c:pt>
                <c:pt idx="3131">
                  <c:v>41645.343310185184</c:v>
                </c:pt>
                <c:pt idx="3132">
                  <c:v>41645.343333333338</c:v>
                </c:pt>
                <c:pt idx="3133">
                  <c:v>41645.343356481484</c:v>
                </c:pt>
                <c:pt idx="3134">
                  <c:v>41645.34337962963</c:v>
                </c:pt>
                <c:pt idx="3135">
                  <c:v>41645.343402777777</c:v>
                </c:pt>
                <c:pt idx="3136">
                  <c:v>41645.343425925923</c:v>
                </c:pt>
                <c:pt idx="3137">
                  <c:v>41645.343449074076</c:v>
                </c:pt>
                <c:pt idx="3138">
                  <c:v>41645.343472222223</c:v>
                </c:pt>
                <c:pt idx="3139">
                  <c:v>41645.343495370369</c:v>
                </c:pt>
                <c:pt idx="3140">
                  <c:v>41645.343518518523</c:v>
                </c:pt>
                <c:pt idx="3141">
                  <c:v>41645.343541666669</c:v>
                </c:pt>
                <c:pt idx="3142">
                  <c:v>41645.343564814815</c:v>
                </c:pt>
                <c:pt idx="3143">
                  <c:v>41645.343587962961</c:v>
                </c:pt>
                <c:pt idx="3144">
                  <c:v>41645.343611111108</c:v>
                </c:pt>
                <c:pt idx="3145">
                  <c:v>41645.343634259261</c:v>
                </c:pt>
                <c:pt idx="3146">
                  <c:v>41645.343657407408</c:v>
                </c:pt>
                <c:pt idx="3147">
                  <c:v>41645.343680555554</c:v>
                </c:pt>
                <c:pt idx="3148">
                  <c:v>41645.343703703707</c:v>
                </c:pt>
                <c:pt idx="3149">
                  <c:v>41645.343726851854</c:v>
                </c:pt>
                <c:pt idx="3150">
                  <c:v>41645.34375</c:v>
                </c:pt>
                <c:pt idx="3151">
                  <c:v>41645.343773148146</c:v>
                </c:pt>
                <c:pt idx="3152">
                  <c:v>41645.343796296293</c:v>
                </c:pt>
                <c:pt idx="3153">
                  <c:v>41645.343819444446</c:v>
                </c:pt>
                <c:pt idx="3154">
                  <c:v>41645.343842592592</c:v>
                </c:pt>
                <c:pt idx="3155">
                  <c:v>41645.343865740739</c:v>
                </c:pt>
                <c:pt idx="3156">
                  <c:v>41645.343888888892</c:v>
                </c:pt>
                <c:pt idx="3157">
                  <c:v>41645.343912037039</c:v>
                </c:pt>
                <c:pt idx="3158">
                  <c:v>41645.343935185185</c:v>
                </c:pt>
                <c:pt idx="3159">
                  <c:v>41645.343958333331</c:v>
                </c:pt>
                <c:pt idx="3160">
                  <c:v>41645.343981481477</c:v>
                </c:pt>
                <c:pt idx="3161">
                  <c:v>41645.344004629631</c:v>
                </c:pt>
                <c:pt idx="3162">
                  <c:v>41645.344027777777</c:v>
                </c:pt>
                <c:pt idx="3163">
                  <c:v>41645.344050925924</c:v>
                </c:pt>
                <c:pt idx="3164">
                  <c:v>41645.344074074077</c:v>
                </c:pt>
                <c:pt idx="3165">
                  <c:v>41645.344097222223</c:v>
                </c:pt>
                <c:pt idx="3166">
                  <c:v>41645.34412037037</c:v>
                </c:pt>
                <c:pt idx="3167">
                  <c:v>41645.344143518516</c:v>
                </c:pt>
                <c:pt idx="3168">
                  <c:v>41645.344166666662</c:v>
                </c:pt>
                <c:pt idx="3169">
                  <c:v>41645.344189814816</c:v>
                </c:pt>
                <c:pt idx="3170">
                  <c:v>41645.344212962962</c:v>
                </c:pt>
                <c:pt idx="3171">
                  <c:v>41645.344236111108</c:v>
                </c:pt>
                <c:pt idx="3172">
                  <c:v>41645.344259259262</c:v>
                </c:pt>
                <c:pt idx="3173">
                  <c:v>41645.344282407408</c:v>
                </c:pt>
                <c:pt idx="3174">
                  <c:v>41645.344305555554</c:v>
                </c:pt>
                <c:pt idx="3175">
                  <c:v>41645.344328703708</c:v>
                </c:pt>
                <c:pt idx="3176">
                  <c:v>41645.344351851854</c:v>
                </c:pt>
                <c:pt idx="3177">
                  <c:v>41645.344375000001</c:v>
                </c:pt>
                <c:pt idx="3178">
                  <c:v>41645.344398148147</c:v>
                </c:pt>
                <c:pt idx="3179">
                  <c:v>41645.344421296293</c:v>
                </c:pt>
                <c:pt idx="3180">
                  <c:v>41645.344444444447</c:v>
                </c:pt>
                <c:pt idx="3181">
                  <c:v>41645.344467592593</c:v>
                </c:pt>
                <c:pt idx="3182">
                  <c:v>41645.344490740739</c:v>
                </c:pt>
                <c:pt idx="3183">
                  <c:v>41645.344513888893</c:v>
                </c:pt>
                <c:pt idx="3184">
                  <c:v>41645.344537037039</c:v>
                </c:pt>
                <c:pt idx="3185">
                  <c:v>41645.344560185185</c:v>
                </c:pt>
                <c:pt idx="3186">
                  <c:v>41645.344583333332</c:v>
                </c:pt>
                <c:pt idx="3187">
                  <c:v>41645.344606481478</c:v>
                </c:pt>
                <c:pt idx="3188">
                  <c:v>41645.344629629632</c:v>
                </c:pt>
                <c:pt idx="3189">
                  <c:v>41645.344652777778</c:v>
                </c:pt>
                <c:pt idx="3190">
                  <c:v>41645.344675925924</c:v>
                </c:pt>
                <c:pt idx="3191">
                  <c:v>41645.344699074078</c:v>
                </c:pt>
                <c:pt idx="3192">
                  <c:v>41645.344722222224</c:v>
                </c:pt>
                <c:pt idx="3193">
                  <c:v>41645.34474537037</c:v>
                </c:pt>
                <c:pt idx="3194">
                  <c:v>41645.344768518517</c:v>
                </c:pt>
                <c:pt idx="3195">
                  <c:v>41645.344791666663</c:v>
                </c:pt>
                <c:pt idx="3196">
                  <c:v>41645.344814814816</c:v>
                </c:pt>
                <c:pt idx="3197">
                  <c:v>41645.344837962963</c:v>
                </c:pt>
                <c:pt idx="3198">
                  <c:v>41645.344861111109</c:v>
                </c:pt>
                <c:pt idx="3199">
                  <c:v>41645.344884259262</c:v>
                </c:pt>
                <c:pt idx="3200">
                  <c:v>41645.344907407409</c:v>
                </c:pt>
                <c:pt idx="3201">
                  <c:v>41645.344930555555</c:v>
                </c:pt>
                <c:pt idx="3202">
                  <c:v>41645.344953703701</c:v>
                </c:pt>
                <c:pt idx="3203">
                  <c:v>41645.344976851848</c:v>
                </c:pt>
                <c:pt idx="3204">
                  <c:v>41645.345000000001</c:v>
                </c:pt>
                <c:pt idx="3205">
                  <c:v>41645.345023148147</c:v>
                </c:pt>
                <c:pt idx="3206">
                  <c:v>41645.345046296294</c:v>
                </c:pt>
                <c:pt idx="3207">
                  <c:v>41645.345069444447</c:v>
                </c:pt>
                <c:pt idx="3208">
                  <c:v>41645.345092592594</c:v>
                </c:pt>
                <c:pt idx="3209">
                  <c:v>41645.34511574074</c:v>
                </c:pt>
                <c:pt idx="3210">
                  <c:v>41645.345138888893</c:v>
                </c:pt>
                <c:pt idx="3211">
                  <c:v>41645.34516203704</c:v>
                </c:pt>
                <c:pt idx="3212">
                  <c:v>41645.345185185186</c:v>
                </c:pt>
                <c:pt idx="3213">
                  <c:v>41645.345208333332</c:v>
                </c:pt>
                <c:pt idx="3214">
                  <c:v>41645.345231481479</c:v>
                </c:pt>
                <c:pt idx="3215">
                  <c:v>41645.345254629632</c:v>
                </c:pt>
                <c:pt idx="3216">
                  <c:v>41645.345277777778</c:v>
                </c:pt>
                <c:pt idx="3217">
                  <c:v>41645.345300925925</c:v>
                </c:pt>
                <c:pt idx="3218">
                  <c:v>41645.345324074078</c:v>
                </c:pt>
                <c:pt idx="3219">
                  <c:v>41645.345347222225</c:v>
                </c:pt>
                <c:pt idx="3220">
                  <c:v>41645.345370370371</c:v>
                </c:pt>
                <c:pt idx="3221">
                  <c:v>41645.345393518517</c:v>
                </c:pt>
                <c:pt idx="3222">
                  <c:v>41645.345416666663</c:v>
                </c:pt>
                <c:pt idx="3223">
                  <c:v>41645.345439814817</c:v>
                </c:pt>
                <c:pt idx="3224">
                  <c:v>41645.345462962963</c:v>
                </c:pt>
                <c:pt idx="3225">
                  <c:v>41645.345486111109</c:v>
                </c:pt>
                <c:pt idx="3226">
                  <c:v>41645.345509259263</c:v>
                </c:pt>
                <c:pt idx="3227">
                  <c:v>41645.345532407409</c:v>
                </c:pt>
                <c:pt idx="3228">
                  <c:v>41645.345555555556</c:v>
                </c:pt>
                <c:pt idx="3229">
                  <c:v>41645.345578703702</c:v>
                </c:pt>
                <c:pt idx="3230">
                  <c:v>41645.345601851848</c:v>
                </c:pt>
                <c:pt idx="3231">
                  <c:v>41645.345625000002</c:v>
                </c:pt>
                <c:pt idx="3232">
                  <c:v>41645.345648148148</c:v>
                </c:pt>
                <c:pt idx="3233">
                  <c:v>41645.345671296294</c:v>
                </c:pt>
                <c:pt idx="3234">
                  <c:v>41645.345694444448</c:v>
                </c:pt>
                <c:pt idx="3235">
                  <c:v>41645.345717592594</c:v>
                </c:pt>
                <c:pt idx="3236">
                  <c:v>41645.34574074074</c:v>
                </c:pt>
                <c:pt idx="3237">
                  <c:v>41645.345763888887</c:v>
                </c:pt>
                <c:pt idx="3238">
                  <c:v>41645.345787037033</c:v>
                </c:pt>
                <c:pt idx="3239">
                  <c:v>41645.345810185187</c:v>
                </c:pt>
                <c:pt idx="3240">
                  <c:v>41645.345833333333</c:v>
                </c:pt>
                <c:pt idx="3241">
                  <c:v>41645.345856481479</c:v>
                </c:pt>
                <c:pt idx="3242">
                  <c:v>41645.345879629633</c:v>
                </c:pt>
                <c:pt idx="3243">
                  <c:v>41645.345902777779</c:v>
                </c:pt>
                <c:pt idx="3244">
                  <c:v>41645.345925925925</c:v>
                </c:pt>
                <c:pt idx="3245">
                  <c:v>41645.345949074072</c:v>
                </c:pt>
                <c:pt idx="3246">
                  <c:v>41645.345972222218</c:v>
                </c:pt>
                <c:pt idx="3247">
                  <c:v>41645.345995370371</c:v>
                </c:pt>
                <c:pt idx="3248">
                  <c:v>41645.346018518518</c:v>
                </c:pt>
                <c:pt idx="3249">
                  <c:v>41645.346041666664</c:v>
                </c:pt>
                <c:pt idx="3250">
                  <c:v>41645.346064814818</c:v>
                </c:pt>
                <c:pt idx="3251">
                  <c:v>41645.346087962964</c:v>
                </c:pt>
                <c:pt idx="3252">
                  <c:v>41645.34611111111</c:v>
                </c:pt>
                <c:pt idx="3253">
                  <c:v>41645.346134259264</c:v>
                </c:pt>
                <c:pt idx="3254">
                  <c:v>41645.34615740741</c:v>
                </c:pt>
                <c:pt idx="3255">
                  <c:v>41645.346180555556</c:v>
                </c:pt>
                <c:pt idx="3256">
                  <c:v>41645.346203703702</c:v>
                </c:pt>
                <c:pt idx="3257">
                  <c:v>41645.346226851849</c:v>
                </c:pt>
                <c:pt idx="3258">
                  <c:v>41645.346250000002</c:v>
                </c:pt>
                <c:pt idx="3259">
                  <c:v>41645.346273148149</c:v>
                </c:pt>
                <c:pt idx="3260">
                  <c:v>41645.346296296295</c:v>
                </c:pt>
                <c:pt idx="3261">
                  <c:v>41645.346319444448</c:v>
                </c:pt>
                <c:pt idx="3262">
                  <c:v>41645.346342592595</c:v>
                </c:pt>
                <c:pt idx="3263">
                  <c:v>41645.346365740741</c:v>
                </c:pt>
                <c:pt idx="3264">
                  <c:v>41645.346388888887</c:v>
                </c:pt>
                <c:pt idx="3265">
                  <c:v>41645.346412037034</c:v>
                </c:pt>
                <c:pt idx="3266">
                  <c:v>41645.346435185187</c:v>
                </c:pt>
                <c:pt idx="3267">
                  <c:v>41645.346458333333</c:v>
                </c:pt>
                <c:pt idx="3268">
                  <c:v>41645.34648148148</c:v>
                </c:pt>
                <c:pt idx="3269">
                  <c:v>41645.346504629633</c:v>
                </c:pt>
                <c:pt idx="3270">
                  <c:v>41645.34652777778</c:v>
                </c:pt>
                <c:pt idx="3271">
                  <c:v>41645.346550925926</c:v>
                </c:pt>
                <c:pt idx="3272">
                  <c:v>41645.346574074072</c:v>
                </c:pt>
                <c:pt idx="3273">
                  <c:v>41645.346597222218</c:v>
                </c:pt>
                <c:pt idx="3274">
                  <c:v>41645.346620370372</c:v>
                </c:pt>
                <c:pt idx="3275">
                  <c:v>41645.346643518518</c:v>
                </c:pt>
                <c:pt idx="3276">
                  <c:v>41645.346666666665</c:v>
                </c:pt>
                <c:pt idx="3277">
                  <c:v>41645.346689814818</c:v>
                </c:pt>
                <c:pt idx="3278">
                  <c:v>41645.346712962964</c:v>
                </c:pt>
                <c:pt idx="3279">
                  <c:v>41645.346736111111</c:v>
                </c:pt>
                <c:pt idx="3280">
                  <c:v>41645.346759259257</c:v>
                </c:pt>
                <c:pt idx="3281">
                  <c:v>41645.346782407403</c:v>
                </c:pt>
                <c:pt idx="3282">
                  <c:v>41645.346805555557</c:v>
                </c:pt>
                <c:pt idx="3283">
                  <c:v>41645.346828703703</c:v>
                </c:pt>
                <c:pt idx="3284">
                  <c:v>41645.346851851849</c:v>
                </c:pt>
                <c:pt idx="3285">
                  <c:v>41645.346875000003</c:v>
                </c:pt>
                <c:pt idx="3286">
                  <c:v>41645.346898148149</c:v>
                </c:pt>
                <c:pt idx="3287">
                  <c:v>41645.346921296295</c:v>
                </c:pt>
                <c:pt idx="3288">
                  <c:v>41645.346944444442</c:v>
                </c:pt>
                <c:pt idx="3289">
                  <c:v>41645.346967592595</c:v>
                </c:pt>
                <c:pt idx="3290">
                  <c:v>41645.346990740742</c:v>
                </c:pt>
                <c:pt idx="3291">
                  <c:v>41645.347013888888</c:v>
                </c:pt>
                <c:pt idx="3292">
                  <c:v>41645.347037037034</c:v>
                </c:pt>
                <c:pt idx="3293">
                  <c:v>41645.347060185188</c:v>
                </c:pt>
                <c:pt idx="3294">
                  <c:v>41645.347083333334</c:v>
                </c:pt>
                <c:pt idx="3295">
                  <c:v>41645.34710648148</c:v>
                </c:pt>
                <c:pt idx="3296">
                  <c:v>41645.347129629634</c:v>
                </c:pt>
                <c:pt idx="3297">
                  <c:v>41645.34715277778</c:v>
                </c:pt>
                <c:pt idx="3298">
                  <c:v>41645.347175925926</c:v>
                </c:pt>
                <c:pt idx="3299">
                  <c:v>41645.347199074073</c:v>
                </c:pt>
                <c:pt idx="3300">
                  <c:v>41645.347222222219</c:v>
                </c:pt>
                <c:pt idx="3301">
                  <c:v>41645.347245370373</c:v>
                </c:pt>
                <c:pt idx="3302">
                  <c:v>41645.347268518519</c:v>
                </c:pt>
                <c:pt idx="3303">
                  <c:v>41645.347291666665</c:v>
                </c:pt>
                <c:pt idx="3304">
                  <c:v>41645.347314814819</c:v>
                </c:pt>
                <c:pt idx="3305">
                  <c:v>41645.347337962965</c:v>
                </c:pt>
                <c:pt idx="3306">
                  <c:v>41645.347361111111</c:v>
                </c:pt>
                <c:pt idx="3307">
                  <c:v>41645.347384259258</c:v>
                </c:pt>
                <c:pt idx="3308">
                  <c:v>41645.347407407404</c:v>
                </c:pt>
                <c:pt idx="3309">
                  <c:v>41645.347430555557</c:v>
                </c:pt>
                <c:pt idx="3310">
                  <c:v>41645.347453703704</c:v>
                </c:pt>
                <c:pt idx="3311">
                  <c:v>41645.34747685185</c:v>
                </c:pt>
                <c:pt idx="3312">
                  <c:v>41645.347500000003</c:v>
                </c:pt>
                <c:pt idx="3313">
                  <c:v>41645.34752314815</c:v>
                </c:pt>
                <c:pt idx="3314">
                  <c:v>41645.347546296296</c:v>
                </c:pt>
                <c:pt idx="3315">
                  <c:v>41645.347569444442</c:v>
                </c:pt>
                <c:pt idx="3316">
                  <c:v>41645.347592592589</c:v>
                </c:pt>
                <c:pt idx="3317">
                  <c:v>41645.347615740742</c:v>
                </c:pt>
                <c:pt idx="3318">
                  <c:v>41645.347638888888</c:v>
                </c:pt>
                <c:pt idx="3319">
                  <c:v>41645.347662037035</c:v>
                </c:pt>
                <c:pt idx="3320">
                  <c:v>41645.347685185188</c:v>
                </c:pt>
                <c:pt idx="3321">
                  <c:v>41645.347708333335</c:v>
                </c:pt>
                <c:pt idx="3322">
                  <c:v>41645.347731481481</c:v>
                </c:pt>
                <c:pt idx="3323">
                  <c:v>41645.347754629627</c:v>
                </c:pt>
                <c:pt idx="3324">
                  <c:v>41645.347777777773</c:v>
                </c:pt>
                <c:pt idx="3325">
                  <c:v>41645.347800925927</c:v>
                </c:pt>
                <c:pt idx="3326">
                  <c:v>41645.347824074073</c:v>
                </c:pt>
                <c:pt idx="3327">
                  <c:v>41645.34784722222</c:v>
                </c:pt>
                <c:pt idx="3328">
                  <c:v>41645.347870370373</c:v>
                </c:pt>
                <c:pt idx="3329">
                  <c:v>41645.347893518519</c:v>
                </c:pt>
                <c:pt idx="3330">
                  <c:v>41645.347916666666</c:v>
                </c:pt>
                <c:pt idx="3331">
                  <c:v>41645.347939814819</c:v>
                </c:pt>
                <c:pt idx="3332">
                  <c:v>41645.347962962966</c:v>
                </c:pt>
                <c:pt idx="3333">
                  <c:v>41645.347986111112</c:v>
                </c:pt>
                <c:pt idx="3334">
                  <c:v>41645.348009259258</c:v>
                </c:pt>
                <c:pt idx="3335">
                  <c:v>41645.348032407404</c:v>
                </c:pt>
                <c:pt idx="3336">
                  <c:v>41645.348055555558</c:v>
                </c:pt>
                <c:pt idx="3337">
                  <c:v>41645.348078703704</c:v>
                </c:pt>
                <c:pt idx="3338">
                  <c:v>41645.348101851851</c:v>
                </c:pt>
                <c:pt idx="3339">
                  <c:v>41645.348125000004</c:v>
                </c:pt>
                <c:pt idx="3340">
                  <c:v>41645.34814814815</c:v>
                </c:pt>
                <c:pt idx="3341">
                  <c:v>41645.348171296297</c:v>
                </c:pt>
                <c:pt idx="3342">
                  <c:v>41645.348194444443</c:v>
                </c:pt>
                <c:pt idx="3343">
                  <c:v>41645.348217592589</c:v>
                </c:pt>
                <c:pt idx="3344">
                  <c:v>41645.348240740743</c:v>
                </c:pt>
                <c:pt idx="3345">
                  <c:v>41645.348263888889</c:v>
                </c:pt>
                <c:pt idx="3346">
                  <c:v>41645.348287037035</c:v>
                </c:pt>
                <c:pt idx="3347">
                  <c:v>41645.348310185189</c:v>
                </c:pt>
                <c:pt idx="3348">
                  <c:v>41645.348333333335</c:v>
                </c:pt>
                <c:pt idx="3349">
                  <c:v>41645.348356481481</c:v>
                </c:pt>
                <c:pt idx="3350">
                  <c:v>41645.348379629628</c:v>
                </c:pt>
                <c:pt idx="3351">
                  <c:v>41645.348402777774</c:v>
                </c:pt>
                <c:pt idx="3352">
                  <c:v>41645.348425925928</c:v>
                </c:pt>
                <c:pt idx="3353">
                  <c:v>41645.348449074074</c:v>
                </c:pt>
                <c:pt idx="3354">
                  <c:v>41645.34847222222</c:v>
                </c:pt>
                <c:pt idx="3355">
                  <c:v>41645.348495370374</c:v>
                </c:pt>
                <c:pt idx="3356">
                  <c:v>41645.34851851852</c:v>
                </c:pt>
                <c:pt idx="3357">
                  <c:v>41645.348541666666</c:v>
                </c:pt>
                <c:pt idx="3358">
                  <c:v>41645.348564814813</c:v>
                </c:pt>
                <c:pt idx="3359">
                  <c:v>41645.348587962959</c:v>
                </c:pt>
                <c:pt idx="3360">
                  <c:v>41645.348611111112</c:v>
                </c:pt>
                <c:pt idx="3361">
                  <c:v>41645.348634259259</c:v>
                </c:pt>
                <c:pt idx="3362">
                  <c:v>41645.348657407405</c:v>
                </c:pt>
                <c:pt idx="3363">
                  <c:v>41645.348680555559</c:v>
                </c:pt>
                <c:pt idx="3364">
                  <c:v>41645.348703703705</c:v>
                </c:pt>
                <c:pt idx="3365">
                  <c:v>41645.348726851851</c:v>
                </c:pt>
                <c:pt idx="3366">
                  <c:v>41645.348749999997</c:v>
                </c:pt>
                <c:pt idx="3367">
                  <c:v>41645.348773148144</c:v>
                </c:pt>
                <c:pt idx="3368">
                  <c:v>41645.348796296297</c:v>
                </c:pt>
                <c:pt idx="3369">
                  <c:v>41645.348819444444</c:v>
                </c:pt>
                <c:pt idx="3370">
                  <c:v>41645.34884259259</c:v>
                </c:pt>
                <c:pt idx="3371">
                  <c:v>41645.348865740743</c:v>
                </c:pt>
                <c:pt idx="3372">
                  <c:v>41645.34888888889</c:v>
                </c:pt>
                <c:pt idx="3373">
                  <c:v>41645.348912037036</c:v>
                </c:pt>
                <c:pt idx="3374">
                  <c:v>41645.348935185189</c:v>
                </c:pt>
                <c:pt idx="3375">
                  <c:v>41645.348958333336</c:v>
                </c:pt>
                <c:pt idx="3376">
                  <c:v>41645.348981481482</c:v>
                </c:pt>
                <c:pt idx="3377">
                  <c:v>41645.349004629628</c:v>
                </c:pt>
                <c:pt idx="3378">
                  <c:v>41645.349027777775</c:v>
                </c:pt>
                <c:pt idx="3379">
                  <c:v>41645.349050925928</c:v>
                </c:pt>
                <c:pt idx="3380">
                  <c:v>41645.349074074074</c:v>
                </c:pt>
                <c:pt idx="3381">
                  <c:v>41645.349097222221</c:v>
                </c:pt>
                <c:pt idx="3382">
                  <c:v>41645.349120370374</c:v>
                </c:pt>
                <c:pt idx="3383">
                  <c:v>41645.349143518521</c:v>
                </c:pt>
                <c:pt idx="3384">
                  <c:v>41645.349166666667</c:v>
                </c:pt>
                <c:pt idx="3385">
                  <c:v>41645.349189814813</c:v>
                </c:pt>
                <c:pt idx="3386">
                  <c:v>41645.349212962959</c:v>
                </c:pt>
                <c:pt idx="3387">
                  <c:v>41645.349236111113</c:v>
                </c:pt>
                <c:pt idx="3388">
                  <c:v>41645.349259259259</c:v>
                </c:pt>
                <c:pt idx="3389">
                  <c:v>41645.349282407406</c:v>
                </c:pt>
                <c:pt idx="3390">
                  <c:v>41645.349305555559</c:v>
                </c:pt>
                <c:pt idx="3391">
                  <c:v>41645.349328703705</c:v>
                </c:pt>
                <c:pt idx="3392">
                  <c:v>41645.349351851852</c:v>
                </c:pt>
                <c:pt idx="3393">
                  <c:v>41645.349374999998</c:v>
                </c:pt>
                <c:pt idx="3394">
                  <c:v>41645.349398148144</c:v>
                </c:pt>
                <c:pt idx="3395">
                  <c:v>41645.349421296298</c:v>
                </c:pt>
                <c:pt idx="3396">
                  <c:v>41645.349444444444</c:v>
                </c:pt>
                <c:pt idx="3397">
                  <c:v>41645.34946759259</c:v>
                </c:pt>
                <c:pt idx="3398">
                  <c:v>41645.349490740744</c:v>
                </c:pt>
                <c:pt idx="3399">
                  <c:v>41645.34951388889</c:v>
                </c:pt>
                <c:pt idx="3400">
                  <c:v>41645.349537037036</c:v>
                </c:pt>
                <c:pt idx="3401">
                  <c:v>41645.349560185183</c:v>
                </c:pt>
                <c:pt idx="3402">
                  <c:v>41645.349583333329</c:v>
                </c:pt>
                <c:pt idx="3403">
                  <c:v>41645.349606481483</c:v>
                </c:pt>
                <c:pt idx="3404">
                  <c:v>41645.349629629629</c:v>
                </c:pt>
                <c:pt idx="3405">
                  <c:v>41645.349652777775</c:v>
                </c:pt>
                <c:pt idx="3406">
                  <c:v>41645.349675925929</c:v>
                </c:pt>
                <c:pt idx="3407">
                  <c:v>41645.349699074075</c:v>
                </c:pt>
                <c:pt idx="3408">
                  <c:v>41645.349722222221</c:v>
                </c:pt>
                <c:pt idx="3409">
                  <c:v>41645.349745370375</c:v>
                </c:pt>
                <c:pt idx="3410">
                  <c:v>41645.349768518521</c:v>
                </c:pt>
                <c:pt idx="3411">
                  <c:v>41645.349791666667</c:v>
                </c:pt>
                <c:pt idx="3412">
                  <c:v>41645.349814814814</c:v>
                </c:pt>
                <c:pt idx="3413">
                  <c:v>41645.34983796296</c:v>
                </c:pt>
                <c:pt idx="3414">
                  <c:v>41645.349861111114</c:v>
                </c:pt>
                <c:pt idx="3415">
                  <c:v>41645.34988425926</c:v>
                </c:pt>
                <c:pt idx="3416">
                  <c:v>41645.349907407406</c:v>
                </c:pt>
                <c:pt idx="3417">
                  <c:v>41645.34993055556</c:v>
                </c:pt>
                <c:pt idx="3418">
                  <c:v>41645.349953703706</c:v>
                </c:pt>
                <c:pt idx="3419">
                  <c:v>41645.349976851852</c:v>
                </c:pt>
                <c:pt idx="3420">
                  <c:v>41645.35</c:v>
                </c:pt>
                <c:pt idx="3421">
                  <c:v>41645.350023148145</c:v>
                </c:pt>
                <c:pt idx="3422">
                  <c:v>41645.350046296298</c:v>
                </c:pt>
                <c:pt idx="3423">
                  <c:v>41645.350069444445</c:v>
                </c:pt>
                <c:pt idx="3424">
                  <c:v>41645.350092592591</c:v>
                </c:pt>
                <c:pt idx="3425">
                  <c:v>41645.350115740745</c:v>
                </c:pt>
                <c:pt idx="3426">
                  <c:v>41645.350138888891</c:v>
                </c:pt>
                <c:pt idx="3427">
                  <c:v>41645.350162037037</c:v>
                </c:pt>
                <c:pt idx="3428">
                  <c:v>41645.350185185183</c:v>
                </c:pt>
                <c:pt idx="3429">
                  <c:v>41645.35020833333</c:v>
                </c:pt>
                <c:pt idx="3430">
                  <c:v>41645.350231481483</c:v>
                </c:pt>
                <c:pt idx="3431">
                  <c:v>41645.350254629629</c:v>
                </c:pt>
                <c:pt idx="3432">
                  <c:v>41645.350277777776</c:v>
                </c:pt>
                <c:pt idx="3433">
                  <c:v>41645.350300925929</c:v>
                </c:pt>
                <c:pt idx="3434">
                  <c:v>41645.350324074076</c:v>
                </c:pt>
                <c:pt idx="3435">
                  <c:v>41645.350347222222</c:v>
                </c:pt>
                <c:pt idx="3436">
                  <c:v>41645.350370370368</c:v>
                </c:pt>
                <c:pt idx="3437">
                  <c:v>41645.350393518514</c:v>
                </c:pt>
                <c:pt idx="3438">
                  <c:v>41645.350416666668</c:v>
                </c:pt>
                <c:pt idx="3439">
                  <c:v>41645.350439814814</c:v>
                </c:pt>
                <c:pt idx="3440">
                  <c:v>41645.350462962961</c:v>
                </c:pt>
                <c:pt idx="3441">
                  <c:v>41645.350486111114</c:v>
                </c:pt>
                <c:pt idx="3442">
                  <c:v>41645.35050925926</c:v>
                </c:pt>
                <c:pt idx="3443">
                  <c:v>41645.350532407407</c:v>
                </c:pt>
                <c:pt idx="3444">
                  <c:v>41645.350555555553</c:v>
                </c:pt>
                <c:pt idx="3445">
                  <c:v>41645.350578703699</c:v>
                </c:pt>
                <c:pt idx="3446">
                  <c:v>41645.350601851853</c:v>
                </c:pt>
                <c:pt idx="3447">
                  <c:v>41645.350624999999</c:v>
                </c:pt>
                <c:pt idx="3448">
                  <c:v>41645.350648148145</c:v>
                </c:pt>
                <c:pt idx="3449">
                  <c:v>41645.350671296299</c:v>
                </c:pt>
                <c:pt idx="3450">
                  <c:v>41645.350694444445</c:v>
                </c:pt>
                <c:pt idx="3451">
                  <c:v>41645.350717592592</c:v>
                </c:pt>
                <c:pt idx="3452">
                  <c:v>41645.350740740745</c:v>
                </c:pt>
                <c:pt idx="3453">
                  <c:v>41645.350763888891</c:v>
                </c:pt>
                <c:pt idx="3454">
                  <c:v>41645.350787037038</c:v>
                </c:pt>
                <c:pt idx="3455">
                  <c:v>41645.350810185184</c:v>
                </c:pt>
                <c:pt idx="3456">
                  <c:v>41645.35083333333</c:v>
                </c:pt>
                <c:pt idx="3457">
                  <c:v>41645.350856481484</c:v>
                </c:pt>
                <c:pt idx="3458">
                  <c:v>41645.35087962963</c:v>
                </c:pt>
                <c:pt idx="3459">
                  <c:v>41645.350902777776</c:v>
                </c:pt>
                <c:pt idx="3460">
                  <c:v>41645.35092592593</c:v>
                </c:pt>
                <c:pt idx="3461">
                  <c:v>41645.350949074076</c:v>
                </c:pt>
                <c:pt idx="3462">
                  <c:v>41645.350972222222</c:v>
                </c:pt>
                <c:pt idx="3463">
                  <c:v>41645.350995370369</c:v>
                </c:pt>
                <c:pt idx="3464">
                  <c:v>41645.351018518515</c:v>
                </c:pt>
                <c:pt idx="3465">
                  <c:v>41645.351041666669</c:v>
                </c:pt>
                <c:pt idx="3466">
                  <c:v>41645.351064814815</c:v>
                </c:pt>
                <c:pt idx="3467">
                  <c:v>41645.351087962961</c:v>
                </c:pt>
                <c:pt idx="3468">
                  <c:v>41645.351111111115</c:v>
                </c:pt>
                <c:pt idx="3469">
                  <c:v>41645.351134259261</c:v>
                </c:pt>
                <c:pt idx="3470">
                  <c:v>41645.351157407407</c:v>
                </c:pt>
                <c:pt idx="3471">
                  <c:v>41645.351180555554</c:v>
                </c:pt>
                <c:pt idx="3472">
                  <c:v>41645.3512037037</c:v>
                </c:pt>
                <c:pt idx="3473">
                  <c:v>41645.351226851853</c:v>
                </c:pt>
                <c:pt idx="3474">
                  <c:v>41645.35125</c:v>
                </c:pt>
                <c:pt idx="3475">
                  <c:v>41645.351273148146</c:v>
                </c:pt>
                <c:pt idx="3476">
                  <c:v>41645.3512962963</c:v>
                </c:pt>
                <c:pt idx="3477">
                  <c:v>41645.351319444446</c:v>
                </c:pt>
                <c:pt idx="3478">
                  <c:v>41645.351342592592</c:v>
                </c:pt>
                <c:pt idx="3479">
                  <c:v>41645.351365740738</c:v>
                </c:pt>
                <c:pt idx="3480">
                  <c:v>41645.351388888885</c:v>
                </c:pt>
                <c:pt idx="3481">
                  <c:v>41645.351412037038</c:v>
                </c:pt>
                <c:pt idx="3482">
                  <c:v>41645.351435185185</c:v>
                </c:pt>
                <c:pt idx="3483">
                  <c:v>41645.351458333331</c:v>
                </c:pt>
                <c:pt idx="3484">
                  <c:v>41645.351481481484</c:v>
                </c:pt>
                <c:pt idx="3485">
                  <c:v>41645.351504629631</c:v>
                </c:pt>
                <c:pt idx="3486">
                  <c:v>41645.351527777777</c:v>
                </c:pt>
                <c:pt idx="3487">
                  <c:v>41645.351550925923</c:v>
                </c:pt>
                <c:pt idx="3488">
                  <c:v>41645.351574074077</c:v>
                </c:pt>
                <c:pt idx="3489">
                  <c:v>41645.351597222223</c:v>
                </c:pt>
                <c:pt idx="3490">
                  <c:v>41645.351620370369</c:v>
                </c:pt>
                <c:pt idx="3491">
                  <c:v>41645.351643518516</c:v>
                </c:pt>
                <c:pt idx="3492">
                  <c:v>41645.351666666669</c:v>
                </c:pt>
                <c:pt idx="3493">
                  <c:v>41645.351689814815</c:v>
                </c:pt>
                <c:pt idx="3494">
                  <c:v>41645.351712962962</c:v>
                </c:pt>
                <c:pt idx="3495">
                  <c:v>41645.351736111115</c:v>
                </c:pt>
                <c:pt idx="3496">
                  <c:v>41645.351759259262</c:v>
                </c:pt>
                <c:pt idx="3497">
                  <c:v>41645.351782407408</c:v>
                </c:pt>
                <c:pt idx="3498">
                  <c:v>41645.351805555554</c:v>
                </c:pt>
                <c:pt idx="3499">
                  <c:v>41645.3518287037</c:v>
                </c:pt>
                <c:pt idx="3500">
                  <c:v>41645.351851851854</c:v>
                </c:pt>
                <c:pt idx="3501">
                  <c:v>41645.351875</c:v>
                </c:pt>
                <c:pt idx="3502">
                  <c:v>41645.351898148147</c:v>
                </c:pt>
                <c:pt idx="3503">
                  <c:v>41645.3519212963</c:v>
                </c:pt>
                <c:pt idx="3504">
                  <c:v>41645.351944444446</c:v>
                </c:pt>
                <c:pt idx="3505">
                  <c:v>41645.351967592593</c:v>
                </c:pt>
                <c:pt idx="3506">
                  <c:v>41645.351990740739</c:v>
                </c:pt>
                <c:pt idx="3507">
                  <c:v>41645.352013888885</c:v>
                </c:pt>
                <c:pt idx="3508">
                  <c:v>41645.352037037039</c:v>
                </c:pt>
                <c:pt idx="3509">
                  <c:v>41645.352060185185</c:v>
                </c:pt>
                <c:pt idx="3510">
                  <c:v>41645.352083333331</c:v>
                </c:pt>
                <c:pt idx="3511">
                  <c:v>41645.352106481485</c:v>
                </c:pt>
                <c:pt idx="3512">
                  <c:v>41645.352129629631</c:v>
                </c:pt>
                <c:pt idx="3513">
                  <c:v>41645.352152777778</c:v>
                </c:pt>
                <c:pt idx="3514">
                  <c:v>41645.352175925924</c:v>
                </c:pt>
                <c:pt idx="3515">
                  <c:v>41645.35219907407</c:v>
                </c:pt>
                <c:pt idx="3516">
                  <c:v>41645.352222222224</c:v>
                </c:pt>
                <c:pt idx="3517">
                  <c:v>41645.35224537037</c:v>
                </c:pt>
                <c:pt idx="3518">
                  <c:v>41645.352268518516</c:v>
                </c:pt>
                <c:pt idx="3519">
                  <c:v>41645.35229166667</c:v>
                </c:pt>
                <c:pt idx="3520">
                  <c:v>41645.352314814816</c:v>
                </c:pt>
                <c:pt idx="3521">
                  <c:v>41645.352337962962</c:v>
                </c:pt>
                <c:pt idx="3522">
                  <c:v>41645.352361111109</c:v>
                </c:pt>
                <c:pt idx="3523">
                  <c:v>41645.352384259255</c:v>
                </c:pt>
                <c:pt idx="3524">
                  <c:v>41645.352407407408</c:v>
                </c:pt>
                <c:pt idx="3525">
                  <c:v>41645.352430555555</c:v>
                </c:pt>
                <c:pt idx="3526">
                  <c:v>41645.352453703701</c:v>
                </c:pt>
                <c:pt idx="3527">
                  <c:v>41645.352476851855</c:v>
                </c:pt>
                <c:pt idx="3528">
                  <c:v>41645.352500000001</c:v>
                </c:pt>
                <c:pt idx="3529">
                  <c:v>41645.352523148147</c:v>
                </c:pt>
                <c:pt idx="3530">
                  <c:v>41645.352546296301</c:v>
                </c:pt>
                <c:pt idx="3531">
                  <c:v>41645.352569444447</c:v>
                </c:pt>
                <c:pt idx="3532">
                  <c:v>41645.352592592593</c:v>
                </c:pt>
                <c:pt idx="3533">
                  <c:v>41645.35261574074</c:v>
                </c:pt>
                <c:pt idx="3534">
                  <c:v>41645.352638888886</c:v>
                </c:pt>
                <c:pt idx="3535">
                  <c:v>41645.352662037039</c:v>
                </c:pt>
                <c:pt idx="3536">
                  <c:v>41645.352685185186</c:v>
                </c:pt>
                <c:pt idx="3537">
                  <c:v>41645.352708333332</c:v>
                </c:pt>
                <c:pt idx="3538">
                  <c:v>41645.352731481486</c:v>
                </c:pt>
                <c:pt idx="3539">
                  <c:v>41645.352754629632</c:v>
                </c:pt>
                <c:pt idx="3540">
                  <c:v>41645.352777777778</c:v>
                </c:pt>
                <c:pt idx="3541">
                  <c:v>41645.352800925924</c:v>
                </c:pt>
                <c:pt idx="3542">
                  <c:v>41645.352824074071</c:v>
                </c:pt>
                <c:pt idx="3543">
                  <c:v>41645.352847222224</c:v>
                </c:pt>
                <c:pt idx="3544">
                  <c:v>41645.352870370371</c:v>
                </c:pt>
                <c:pt idx="3545">
                  <c:v>41645.352893518517</c:v>
                </c:pt>
                <c:pt idx="3546">
                  <c:v>41645.35291666667</c:v>
                </c:pt>
                <c:pt idx="3547">
                  <c:v>41645.352939814817</c:v>
                </c:pt>
                <c:pt idx="3548">
                  <c:v>41645.352962962963</c:v>
                </c:pt>
                <c:pt idx="3549">
                  <c:v>41645.352986111109</c:v>
                </c:pt>
                <c:pt idx="3550">
                  <c:v>41645.353009259255</c:v>
                </c:pt>
                <c:pt idx="3551">
                  <c:v>41645.353032407409</c:v>
                </c:pt>
                <c:pt idx="3552">
                  <c:v>41645.353055555555</c:v>
                </c:pt>
                <c:pt idx="3553">
                  <c:v>41645.353078703702</c:v>
                </c:pt>
                <c:pt idx="3554">
                  <c:v>41645.353101851855</c:v>
                </c:pt>
                <c:pt idx="3555">
                  <c:v>41645.353125000001</c:v>
                </c:pt>
                <c:pt idx="3556">
                  <c:v>41645.353148148148</c:v>
                </c:pt>
                <c:pt idx="3557">
                  <c:v>41645.353171296294</c:v>
                </c:pt>
                <c:pt idx="3558">
                  <c:v>41645.35319444444</c:v>
                </c:pt>
                <c:pt idx="3559">
                  <c:v>41645.353217592594</c:v>
                </c:pt>
                <c:pt idx="3560">
                  <c:v>41645.35324074074</c:v>
                </c:pt>
                <c:pt idx="3561">
                  <c:v>41645.353263888886</c:v>
                </c:pt>
                <c:pt idx="3562">
                  <c:v>41645.35328703704</c:v>
                </c:pt>
                <c:pt idx="3563">
                  <c:v>41645.353310185186</c:v>
                </c:pt>
                <c:pt idx="3564">
                  <c:v>41645.353333333333</c:v>
                </c:pt>
                <c:pt idx="3565">
                  <c:v>41645.353356481479</c:v>
                </c:pt>
                <c:pt idx="3566">
                  <c:v>41645.353379629625</c:v>
                </c:pt>
                <c:pt idx="3567">
                  <c:v>41645.353402777779</c:v>
                </c:pt>
                <c:pt idx="3568">
                  <c:v>41645.353425925925</c:v>
                </c:pt>
                <c:pt idx="3569">
                  <c:v>41645.353449074071</c:v>
                </c:pt>
                <c:pt idx="3570">
                  <c:v>41645.353472222225</c:v>
                </c:pt>
                <c:pt idx="3571">
                  <c:v>41645.353495370371</c:v>
                </c:pt>
                <c:pt idx="3572">
                  <c:v>41645.353518518517</c:v>
                </c:pt>
                <c:pt idx="3573">
                  <c:v>41645.353541666671</c:v>
                </c:pt>
                <c:pt idx="3574">
                  <c:v>41645.353564814817</c:v>
                </c:pt>
                <c:pt idx="3575">
                  <c:v>41645.353587962964</c:v>
                </c:pt>
                <c:pt idx="3576">
                  <c:v>41645.35361111111</c:v>
                </c:pt>
                <c:pt idx="3577">
                  <c:v>41645.353634259256</c:v>
                </c:pt>
                <c:pt idx="3578">
                  <c:v>41645.35365740741</c:v>
                </c:pt>
                <c:pt idx="3579">
                  <c:v>41645.353680555556</c:v>
                </c:pt>
                <c:pt idx="3580">
                  <c:v>41645.353703703702</c:v>
                </c:pt>
                <c:pt idx="3581">
                  <c:v>41645.353726851856</c:v>
                </c:pt>
                <c:pt idx="3582">
                  <c:v>41645.353750000002</c:v>
                </c:pt>
                <c:pt idx="3583">
                  <c:v>41645.353773148148</c:v>
                </c:pt>
                <c:pt idx="3584">
                  <c:v>41645.353796296295</c:v>
                </c:pt>
                <c:pt idx="3585">
                  <c:v>41645.353819444441</c:v>
                </c:pt>
                <c:pt idx="3586">
                  <c:v>41645.353842592594</c:v>
                </c:pt>
                <c:pt idx="3587">
                  <c:v>41645.353865740741</c:v>
                </c:pt>
                <c:pt idx="3588">
                  <c:v>41645.353888888887</c:v>
                </c:pt>
                <c:pt idx="3589">
                  <c:v>41645.353912037041</c:v>
                </c:pt>
                <c:pt idx="3590">
                  <c:v>41645.353935185187</c:v>
                </c:pt>
                <c:pt idx="3591">
                  <c:v>41645.353958333333</c:v>
                </c:pt>
                <c:pt idx="3592">
                  <c:v>41645.353981481479</c:v>
                </c:pt>
                <c:pt idx="3593">
                  <c:v>41645.354004629626</c:v>
                </c:pt>
                <c:pt idx="3594">
                  <c:v>41645.354027777779</c:v>
                </c:pt>
                <c:pt idx="3595">
                  <c:v>41645.354050925926</c:v>
                </c:pt>
                <c:pt idx="3596">
                  <c:v>41645.354074074072</c:v>
                </c:pt>
                <c:pt idx="3597">
                  <c:v>41645.354097222225</c:v>
                </c:pt>
                <c:pt idx="3598">
                  <c:v>41645.354120370372</c:v>
                </c:pt>
                <c:pt idx="3599">
                  <c:v>41645.354143518518</c:v>
                </c:pt>
                <c:pt idx="3600">
                  <c:v>41645.354166666664</c:v>
                </c:pt>
                <c:pt idx="3601">
                  <c:v>41645.354189814811</c:v>
                </c:pt>
                <c:pt idx="3602">
                  <c:v>41645.354212962964</c:v>
                </c:pt>
                <c:pt idx="3603">
                  <c:v>41645.35423611111</c:v>
                </c:pt>
                <c:pt idx="3604">
                  <c:v>41645.354259259257</c:v>
                </c:pt>
                <c:pt idx="3605">
                  <c:v>41645.35428240741</c:v>
                </c:pt>
                <c:pt idx="3606">
                  <c:v>41645.354305555556</c:v>
                </c:pt>
                <c:pt idx="3607">
                  <c:v>41645.354328703703</c:v>
                </c:pt>
                <c:pt idx="3608">
                  <c:v>41645.354351851856</c:v>
                </c:pt>
                <c:pt idx="3609">
                  <c:v>41645.354375000003</c:v>
                </c:pt>
                <c:pt idx="3610">
                  <c:v>41645.354398148149</c:v>
                </c:pt>
                <c:pt idx="3611">
                  <c:v>41645.354421296295</c:v>
                </c:pt>
                <c:pt idx="3612">
                  <c:v>41645.354444444441</c:v>
                </c:pt>
                <c:pt idx="3613">
                  <c:v>41645.354467592595</c:v>
                </c:pt>
                <c:pt idx="3614">
                  <c:v>41645.354490740741</c:v>
                </c:pt>
                <c:pt idx="3615">
                  <c:v>41645.354513888888</c:v>
                </c:pt>
                <c:pt idx="3616">
                  <c:v>41645.354537037041</c:v>
                </c:pt>
                <c:pt idx="3617">
                  <c:v>41645.354560185187</c:v>
                </c:pt>
                <c:pt idx="3618">
                  <c:v>41645.354583333334</c:v>
                </c:pt>
                <c:pt idx="3619">
                  <c:v>41645.35460648148</c:v>
                </c:pt>
                <c:pt idx="3620">
                  <c:v>41645.354629629626</c:v>
                </c:pt>
                <c:pt idx="3621">
                  <c:v>41645.35465277778</c:v>
                </c:pt>
                <c:pt idx="3622">
                  <c:v>41645.354675925926</c:v>
                </c:pt>
                <c:pt idx="3623">
                  <c:v>41645.354699074072</c:v>
                </c:pt>
                <c:pt idx="3624">
                  <c:v>41645.354722222226</c:v>
                </c:pt>
                <c:pt idx="3625">
                  <c:v>41645.354745370372</c:v>
                </c:pt>
                <c:pt idx="3626">
                  <c:v>41645.354768518519</c:v>
                </c:pt>
                <c:pt idx="3627">
                  <c:v>41645.354791666665</c:v>
                </c:pt>
                <c:pt idx="3628">
                  <c:v>41645.354814814811</c:v>
                </c:pt>
                <c:pt idx="3629">
                  <c:v>41645.354837962965</c:v>
                </c:pt>
                <c:pt idx="3630">
                  <c:v>41645.354861111111</c:v>
                </c:pt>
                <c:pt idx="3631">
                  <c:v>41645.354884259257</c:v>
                </c:pt>
                <c:pt idx="3632">
                  <c:v>41645.354907407411</c:v>
                </c:pt>
                <c:pt idx="3633">
                  <c:v>41645.354930555557</c:v>
                </c:pt>
                <c:pt idx="3634">
                  <c:v>41645.354953703703</c:v>
                </c:pt>
                <c:pt idx="3635">
                  <c:v>41645.35497685185</c:v>
                </c:pt>
                <c:pt idx="3636">
                  <c:v>41645.354999999996</c:v>
                </c:pt>
                <c:pt idx="3637">
                  <c:v>41645.355023148149</c:v>
                </c:pt>
                <c:pt idx="3638">
                  <c:v>41645.355046296296</c:v>
                </c:pt>
                <c:pt idx="3639">
                  <c:v>41645.355069444442</c:v>
                </c:pt>
                <c:pt idx="3640">
                  <c:v>41645.355092592596</c:v>
                </c:pt>
                <c:pt idx="3641">
                  <c:v>41645.355115740742</c:v>
                </c:pt>
                <c:pt idx="3642">
                  <c:v>41645.355138888888</c:v>
                </c:pt>
                <c:pt idx="3643">
                  <c:v>41645.355162037034</c:v>
                </c:pt>
                <c:pt idx="3644">
                  <c:v>41645.355185185181</c:v>
                </c:pt>
                <c:pt idx="3645">
                  <c:v>41645.355208333334</c:v>
                </c:pt>
                <c:pt idx="3646">
                  <c:v>41645.355231481481</c:v>
                </c:pt>
                <c:pt idx="3647">
                  <c:v>41645.355254629627</c:v>
                </c:pt>
                <c:pt idx="3648">
                  <c:v>41645.35527777778</c:v>
                </c:pt>
                <c:pt idx="3649">
                  <c:v>41645.355300925927</c:v>
                </c:pt>
                <c:pt idx="3650">
                  <c:v>41645.355324074073</c:v>
                </c:pt>
                <c:pt idx="3651">
                  <c:v>41645.355347222227</c:v>
                </c:pt>
                <c:pt idx="3652">
                  <c:v>41645.355370370373</c:v>
                </c:pt>
                <c:pt idx="3653">
                  <c:v>41645.355393518519</c:v>
                </c:pt>
                <c:pt idx="3654">
                  <c:v>41645.355416666665</c:v>
                </c:pt>
                <c:pt idx="3655">
                  <c:v>41645.355439814812</c:v>
                </c:pt>
                <c:pt idx="3656">
                  <c:v>41645.355462962965</c:v>
                </c:pt>
                <c:pt idx="3657">
                  <c:v>41645.355486111112</c:v>
                </c:pt>
                <c:pt idx="3658">
                  <c:v>41645.355509259258</c:v>
                </c:pt>
                <c:pt idx="3659">
                  <c:v>41645.355532407411</c:v>
                </c:pt>
                <c:pt idx="3660">
                  <c:v>41645.355555555558</c:v>
                </c:pt>
                <c:pt idx="3661">
                  <c:v>41645.355578703704</c:v>
                </c:pt>
                <c:pt idx="3662">
                  <c:v>41645.35560185185</c:v>
                </c:pt>
                <c:pt idx="3663">
                  <c:v>41645.355624999997</c:v>
                </c:pt>
                <c:pt idx="3664">
                  <c:v>41645.35564814815</c:v>
                </c:pt>
                <c:pt idx="3665">
                  <c:v>41645.355671296296</c:v>
                </c:pt>
                <c:pt idx="3666">
                  <c:v>41645.355694444443</c:v>
                </c:pt>
                <c:pt idx="3667">
                  <c:v>41645.355717592596</c:v>
                </c:pt>
                <c:pt idx="3668">
                  <c:v>41645.355740740742</c:v>
                </c:pt>
                <c:pt idx="3669">
                  <c:v>41645.355763888889</c:v>
                </c:pt>
                <c:pt idx="3670">
                  <c:v>41645.355787037035</c:v>
                </c:pt>
                <c:pt idx="3671">
                  <c:v>41645.355810185181</c:v>
                </c:pt>
                <c:pt idx="3672">
                  <c:v>41645.355833333335</c:v>
                </c:pt>
                <c:pt idx="3673">
                  <c:v>41645.355856481481</c:v>
                </c:pt>
                <c:pt idx="3674">
                  <c:v>41645.355879629627</c:v>
                </c:pt>
                <c:pt idx="3675">
                  <c:v>41645.355902777781</c:v>
                </c:pt>
                <c:pt idx="3676">
                  <c:v>41645.355925925927</c:v>
                </c:pt>
                <c:pt idx="3677">
                  <c:v>41645.355949074074</c:v>
                </c:pt>
                <c:pt idx="3678">
                  <c:v>41645.35597222222</c:v>
                </c:pt>
                <c:pt idx="3679">
                  <c:v>41645.355995370366</c:v>
                </c:pt>
                <c:pt idx="3680">
                  <c:v>41645.35601851852</c:v>
                </c:pt>
                <c:pt idx="3681">
                  <c:v>41645.356041666666</c:v>
                </c:pt>
                <c:pt idx="3682">
                  <c:v>41645.356064814812</c:v>
                </c:pt>
                <c:pt idx="3683">
                  <c:v>41645.356087962966</c:v>
                </c:pt>
                <c:pt idx="3684">
                  <c:v>41645.356111111112</c:v>
                </c:pt>
                <c:pt idx="3685">
                  <c:v>41645.356134259258</c:v>
                </c:pt>
                <c:pt idx="3686">
                  <c:v>41645.356157407405</c:v>
                </c:pt>
                <c:pt idx="3687">
                  <c:v>41645.356180555558</c:v>
                </c:pt>
                <c:pt idx="3688">
                  <c:v>41645.356203703705</c:v>
                </c:pt>
                <c:pt idx="3689">
                  <c:v>41645.356226851851</c:v>
                </c:pt>
                <c:pt idx="3690">
                  <c:v>41645.356249999997</c:v>
                </c:pt>
                <c:pt idx="3691">
                  <c:v>41645.356273148151</c:v>
                </c:pt>
                <c:pt idx="3692">
                  <c:v>41645.356296296297</c:v>
                </c:pt>
                <c:pt idx="3693">
                  <c:v>41645.356319444443</c:v>
                </c:pt>
                <c:pt idx="3694">
                  <c:v>41645.356342592597</c:v>
                </c:pt>
                <c:pt idx="3695">
                  <c:v>41645.356365740743</c:v>
                </c:pt>
                <c:pt idx="3696">
                  <c:v>41645.356388888889</c:v>
                </c:pt>
                <c:pt idx="3697">
                  <c:v>41645.356412037036</c:v>
                </c:pt>
                <c:pt idx="3698">
                  <c:v>41645.356435185182</c:v>
                </c:pt>
                <c:pt idx="3699">
                  <c:v>41645.356458333335</c:v>
                </c:pt>
                <c:pt idx="3700">
                  <c:v>41645.356481481482</c:v>
                </c:pt>
                <c:pt idx="3701">
                  <c:v>41645.356504629628</c:v>
                </c:pt>
                <c:pt idx="3702">
                  <c:v>41645.356527777782</c:v>
                </c:pt>
                <c:pt idx="3703">
                  <c:v>41645.356550925928</c:v>
                </c:pt>
                <c:pt idx="3704">
                  <c:v>41645.356574074074</c:v>
                </c:pt>
                <c:pt idx="3705">
                  <c:v>41645.35659722222</c:v>
                </c:pt>
                <c:pt idx="3706">
                  <c:v>41645.356620370367</c:v>
                </c:pt>
                <c:pt idx="3707">
                  <c:v>41645.35664351852</c:v>
                </c:pt>
                <c:pt idx="3708">
                  <c:v>41645.356666666667</c:v>
                </c:pt>
                <c:pt idx="3709">
                  <c:v>41645.356689814813</c:v>
                </c:pt>
                <c:pt idx="3710">
                  <c:v>41645.356712962966</c:v>
                </c:pt>
                <c:pt idx="3711">
                  <c:v>41645.356736111113</c:v>
                </c:pt>
                <c:pt idx="3712">
                  <c:v>41645.356759259259</c:v>
                </c:pt>
                <c:pt idx="3713">
                  <c:v>41645.356782407405</c:v>
                </c:pt>
                <c:pt idx="3714">
                  <c:v>41645.356805555552</c:v>
                </c:pt>
                <c:pt idx="3715">
                  <c:v>41645.356828703705</c:v>
                </c:pt>
                <c:pt idx="3716">
                  <c:v>41645.356851851851</c:v>
                </c:pt>
                <c:pt idx="3717">
                  <c:v>41645.356874999998</c:v>
                </c:pt>
                <c:pt idx="3718">
                  <c:v>41645.356898148151</c:v>
                </c:pt>
                <c:pt idx="3719">
                  <c:v>41645.356921296298</c:v>
                </c:pt>
                <c:pt idx="3720">
                  <c:v>41645.356944444444</c:v>
                </c:pt>
                <c:pt idx="3721">
                  <c:v>41645.35696759259</c:v>
                </c:pt>
                <c:pt idx="3722">
                  <c:v>41645.356990740736</c:v>
                </c:pt>
                <c:pt idx="3723">
                  <c:v>41645.35701388889</c:v>
                </c:pt>
                <c:pt idx="3724">
                  <c:v>41645.357037037036</c:v>
                </c:pt>
                <c:pt idx="3725">
                  <c:v>41645.357060185182</c:v>
                </c:pt>
                <c:pt idx="3726">
                  <c:v>41645.357083333336</c:v>
                </c:pt>
                <c:pt idx="3727">
                  <c:v>41645.357106481482</c:v>
                </c:pt>
                <c:pt idx="3728">
                  <c:v>41645.357129629629</c:v>
                </c:pt>
                <c:pt idx="3729">
                  <c:v>41645.357152777782</c:v>
                </c:pt>
                <c:pt idx="3730">
                  <c:v>41645.357175925928</c:v>
                </c:pt>
                <c:pt idx="3731">
                  <c:v>41645.357199074075</c:v>
                </c:pt>
                <c:pt idx="3732">
                  <c:v>41645.357222222221</c:v>
                </c:pt>
                <c:pt idx="3733">
                  <c:v>41645.357245370367</c:v>
                </c:pt>
                <c:pt idx="3734">
                  <c:v>41645.357268518521</c:v>
                </c:pt>
                <c:pt idx="3735">
                  <c:v>41645.357291666667</c:v>
                </c:pt>
                <c:pt idx="3736">
                  <c:v>41645.357314814813</c:v>
                </c:pt>
                <c:pt idx="3737">
                  <c:v>41645.357337962967</c:v>
                </c:pt>
                <c:pt idx="3738">
                  <c:v>41645.357361111113</c:v>
                </c:pt>
                <c:pt idx="3739">
                  <c:v>41645.35738425926</c:v>
                </c:pt>
                <c:pt idx="3740">
                  <c:v>41645.357407407406</c:v>
                </c:pt>
                <c:pt idx="3741">
                  <c:v>41645.357430555552</c:v>
                </c:pt>
                <c:pt idx="3742">
                  <c:v>41645.357453703706</c:v>
                </c:pt>
                <c:pt idx="3743">
                  <c:v>41645.357476851852</c:v>
                </c:pt>
                <c:pt idx="3744">
                  <c:v>41645.357499999998</c:v>
                </c:pt>
                <c:pt idx="3745">
                  <c:v>41645.357523148152</c:v>
                </c:pt>
                <c:pt idx="3746">
                  <c:v>41645.357546296298</c:v>
                </c:pt>
                <c:pt idx="3747">
                  <c:v>41645.357569444444</c:v>
                </c:pt>
                <c:pt idx="3748">
                  <c:v>41645.357592592591</c:v>
                </c:pt>
                <c:pt idx="3749">
                  <c:v>41645.357615740737</c:v>
                </c:pt>
                <c:pt idx="3750">
                  <c:v>41645.357638888891</c:v>
                </c:pt>
                <c:pt idx="3751">
                  <c:v>41645.357662037037</c:v>
                </c:pt>
                <c:pt idx="3752">
                  <c:v>41645.357685185183</c:v>
                </c:pt>
                <c:pt idx="3753">
                  <c:v>41645.357708333337</c:v>
                </c:pt>
                <c:pt idx="3754">
                  <c:v>41645.357731481483</c:v>
                </c:pt>
                <c:pt idx="3755">
                  <c:v>41645.357754629629</c:v>
                </c:pt>
                <c:pt idx="3756">
                  <c:v>41645.357777777775</c:v>
                </c:pt>
                <c:pt idx="3757">
                  <c:v>41645.357800925922</c:v>
                </c:pt>
                <c:pt idx="3758">
                  <c:v>41645.357824074075</c:v>
                </c:pt>
                <c:pt idx="3759">
                  <c:v>41645.357847222222</c:v>
                </c:pt>
                <c:pt idx="3760">
                  <c:v>41645.357870370368</c:v>
                </c:pt>
                <c:pt idx="3761">
                  <c:v>41645.357893518521</c:v>
                </c:pt>
                <c:pt idx="3762">
                  <c:v>41645.357916666668</c:v>
                </c:pt>
                <c:pt idx="3763">
                  <c:v>41645.357939814814</c:v>
                </c:pt>
                <c:pt idx="3764">
                  <c:v>41645.35796296296</c:v>
                </c:pt>
                <c:pt idx="3765">
                  <c:v>41645.357986111107</c:v>
                </c:pt>
                <c:pt idx="3766">
                  <c:v>41645.35800925926</c:v>
                </c:pt>
                <c:pt idx="3767">
                  <c:v>41645.358032407406</c:v>
                </c:pt>
                <c:pt idx="3768">
                  <c:v>41645.358055555553</c:v>
                </c:pt>
                <c:pt idx="3769">
                  <c:v>41645.358078703706</c:v>
                </c:pt>
                <c:pt idx="3770">
                  <c:v>41645.358101851853</c:v>
                </c:pt>
                <c:pt idx="3771">
                  <c:v>41645.358124999999</c:v>
                </c:pt>
                <c:pt idx="3772">
                  <c:v>41645.358148148152</c:v>
                </c:pt>
                <c:pt idx="3773">
                  <c:v>41645.358171296299</c:v>
                </c:pt>
                <c:pt idx="3774">
                  <c:v>41645.358194444445</c:v>
                </c:pt>
                <c:pt idx="3775">
                  <c:v>41645.358217592591</c:v>
                </c:pt>
                <c:pt idx="3776">
                  <c:v>41645.358240740738</c:v>
                </c:pt>
                <c:pt idx="3777">
                  <c:v>41645.358263888891</c:v>
                </c:pt>
                <c:pt idx="3778">
                  <c:v>41645.358287037037</c:v>
                </c:pt>
                <c:pt idx="3779">
                  <c:v>41645.358310185184</c:v>
                </c:pt>
                <c:pt idx="3780">
                  <c:v>41645.358333333337</c:v>
                </c:pt>
                <c:pt idx="3781">
                  <c:v>41645.358356481483</c:v>
                </c:pt>
                <c:pt idx="3782">
                  <c:v>41645.35837962963</c:v>
                </c:pt>
                <c:pt idx="3783">
                  <c:v>41645.358402777776</c:v>
                </c:pt>
                <c:pt idx="3784">
                  <c:v>41645.358425925922</c:v>
                </c:pt>
                <c:pt idx="3785">
                  <c:v>41645.358449074076</c:v>
                </c:pt>
                <c:pt idx="3786">
                  <c:v>41645.358472222222</c:v>
                </c:pt>
                <c:pt idx="3787">
                  <c:v>41645.358495370368</c:v>
                </c:pt>
                <c:pt idx="3788">
                  <c:v>41645.358518518522</c:v>
                </c:pt>
                <c:pt idx="3789">
                  <c:v>41645.358541666668</c:v>
                </c:pt>
                <c:pt idx="3790">
                  <c:v>41645.358564814815</c:v>
                </c:pt>
                <c:pt idx="3791">
                  <c:v>41645.358587962961</c:v>
                </c:pt>
                <c:pt idx="3792">
                  <c:v>41645.358611111107</c:v>
                </c:pt>
                <c:pt idx="3793">
                  <c:v>41645.358634259261</c:v>
                </c:pt>
                <c:pt idx="3794">
                  <c:v>41645.358657407407</c:v>
                </c:pt>
                <c:pt idx="3795">
                  <c:v>41645.358680555553</c:v>
                </c:pt>
                <c:pt idx="3796">
                  <c:v>41645.358703703707</c:v>
                </c:pt>
                <c:pt idx="3797">
                  <c:v>41645.358726851853</c:v>
                </c:pt>
                <c:pt idx="3798">
                  <c:v>41645.358749999999</c:v>
                </c:pt>
                <c:pt idx="3799">
                  <c:v>41645.358773148146</c:v>
                </c:pt>
                <c:pt idx="3800">
                  <c:v>41645.358796296292</c:v>
                </c:pt>
                <c:pt idx="3801">
                  <c:v>41645.358819444446</c:v>
                </c:pt>
                <c:pt idx="3802">
                  <c:v>41645.358842592592</c:v>
                </c:pt>
                <c:pt idx="3803">
                  <c:v>41645.358865740738</c:v>
                </c:pt>
                <c:pt idx="3804">
                  <c:v>41645.358888888892</c:v>
                </c:pt>
                <c:pt idx="3805">
                  <c:v>41645.358912037038</c:v>
                </c:pt>
                <c:pt idx="3806">
                  <c:v>41645.358935185184</c:v>
                </c:pt>
                <c:pt idx="3807">
                  <c:v>41645.358958333338</c:v>
                </c:pt>
                <c:pt idx="3808">
                  <c:v>41645.358981481484</c:v>
                </c:pt>
                <c:pt idx="3809">
                  <c:v>41645.35900462963</c:v>
                </c:pt>
                <c:pt idx="3810">
                  <c:v>41645.359027777777</c:v>
                </c:pt>
                <c:pt idx="3811">
                  <c:v>41645.359050925923</c:v>
                </c:pt>
                <c:pt idx="3812">
                  <c:v>41645.359074074076</c:v>
                </c:pt>
                <c:pt idx="3813">
                  <c:v>41645.359097222223</c:v>
                </c:pt>
                <c:pt idx="3814">
                  <c:v>41645.359120370369</c:v>
                </c:pt>
                <c:pt idx="3815">
                  <c:v>41645.359143518523</c:v>
                </c:pt>
                <c:pt idx="3816">
                  <c:v>41645.359166666669</c:v>
                </c:pt>
                <c:pt idx="3817">
                  <c:v>41645.359189814815</c:v>
                </c:pt>
                <c:pt idx="3818">
                  <c:v>41645.359212962961</c:v>
                </c:pt>
                <c:pt idx="3819">
                  <c:v>41645.359236111108</c:v>
                </c:pt>
                <c:pt idx="3820">
                  <c:v>41645.359259259261</c:v>
                </c:pt>
                <c:pt idx="3821">
                  <c:v>41645.359282407408</c:v>
                </c:pt>
                <c:pt idx="3822">
                  <c:v>41645.359305555554</c:v>
                </c:pt>
                <c:pt idx="3823">
                  <c:v>41645.359328703707</c:v>
                </c:pt>
                <c:pt idx="3824">
                  <c:v>41645.359351851854</c:v>
                </c:pt>
                <c:pt idx="3825">
                  <c:v>41645.359375</c:v>
                </c:pt>
                <c:pt idx="3826">
                  <c:v>41645.359398148146</c:v>
                </c:pt>
                <c:pt idx="3827">
                  <c:v>41645.359421296293</c:v>
                </c:pt>
                <c:pt idx="3828">
                  <c:v>41645.359444444446</c:v>
                </c:pt>
                <c:pt idx="3829">
                  <c:v>41645.359467592592</c:v>
                </c:pt>
                <c:pt idx="3830">
                  <c:v>41645.359490740739</c:v>
                </c:pt>
                <c:pt idx="3831">
                  <c:v>41645.359513888892</c:v>
                </c:pt>
                <c:pt idx="3832">
                  <c:v>41645.359537037039</c:v>
                </c:pt>
                <c:pt idx="3833">
                  <c:v>41645.359560185185</c:v>
                </c:pt>
                <c:pt idx="3834">
                  <c:v>41645.359583333331</c:v>
                </c:pt>
                <c:pt idx="3835">
                  <c:v>41645.359606481477</c:v>
                </c:pt>
                <c:pt idx="3836">
                  <c:v>41645.359629629631</c:v>
                </c:pt>
                <c:pt idx="3837">
                  <c:v>41645.359652777777</c:v>
                </c:pt>
                <c:pt idx="3838">
                  <c:v>41645.359675925924</c:v>
                </c:pt>
                <c:pt idx="3839">
                  <c:v>41645.359699074077</c:v>
                </c:pt>
                <c:pt idx="3840">
                  <c:v>41645.359722222223</c:v>
                </c:pt>
                <c:pt idx="3841">
                  <c:v>41645.35974537037</c:v>
                </c:pt>
                <c:pt idx="3842">
                  <c:v>41645.359768518516</c:v>
                </c:pt>
                <c:pt idx="3843">
                  <c:v>41645.359791666662</c:v>
                </c:pt>
                <c:pt idx="3844">
                  <c:v>41645.359814814816</c:v>
                </c:pt>
                <c:pt idx="3845">
                  <c:v>41645.359837962962</c:v>
                </c:pt>
                <c:pt idx="3846">
                  <c:v>41645.359861111108</c:v>
                </c:pt>
                <c:pt idx="3847">
                  <c:v>41645.359884259262</c:v>
                </c:pt>
                <c:pt idx="3848">
                  <c:v>41645.359907407408</c:v>
                </c:pt>
                <c:pt idx="3849">
                  <c:v>41645.359930555554</c:v>
                </c:pt>
                <c:pt idx="3850">
                  <c:v>41645.359953703708</c:v>
                </c:pt>
                <c:pt idx="3851">
                  <c:v>41645.359976851854</c:v>
                </c:pt>
                <c:pt idx="3852">
                  <c:v>41645.360000000001</c:v>
                </c:pt>
                <c:pt idx="3853">
                  <c:v>41645.360023148147</c:v>
                </c:pt>
                <c:pt idx="3854">
                  <c:v>41645.360046296293</c:v>
                </c:pt>
                <c:pt idx="3855">
                  <c:v>41645.360069444447</c:v>
                </c:pt>
                <c:pt idx="3856">
                  <c:v>41645.360092592593</c:v>
                </c:pt>
                <c:pt idx="3857">
                  <c:v>41645.360115740739</c:v>
                </c:pt>
                <c:pt idx="3858">
                  <c:v>41645.360138888893</c:v>
                </c:pt>
                <c:pt idx="3859">
                  <c:v>41645.360162037039</c:v>
                </c:pt>
                <c:pt idx="3860">
                  <c:v>41645.360185185185</c:v>
                </c:pt>
                <c:pt idx="3861">
                  <c:v>41645.360208333332</c:v>
                </c:pt>
                <c:pt idx="3862">
                  <c:v>41645.360231481478</c:v>
                </c:pt>
                <c:pt idx="3863">
                  <c:v>41645.360254629632</c:v>
                </c:pt>
                <c:pt idx="3864">
                  <c:v>41645.360277777778</c:v>
                </c:pt>
                <c:pt idx="3865">
                  <c:v>41645.360300925924</c:v>
                </c:pt>
                <c:pt idx="3866">
                  <c:v>41645.360324074078</c:v>
                </c:pt>
                <c:pt idx="3867">
                  <c:v>41645.360347222224</c:v>
                </c:pt>
                <c:pt idx="3868">
                  <c:v>41645.36037037037</c:v>
                </c:pt>
                <c:pt idx="3869">
                  <c:v>41645.360393518517</c:v>
                </c:pt>
                <c:pt idx="3870">
                  <c:v>41645.360416666663</c:v>
                </c:pt>
                <c:pt idx="3871">
                  <c:v>41645.360439814816</c:v>
                </c:pt>
                <c:pt idx="3872">
                  <c:v>41645.360462962963</c:v>
                </c:pt>
                <c:pt idx="3873">
                  <c:v>41645.360486111109</c:v>
                </c:pt>
                <c:pt idx="3874">
                  <c:v>41645.360509259262</c:v>
                </c:pt>
                <c:pt idx="3875">
                  <c:v>41645.360532407409</c:v>
                </c:pt>
                <c:pt idx="3876">
                  <c:v>41645.360555555555</c:v>
                </c:pt>
                <c:pt idx="3877">
                  <c:v>41645.360578703701</c:v>
                </c:pt>
                <c:pt idx="3878">
                  <c:v>41645.360601851848</c:v>
                </c:pt>
                <c:pt idx="3879">
                  <c:v>41645.360625000001</c:v>
                </c:pt>
                <c:pt idx="3880">
                  <c:v>41645.360648148147</c:v>
                </c:pt>
                <c:pt idx="3881">
                  <c:v>41645.360671296294</c:v>
                </c:pt>
                <c:pt idx="3882">
                  <c:v>41645.360694444447</c:v>
                </c:pt>
                <c:pt idx="3883">
                  <c:v>41645.360717592594</c:v>
                </c:pt>
                <c:pt idx="3884">
                  <c:v>41645.36074074074</c:v>
                </c:pt>
                <c:pt idx="3885">
                  <c:v>41645.360763888893</c:v>
                </c:pt>
                <c:pt idx="3886">
                  <c:v>41645.36078703704</c:v>
                </c:pt>
                <c:pt idx="3887">
                  <c:v>41645.360810185186</c:v>
                </c:pt>
                <c:pt idx="3888">
                  <c:v>41645.360833333332</c:v>
                </c:pt>
                <c:pt idx="3889">
                  <c:v>41645.360856481479</c:v>
                </c:pt>
                <c:pt idx="3890">
                  <c:v>41645.360879629632</c:v>
                </c:pt>
                <c:pt idx="3891">
                  <c:v>41645.360902777778</c:v>
                </c:pt>
                <c:pt idx="3892">
                  <c:v>41645.360925925925</c:v>
                </c:pt>
                <c:pt idx="3893">
                  <c:v>41645.360949074078</c:v>
                </c:pt>
                <c:pt idx="3894">
                  <c:v>41645.360972222225</c:v>
                </c:pt>
                <c:pt idx="3895">
                  <c:v>41645.360995370371</c:v>
                </c:pt>
                <c:pt idx="3896">
                  <c:v>41645.361018518517</c:v>
                </c:pt>
                <c:pt idx="3897">
                  <c:v>41645.361041666663</c:v>
                </c:pt>
                <c:pt idx="3898">
                  <c:v>41645.361064814817</c:v>
                </c:pt>
                <c:pt idx="3899">
                  <c:v>41645.361087962963</c:v>
                </c:pt>
                <c:pt idx="3900">
                  <c:v>41645.361111111109</c:v>
                </c:pt>
                <c:pt idx="3901">
                  <c:v>41645.361134259263</c:v>
                </c:pt>
                <c:pt idx="3902">
                  <c:v>41645.361157407409</c:v>
                </c:pt>
                <c:pt idx="3903">
                  <c:v>41645.361180555556</c:v>
                </c:pt>
                <c:pt idx="3904">
                  <c:v>41645.361203703702</c:v>
                </c:pt>
                <c:pt idx="3905">
                  <c:v>41645.361226851848</c:v>
                </c:pt>
                <c:pt idx="3906">
                  <c:v>41645.361250000002</c:v>
                </c:pt>
                <c:pt idx="3907">
                  <c:v>41645.361273148148</c:v>
                </c:pt>
                <c:pt idx="3908">
                  <c:v>41645.361296296294</c:v>
                </c:pt>
                <c:pt idx="3909">
                  <c:v>41645.361319444448</c:v>
                </c:pt>
                <c:pt idx="3910">
                  <c:v>41645.361342592594</c:v>
                </c:pt>
                <c:pt idx="3911">
                  <c:v>41645.36136574074</c:v>
                </c:pt>
                <c:pt idx="3912">
                  <c:v>41645.361388888887</c:v>
                </c:pt>
                <c:pt idx="3913">
                  <c:v>41645.361412037033</c:v>
                </c:pt>
                <c:pt idx="3914">
                  <c:v>41645.361435185187</c:v>
                </c:pt>
                <c:pt idx="3915">
                  <c:v>41645.361458333333</c:v>
                </c:pt>
                <c:pt idx="3916">
                  <c:v>41645.361481481479</c:v>
                </c:pt>
                <c:pt idx="3917">
                  <c:v>41645.361504629633</c:v>
                </c:pt>
                <c:pt idx="3918">
                  <c:v>41645.361527777779</c:v>
                </c:pt>
                <c:pt idx="3919">
                  <c:v>41645.361550925925</c:v>
                </c:pt>
                <c:pt idx="3920">
                  <c:v>41645.361574074072</c:v>
                </c:pt>
                <c:pt idx="3921">
                  <c:v>41645.361597222218</c:v>
                </c:pt>
                <c:pt idx="3922">
                  <c:v>41645.361620370371</c:v>
                </c:pt>
                <c:pt idx="3923">
                  <c:v>41645.361643518518</c:v>
                </c:pt>
                <c:pt idx="3924">
                  <c:v>41645.361666666664</c:v>
                </c:pt>
                <c:pt idx="3925">
                  <c:v>41645.361689814818</c:v>
                </c:pt>
                <c:pt idx="3926">
                  <c:v>41645.361712962964</c:v>
                </c:pt>
                <c:pt idx="3927">
                  <c:v>41645.36173611111</c:v>
                </c:pt>
                <c:pt idx="3928">
                  <c:v>41645.361759259264</c:v>
                </c:pt>
                <c:pt idx="3929">
                  <c:v>41645.36178240741</c:v>
                </c:pt>
                <c:pt idx="3930">
                  <c:v>41645.361805555556</c:v>
                </c:pt>
                <c:pt idx="3931">
                  <c:v>41645.361828703702</c:v>
                </c:pt>
                <c:pt idx="3932">
                  <c:v>41645.361851851849</c:v>
                </c:pt>
                <c:pt idx="3933">
                  <c:v>41645.361875000002</c:v>
                </c:pt>
                <c:pt idx="3934">
                  <c:v>41645.361898148149</c:v>
                </c:pt>
                <c:pt idx="3935">
                  <c:v>41645.361921296295</c:v>
                </c:pt>
                <c:pt idx="3936">
                  <c:v>41645.361944444448</c:v>
                </c:pt>
                <c:pt idx="3937">
                  <c:v>41645.361967592595</c:v>
                </c:pt>
                <c:pt idx="3938">
                  <c:v>41645.361990740741</c:v>
                </c:pt>
                <c:pt idx="3939">
                  <c:v>41645.362013888887</c:v>
                </c:pt>
                <c:pt idx="3940">
                  <c:v>41645.362037037034</c:v>
                </c:pt>
                <c:pt idx="3941">
                  <c:v>41645.362060185187</c:v>
                </c:pt>
                <c:pt idx="3942">
                  <c:v>41645.362083333333</c:v>
                </c:pt>
                <c:pt idx="3943">
                  <c:v>41645.36210648148</c:v>
                </c:pt>
                <c:pt idx="3944">
                  <c:v>41645.362129629633</c:v>
                </c:pt>
                <c:pt idx="3945">
                  <c:v>41645.36215277778</c:v>
                </c:pt>
                <c:pt idx="3946">
                  <c:v>41645.362175925926</c:v>
                </c:pt>
                <c:pt idx="3947">
                  <c:v>41645.362199074072</c:v>
                </c:pt>
                <c:pt idx="3948">
                  <c:v>41645.362222222218</c:v>
                </c:pt>
                <c:pt idx="3949">
                  <c:v>41645.362245370372</c:v>
                </c:pt>
                <c:pt idx="3950">
                  <c:v>41645.362268518518</c:v>
                </c:pt>
                <c:pt idx="3951">
                  <c:v>41645.362291666665</c:v>
                </c:pt>
                <c:pt idx="3952">
                  <c:v>41645.362314814818</c:v>
                </c:pt>
                <c:pt idx="3953">
                  <c:v>41645.362337962964</c:v>
                </c:pt>
                <c:pt idx="3954">
                  <c:v>41645.362361111111</c:v>
                </c:pt>
                <c:pt idx="3955">
                  <c:v>41645.362384259257</c:v>
                </c:pt>
                <c:pt idx="3956">
                  <c:v>41645.362407407403</c:v>
                </c:pt>
                <c:pt idx="3957">
                  <c:v>41645.362430555557</c:v>
                </c:pt>
                <c:pt idx="3958">
                  <c:v>41645.362453703703</c:v>
                </c:pt>
                <c:pt idx="3959">
                  <c:v>41645.362476851849</c:v>
                </c:pt>
                <c:pt idx="3960">
                  <c:v>41645.362500000003</c:v>
                </c:pt>
                <c:pt idx="3961">
                  <c:v>41645.362523148149</c:v>
                </c:pt>
                <c:pt idx="3962">
                  <c:v>41645.362546296295</c:v>
                </c:pt>
                <c:pt idx="3963">
                  <c:v>41645.362569444442</c:v>
                </c:pt>
                <c:pt idx="3964">
                  <c:v>41645.362592592595</c:v>
                </c:pt>
                <c:pt idx="3965">
                  <c:v>41645.362615740742</c:v>
                </c:pt>
                <c:pt idx="3966">
                  <c:v>41645.362638888888</c:v>
                </c:pt>
                <c:pt idx="3967">
                  <c:v>41645.362662037034</c:v>
                </c:pt>
                <c:pt idx="3968">
                  <c:v>41645.362685185188</c:v>
                </c:pt>
                <c:pt idx="3969">
                  <c:v>41645.362708333334</c:v>
                </c:pt>
                <c:pt idx="3970">
                  <c:v>41645.36273148148</c:v>
                </c:pt>
                <c:pt idx="3971">
                  <c:v>41645.362754629634</c:v>
                </c:pt>
                <c:pt idx="3972">
                  <c:v>41645.36277777778</c:v>
                </c:pt>
                <c:pt idx="3973">
                  <c:v>41645.362800925926</c:v>
                </c:pt>
                <c:pt idx="3974">
                  <c:v>41645.362824074073</c:v>
                </c:pt>
                <c:pt idx="3975">
                  <c:v>41645.362847222219</c:v>
                </c:pt>
                <c:pt idx="3976">
                  <c:v>41645.362870370373</c:v>
                </c:pt>
                <c:pt idx="3977">
                  <c:v>41645.362893518519</c:v>
                </c:pt>
                <c:pt idx="3978">
                  <c:v>41645.362916666665</c:v>
                </c:pt>
                <c:pt idx="3979">
                  <c:v>41645.362939814819</c:v>
                </c:pt>
                <c:pt idx="3980">
                  <c:v>41645.362962962965</c:v>
                </c:pt>
                <c:pt idx="3981">
                  <c:v>41645.362986111111</c:v>
                </c:pt>
                <c:pt idx="3982">
                  <c:v>41645.363009259258</c:v>
                </c:pt>
                <c:pt idx="3983">
                  <c:v>41645.363032407404</c:v>
                </c:pt>
                <c:pt idx="3984">
                  <c:v>41645.363055555557</c:v>
                </c:pt>
                <c:pt idx="3985">
                  <c:v>41645.363078703704</c:v>
                </c:pt>
                <c:pt idx="3986">
                  <c:v>41645.36310185185</c:v>
                </c:pt>
                <c:pt idx="3987">
                  <c:v>41645.363125000003</c:v>
                </c:pt>
                <c:pt idx="3988">
                  <c:v>41645.36314814815</c:v>
                </c:pt>
                <c:pt idx="3989">
                  <c:v>41645.363171296296</c:v>
                </c:pt>
                <c:pt idx="3990">
                  <c:v>41645.363194444442</c:v>
                </c:pt>
                <c:pt idx="3991">
                  <c:v>41645.363217592589</c:v>
                </c:pt>
                <c:pt idx="3992">
                  <c:v>41645.363240740742</c:v>
                </c:pt>
                <c:pt idx="3993">
                  <c:v>41645.363263888888</c:v>
                </c:pt>
                <c:pt idx="3994">
                  <c:v>41645.363287037035</c:v>
                </c:pt>
                <c:pt idx="3995">
                  <c:v>41645.363310185188</c:v>
                </c:pt>
                <c:pt idx="3996">
                  <c:v>41645.363333333335</c:v>
                </c:pt>
                <c:pt idx="3997">
                  <c:v>41645.363356481481</c:v>
                </c:pt>
                <c:pt idx="3998">
                  <c:v>41645.363379629627</c:v>
                </c:pt>
                <c:pt idx="3999">
                  <c:v>41645.363402777773</c:v>
                </c:pt>
                <c:pt idx="4000">
                  <c:v>41645.363425925927</c:v>
                </c:pt>
                <c:pt idx="4001">
                  <c:v>41645.363449074073</c:v>
                </c:pt>
                <c:pt idx="4002">
                  <c:v>41645.36347222222</c:v>
                </c:pt>
                <c:pt idx="4003">
                  <c:v>41645.363495370373</c:v>
                </c:pt>
                <c:pt idx="4004">
                  <c:v>41645.363518518519</c:v>
                </c:pt>
                <c:pt idx="4005">
                  <c:v>41645.363541666666</c:v>
                </c:pt>
                <c:pt idx="4006">
                  <c:v>41645.363564814819</c:v>
                </c:pt>
                <c:pt idx="4007">
                  <c:v>41645.363587962966</c:v>
                </c:pt>
                <c:pt idx="4008">
                  <c:v>41645.363611111112</c:v>
                </c:pt>
                <c:pt idx="4009">
                  <c:v>41645.363634259258</c:v>
                </c:pt>
                <c:pt idx="4010">
                  <c:v>41645.363657407404</c:v>
                </c:pt>
                <c:pt idx="4011">
                  <c:v>41645.363680555558</c:v>
                </c:pt>
                <c:pt idx="4012">
                  <c:v>41645.363703703704</c:v>
                </c:pt>
                <c:pt idx="4013">
                  <c:v>41645.363726851851</c:v>
                </c:pt>
                <c:pt idx="4014">
                  <c:v>41645.363750000004</c:v>
                </c:pt>
                <c:pt idx="4015">
                  <c:v>41645.36377314815</c:v>
                </c:pt>
                <c:pt idx="4016">
                  <c:v>41645.363796296297</c:v>
                </c:pt>
                <c:pt idx="4017">
                  <c:v>41645.363819444443</c:v>
                </c:pt>
                <c:pt idx="4018">
                  <c:v>41645.363842592589</c:v>
                </c:pt>
                <c:pt idx="4019">
                  <c:v>41645.363865740743</c:v>
                </c:pt>
                <c:pt idx="4020">
                  <c:v>41645.363888888889</c:v>
                </c:pt>
                <c:pt idx="4021">
                  <c:v>41645.363912037035</c:v>
                </c:pt>
                <c:pt idx="4022">
                  <c:v>41645.363935185189</c:v>
                </c:pt>
                <c:pt idx="4023">
                  <c:v>41645.363958333335</c:v>
                </c:pt>
                <c:pt idx="4024">
                  <c:v>41645.363981481481</c:v>
                </c:pt>
                <c:pt idx="4025">
                  <c:v>41645.364004629628</c:v>
                </c:pt>
                <c:pt idx="4026">
                  <c:v>41645.364027777774</c:v>
                </c:pt>
                <c:pt idx="4027">
                  <c:v>41645.364050925928</c:v>
                </c:pt>
                <c:pt idx="4028">
                  <c:v>41645.364074074074</c:v>
                </c:pt>
                <c:pt idx="4029">
                  <c:v>41645.36409722222</c:v>
                </c:pt>
                <c:pt idx="4030">
                  <c:v>41645.364120370374</c:v>
                </c:pt>
                <c:pt idx="4031">
                  <c:v>41645.36414351852</c:v>
                </c:pt>
                <c:pt idx="4032">
                  <c:v>41645.364166666666</c:v>
                </c:pt>
                <c:pt idx="4033">
                  <c:v>41645.364189814813</c:v>
                </c:pt>
                <c:pt idx="4034">
                  <c:v>41645.364212962959</c:v>
                </c:pt>
                <c:pt idx="4035">
                  <c:v>41645.364236111112</c:v>
                </c:pt>
                <c:pt idx="4036">
                  <c:v>41645.364259259259</c:v>
                </c:pt>
                <c:pt idx="4037">
                  <c:v>41645.364282407405</c:v>
                </c:pt>
                <c:pt idx="4038">
                  <c:v>41645.364305555559</c:v>
                </c:pt>
                <c:pt idx="4039">
                  <c:v>41645.364328703705</c:v>
                </c:pt>
                <c:pt idx="4040">
                  <c:v>41645.364351851851</c:v>
                </c:pt>
                <c:pt idx="4041">
                  <c:v>41645.364374999997</c:v>
                </c:pt>
                <c:pt idx="4042">
                  <c:v>41645.364398148144</c:v>
                </c:pt>
                <c:pt idx="4043">
                  <c:v>41645.364421296297</c:v>
                </c:pt>
                <c:pt idx="4044">
                  <c:v>41645.364444444444</c:v>
                </c:pt>
                <c:pt idx="4045">
                  <c:v>41645.36446759259</c:v>
                </c:pt>
                <c:pt idx="4046">
                  <c:v>41645.364490740743</c:v>
                </c:pt>
                <c:pt idx="4047">
                  <c:v>41645.36451388889</c:v>
                </c:pt>
                <c:pt idx="4048">
                  <c:v>41645.364537037036</c:v>
                </c:pt>
                <c:pt idx="4049">
                  <c:v>41645.364560185189</c:v>
                </c:pt>
                <c:pt idx="4050">
                  <c:v>41645.364583333336</c:v>
                </c:pt>
                <c:pt idx="4051">
                  <c:v>41645.364606481482</c:v>
                </c:pt>
                <c:pt idx="4052">
                  <c:v>41645.364629629628</c:v>
                </c:pt>
                <c:pt idx="4053">
                  <c:v>41645.364652777775</c:v>
                </c:pt>
                <c:pt idx="4054">
                  <c:v>41645.364675925928</c:v>
                </c:pt>
                <c:pt idx="4055">
                  <c:v>41645.364699074074</c:v>
                </c:pt>
                <c:pt idx="4056">
                  <c:v>41645.364722222221</c:v>
                </c:pt>
                <c:pt idx="4057">
                  <c:v>41645.364745370374</c:v>
                </c:pt>
                <c:pt idx="4058">
                  <c:v>41645.364768518521</c:v>
                </c:pt>
                <c:pt idx="4059">
                  <c:v>41645.364791666667</c:v>
                </c:pt>
                <c:pt idx="4060">
                  <c:v>41645.364814814813</c:v>
                </c:pt>
                <c:pt idx="4061">
                  <c:v>41645.364837962959</c:v>
                </c:pt>
                <c:pt idx="4062">
                  <c:v>41645.364861111113</c:v>
                </c:pt>
                <c:pt idx="4063">
                  <c:v>41645.364884259259</c:v>
                </c:pt>
                <c:pt idx="4064">
                  <c:v>41645.364907407406</c:v>
                </c:pt>
                <c:pt idx="4065">
                  <c:v>41645.364930555559</c:v>
                </c:pt>
                <c:pt idx="4066">
                  <c:v>41645.364953703705</c:v>
                </c:pt>
                <c:pt idx="4067">
                  <c:v>41645.364976851852</c:v>
                </c:pt>
                <c:pt idx="4068">
                  <c:v>41645.364999999998</c:v>
                </c:pt>
                <c:pt idx="4069">
                  <c:v>41645.365023148144</c:v>
                </c:pt>
                <c:pt idx="4070">
                  <c:v>41645.365046296298</c:v>
                </c:pt>
                <c:pt idx="4071">
                  <c:v>41645.365069444444</c:v>
                </c:pt>
                <c:pt idx="4072">
                  <c:v>41645.36509259259</c:v>
                </c:pt>
                <c:pt idx="4073">
                  <c:v>41645.365115740744</c:v>
                </c:pt>
                <c:pt idx="4074">
                  <c:v>41645.36513888889</c:v>
                </c:pt>
                <c:pt idx="4075">
                  <c:v>41645.365162037036</c:v>
                </c:pt>
                <c:pt idx="4076">
                  <c:v>41645.365185185183</c:v>
                </c:pt>
                <c:pt idx="4077">
                  <c:v>41645.365208333329</c:v>
                </c:pt>
                <c:pt idx="4078">
                  <c:v>41645.365231481483</c:v>
                </c:pt>
                <c:pt idx="4079">
                  <c:v>41645.365254629629</c:v>
                </c:pt>
                <c:pt idx="4080">
                  <c:v>41645.365277777775</c:v>
                </c:pt>
                <c:pt idx="4081">
                  <c:v>41645.365300925929</c:v>
                </c:pt>
                <c:pt idx="4082">
                  <c:v>41645.365324074075</c:v>
                </c:pt>
                <c:pt idx="4083">
                  <c:v>41645.365347222221</c:v>
                </c:pt>
                <c:pt idx="4084">
                  <c:v>41645.365370370375</c:v>
                </c:pt>
                <c:pt idx="4085">
                  <c:v>41645.365393518521</c:v>
                </c:pt>
                <c:pt idx="4086">
                  <c:v>41645.365416666667</c:v>
                </c:pt>
                <c:pt idx="4087">
                  <c:v>41645.365439814814</c:v>
                </c:pt>
                <c:pt idx="4088">
                  <c:v>41645.36546296296</c:v>
                </c:pt>
                <c:pt idx="4089">
                  <c:v>41645.365486111114</c:v>
                </c:pt>
                <c:pt idx="4090">
                  <c:v>41645.36550925926</c:v>
                </c:pt>
                <c:pt idx="4091">
                  <c:v>41645.365532407406</c:v>
                </c:pt>
                <c:pt idx="4092">
                  <c:v>41645.36555555556</c:v>
                </c:pt>
                <c:pt idx="4093">
                  <c:v>41645.365578703706</c:v>
                </c:pt>
                <c:pt idx="4094">
                  <c:v>41645.365601851852</c:v>
                </c:pt>
                <c:pt idx="4095">
                  <c:v>41645.365624999999</c:v>
                </c:pt>
                <c:pt idx="4096">
                  <c:v>41645.365648148145</c:v>
                </c:pt>
                <c:pt idx="4097">
                  <c:v>41645.365671296298</c:v>
                </c:pt>
                <c:pt idx="4098">
                  <c:v>41645.365694444445</c:v>
                </c:pt>
                <c:pt idx="4099">
                  <c:v>41645.365717592591</c:v>
                </c:pt>
                <c:pt idx="4100">
                  <c:v>41645.365740740745</c:v>
                </c:pt>
                <c:pt idx="4101">
                  <c:v>41645.365763888891</c:v>
                </c:pt>
                <c:pt idx="4102">
                  <c:v>41645.365787037037</c:v>
                </c:pt>
                <c:pt idx="4103">
                  <c:v>41645.365810185183</c:v>
                </c:pt>
                <c:pt idx="4104">
                  <c:v>41645.36583333333</c:v>
                </c:pt>
                <c:pt idx="4105">
                  <c:v>41645.365856481483</c:v>
                </c:pt>
                <c:pt idx="4106">
                  <c:v>41645.365879629629</c:v>
                </c:pt>
                <c:pt idx="4107">
                  <c:v>41645.365902777776</c:v>
                </c:pt>
                <c:pt idx="4108">
                  <c:v>41645.365925925929</c:v>
                </c:pt>
                <c:pt idx="4109">
                  <c:v>41645.365949074076</c:v>
                </c:pt>
                <c:pt idx="4110">
                  <c:v>41645.365972222222</c:v>
                </c:pt>
                <c:pt idx="4111">
                  <c:v>41645.365995370368</c:v>
                </c:pt>
                <c:pt idx="4112">
                  <c:v>41645.366018518514</c:v>
                </c:pt>
                <c:pt idx="4113">
                  <c:v>41645.366041666668</c:v>
                </c:pt>
                <c:pt idx="4114">
                  <c:v>41645.366064814814</c:v>
                </c:pt>
                <c:pt idx="4115">
                  <c:v>41645.366087962961</c:v>
                </c:pt>
                <c:pt idx="4116">
                  <c:v>41645.366111111114</c:v>
                </c:pt>
                <c:pt idx="4117">
                  <c:v>41645.36613425926</c:v>
                </c:pt>
                <c:pt idx="4118">
                  <c:v>41645.366157407407</c:v>
                </c:pt>
                <c:pt idx="4119">
                  <c:v>41645.366180555553</c:v>
                </c:pt>
                <c:pt idx="4120">
                  <c:v>41645.366203703699</c:v>
                </c:pt>
                <c:pt idx="4121">
                  <c:v>41645.366226851853</c:v>
                </c:pt>
                <c:pt idx="4122">
                  <c:v>41645.366249999999</c:v>
                </c:pt>
                <c:pt idx="4123">
                  <c:v>41645.366273148145</c:v>
                </c:pt>
                <c:pt idx="4124">
                  <c:v>41645.366296296299</c:v>
                </c:pt>
                <c:pt idx="4125">
                  <c:v>41645.366319444445</c:v>
                </c:pt>
                <c:pt idx="4126">
                  <c:v>41645.366342592592</c:v>
                </c:pt>
                <c:pt idx="4127">
                  <c:v>41645.366365740745</c:v>
                </c:pt>
                <c:pt idx="4128">
                  <c:v>41645.366388888891</c:v>
                </c:pt>
                <c:pt idx="4129">
                  <c:v>41645.366412037038</c:v>
                </c:pt>
                <c:pt idx="4130">
                  <c:v>41645.366435185184</c:v>
                </c:pt>
                <c:pt idx="4131">
                  <c:v>41645.36645833333</c:v>
                </c:pt>
                <c:pt idx="4132">
                  <c:v>41645.366481481484</c:v>
                </c:pt>
                <c:pt idx="4133">
                  <c:v>41645.36650462963</c:v>
                </c:pt>
                <c:pt idx="4134">
                  <c:v>41645.366527777776</c:v>
                </c:pt>
                <c:pt idx="4135">
                  <c:v>41645.36655092593</c:v>
                </c:pt>
                <c:pt idx="4136">
                  <c:v>41645.366574074076</c:v>
                </c:pt>
                <c:pt idx="4137">
                  <c:v>41645.366597222222</c:v>
                </c:pt>
                <c:pt idx="4138">
                  <c:v>41645.366620370369</c:v>
                </c:pt>
                <c:pt idx="4139">
                  <c:v>41645.366643518515</c:v>
                </c:pt>
                <c:pt idx="4140">
                  <c:v>41645.366666666669</c:v>
                </c:pt>
                <c:pt idx="4141">
                  <c:v>41645.366689814815</c:v>
                </c:pt>
                <c:pt idx="4142">
                  <c:v>41645.366712962961</c:v>
                </c:pt>
                <c:pt idx="4143">
                  <c:v>41645.366736111115</c:v>
                </c:pt>
                <c:pt idx="4144">
                  <c:v>41645.366759259261</c:v>
                </c:pt>
                <c:pt idx="4145">
                  <c:v>41645.366782407407</c:v>
                </c:pt>
                <c:pt idx="4146">
                  <c:v>41645.366805555554</c:v>
                </c:pt>
                <c:pt idx="4147">
                  <c:v>41645.3668287037</c:v>
                </c:pt>
                <c:pt idx="4148">
                  <c:v>41645.366851851853</c:v>
                </c:pt>
                <c:pt idx="4149">
                  <c:v>41645.366875</c:v>
                </c:pt>
                <c:pt idx="4150">
                  <c:v>41645.366898148146</c:v>
                </c:pt>
                <c:pt idx="4151">
                  <c:v>41645.3669212963</c:v>
                </c:pt>
                <c:pt idx="4152">
                  <c:v>41645.366944444446</c:v>
                </c:pt>
                <c:pt idx="4153">
                  <c:v>41645.366967592592</c:v>
                </c:pt>
                <c:pt idx="4154">
                  <c:v>41645.366990740738</c:v>
                </c:pt>
                <c:pt idx="4155">
                  <c:v>41645.367013888885</c:v>
                </c:pt>
                <c:pt idx="4156">
                  <c:v>41645.367037037038</c:v>
                </c:pt>
                <c:pt idx="4157">
                  <c:v>41645.367060185185</c:v>
                </c:pt>
                <c:pt idx="4158">
                  <c:v>41645.367083333331</c:v>
                </c:pt>
                <c:pt idx="4159">
                  <c:v>41645.367106481484</c:v>
                </c:pt>
                <c:pt idx="4160">
                  <c:v>41645.367129629631</c:v>
                </c:pt>
                <c:pt idx="4161">
                  <c:v>41645.367152777777</c:v>
                </c:pt>
                <c:pt idx="4162">
                  <c:v>41645.367175925923</c:v>
                </c:pt>
                <c:pt idx="4163">
                  <c:v>41645.367199074077</c:v>
                </c:pt>
                <c:pt idx="4164">
                  <c:v>41645.367222222223</c:v>
                </c:pt>
                <c:pt idx="4165">
                  <c:v>41645.367245370369</c:v>
                </c:pt>
                <c:pt idx="4166">
                  <c:v>41645.367268518516</c:v>
                </c:pt>
                <c:pt idx="4167">
                  <c:v>41645.367291666669</c:v>
                </c:pt>
                <c:pt idx="4168">
                  <c:v>41645.367314814815</c:v>
                </c:pt>
                <c:pt idx="4169">
                  <c:v>41645.367337962962</c:v>
                </c:pt>
                <c:pt idx="4170">
                  <c:v>41645.367361111115</c:v>
                </c:pt>
                <c:pt idx="4171">
                  <c:v>41645.367384259262</c:v>
                </c:pt>
                <c:pt idx="4172">
                  <c:v>41645.367407407408</c:v>
                </c:pt>
                <c:pt idx="4173">
                  <c:v>41645.367430555554</c:v>
                </c:pt>
                <c:pt idx="4174">
                  <c:v>41645.3674537037</c:v>
                </c:pt>
                <c:pt idx="4175">
                  <c:v>41645.367476851854</c:v>
                </c:pt>
                <c:pt idx="4176">
                  <c:v>41645.3675</c:v>
                </c:pt>
                <c:pt idx="4177">
                  <c:v>41645.367523148147</c:v>
                </c:pt>
                <c:pt idx="4178">
                  <c:v>41645.3675462963</c:v>
                </c:pt>
                <c:pt idx="4179">
                  <c:v>41645.367569444446</c:v>
                </c:pt>
                <c:pt idx="4180">
                  <c:v>41645.367592592593</c:v>
                </c:pt>
                <c:pt idx="4181">
                  <c:v>41645.367615740739</c:v>
                </c:pt>
                <c:pt idx="4182">
                  <c:v>41645.367638888885</c:v>
                </c:pt>
                <c:pt idx="4183">
                  <c:v>41645.367662037039</c:v>
                </c:pt>
                <c:pt idx="4184">
                  <c:v>41645.367685185185</c:v>
                </c:pt>
                <c:pt idx="4185">
                  <c:v>41645.367708333331</c:v>
                </c:pt>
                <c:pt idx="4186">
                  <c:v>41645.367731481485</c:v>
                </c:pt>
                <c:pt idx="4187">
                  <c:v>41645.367754629631</c:v>
                </c:pt>
                <c:pt idx="4188">
                  <c:v>41645.367777777778</c:v>
                </c:pt>
                <c:pt idx="4189">
                  <c:v>41645.367800925924</c:v>
                </c:pt>
                <c:pt idx="4190">
                  <c:v>41645.36782407407</c:v>
                </c:pt>
                <c:pt idx="4191">
                  <c:v>41645.367847222224</c:v>
                </c:pt>
                <c:pt idx="4192">
                  <c:v>41645.36787037037</c:v>
                </c:pt>
                <c:pt idx="4193">
                  <c:v>41645.367893518516</c:v>
                </c:pt>
                <c:pt idx="4194">
                  <c:v>41645.36791666667</c:v>
                </c:pt>
                <c:pt idx="4195">
                  <c:v>41645.367939814816</c:v>
                </c:pt>
                <c:pt idx="4196">
                  <c:v>41645.367962962962</c:v>
                </c:pt>
                <c:pt idx="4197">
                  <c:v>41645.367986111109</c:v>
                </c:pt>
                <c:pt idx="4198">
                  <c:v>41645.368009259255</c:v>
                </c:pt>
                <c:pt idx="4199">
                  <c:v>41645.368032407408</c:v>
                </c:pt>
                <c:pt idx="4200">
                  <c:v>41645.368055555555</c:v>
                </c:pt>
                <c:pt idx="4201">
                  <c:v>41645.368078703701</c:v>
                </c:pt>
                <c:pt idx="4202">
                  <c:v>41645.368101851855</c:v>
                </c:pt>
                <c:pt idx="4203">
                  <c:v>41645.368125000001</c:v>
                </c:pt>
                <c:pt idx="4204">
                  <c:v>41645.368148148147</c:v>
                </c:pt>
                <c:pt idx="4205">
                  <c:v>41645.368171296301</c:v>
                </c:pt>
                <c:pt idx="4206">
                  <c:v>41645.368194444447</c:v>
                </c:pt>
                <c:pt idx="4207">
                  <c:v>41645.368217592593</c:v>
                </c:pt>
                <c:pt idx="4208">
                  <c:v>41645.36824074074</c:v>
                </c:pt>
                <c:pt idx="4209">
                  <c:v>41645.368263888886</c:v>
                </c:pt>
                <c:pt idx="4210">
                  <c:v>41645.368287037039</c:v>
                </c:pt>
                <c:pt idx="4211">
                  <c:v>41645.368310185186</c:v>
                </c:pt>
                <c:pt idx="4212">
                  <c:v>41645.368333333332</c:v>
                </c:pt>
                <c:pt idx="4213">
                  <c:v>41645.368356481486</c:v>
                </c:pt>
                <c:pt idx="4214">
                  <c:v>41645.368379629632</c:v>
                </c:pt>
                <c:pt idx="4215">
                  <c:v>41645.368402777778</c:v>
                </c:pt>
                <c:pt idx="4216">
                  <c:v>41645.368425925924</c:v>
                </c:pt>
                <c:pt idx="4217">
                  <c:v>41645.368449074071</c:v>
                </c:pt>
                <c:pt idx="4218">
                  <c:v>41645.368472222224</c:v>
                </c:pt>
                <c:pt idx="4219">
                  <c:v>41645.368495370371</c:v>
                </c:pt>
                <c:pt idx="4220">
                  <c:v>41645.368518518517</c:v>
                </c:pt>
                <c:pt idx="4221">
                  <c:v>41645.36854166667</c:v>
                </c:pt>
                <c:pt idx="4222">
                  <c:v>41645.368564814817</c:v>
                </c:pt>
                <c:pt idx="4223">
                  <c:v>41645.368587962963</c:v>
                </c:pt>
                <c:pt idx="4224">
                  <c:v>41645.368611111109</c:v>
                </c:pt>
                <c:pt idx="4225">
                  <c:v>41645.368634259255</c:v>
                </c:pt>
                <c:pt idx="4226">
                  <c:v>41645.368657407409</c:v>
                </c:pt>
                <c:pt idx="4227">
                  <c:v>41645.368680555555</c:v>
                </c:pt>
                <c:pt idx="4228">
                  <c:v>41645.368703703702</c:v>
                </c:pt>
                <c:pt idx="4229">
                  <c:v>41645.368726851855</c:v>
                </c:pt>
                <c:pt idx="4230">
                  <c:v>41645.368750000001</c:v>
                </c:pt>
                <c:pt idx="4231">
                  <c:v>41645.368773148148</c:v>
                </c:pt>
                <c:pt idx="4232">
                  <c:v>41645.368796296294</c:v>
                </c:pt>
                <c:pt idx="4233">
                  <c:v>41645.36881944444</c:v>
                </c:pt>
                <c:pt idx="4234">
                  <c:v>41645.368842592594</c:v>
                </c:pt>
                <c:pt idx="4235">
                  <c:v>41645.36886574074</c:v>
                </c:pt>
                <c:pt idx="4236">
                  <c:v>41645.368888888886</c:v>
                </c:pt>
                <c:pt idx="4237">
                  <c:v>41645.36891203704</c:v>
                </c:pt>
                <c:pt idx="4238">
                  <c:v>41645.368935185186</c:v>
                </c:pt>
                <c:pt idx="4239">
                  <c:v>41645.368958333333</c:v>
                </c:pt>
                <c:pt idx="4240">
                  <c:v>41645.368981481479</c:v>
                </c:pt>
                <c:pt idx="4241">
                  <c:v>41645.369004629625</c:v>
                </c:pt>
                <c:pt idx="4242">
                  <c:v>41645.369027777779</c:v>
                </c:pt>
                <c:pt idx="4243">
                  <c:v>41645.369050925925</c:v>
                </c:pt>
                <c:pt idx="4244">
                  <c:v>41645.369074074071</c:v>
                </c:pt>
                <c:pt idx="4245">
                  <c:v>41645.369097222225</c:v>
                </c:pt>
                <c:pt idx="4246">
                  <c:v>41645.369120370371</c:v>
                </c:pt>
                <c:pt idx="4247">
                  <c:v>41645.369143518517</c:v>
                </c:pt>
                <c:pt idx="4248">
                  <c:v>41645.369166666671</c:v>
                </c:pt>
                <c:pt idx="4249">
                  <c:v>41645.369189814817</c:v>
                </c:pt>
                <c:pt idx="4250">
                  <c:v>41645.369212962964</c:v>
                </c:pt>
                <c:pt idx="4251">
                  <c:v>41645.36923611111</c:v>
                </c:pt>
                <c:pt idx="4252">
                  <c:v>41645.369259259256</c:v>
                </c:pt>
                <c:pt idx="4253">
                  <c:v>41645.36928240741</c:v>
                </c:pt>
                <c:pt idx="4254">
                  <c:v>41645.369305555556</c:v>
                </c:pt>
                <c:pt idx="4255">
                  <c:v>41645.369328703702</c:v>
                </c:pt>
                <c:pt idx="4256">
                  <c:v>41645.369351851856</c:v>
                </c:pt>
                <c:pt idx="4257">
                  <c:v>41645.369375000002</c:v>
                </c:pt>
                <c:pt idx="4258">
                  <c:v>41645.369398148148</c:v>
                </c:pt>
                <c:pt idx="4259">
                  <c:v>41645.369421296295</c:v>
                </c:pt>
                <c:pt idx="4260">
                  <c:v>41645.369444444441</c:v>
                </c:pt>
                <c:pt idx="4261">
                  <c:v>41645.369467592594</c:v>
                </c:pt>
                <c:pt idx="4262">
                  <c:v>41645.369490740741</c:v>
                </c:pt>
                <c:pt idx="4263">
                  <c:v>41645.369513888887</c:v>
                </c:pt>
                <c:pt idx="4264">
                  <c:v>41645.369537037041</c:v>
                </c:pt>
                <c:pt idx="4265">
                  <c:v>41645.369560185187</c:v>
                </c:pt>
                <c:pt idx="4266">
                  <c:v>41645.369583333333</c:v>
                </c:pt>
                <c:pt idx="4267">
                  <c:v>41645.369606481479</c:v>
                </c:pt>
                <c:pt idx="4268">
                  <c:v>41645.369629629626</c:v>
                </c:pt>
                <c:pt idx="4269">
                  <c:v>41645.369652777779</c:v>
                </c:pt>
                <c:pt idx="4270">
                  <c:v>41645.369675925926</c:v>
                </c:pt>
                <c:pt idx="4271">
                  <c:v>41645.369699074072</c:v>
                </c:pt>
                <c:pt idx="4272">
                  <c:v>41645.369722222225</c:v>
                </c:pt>
                <c:pt idx="4273">
                  <c:v>41645.369745370372</c:v>
                </c:pt>
                <c:pt idx="4274">
                  <c:v>41645.369768518518</c:v>
                </c:pt>
                <c:pt idx="4275">
                  <c:v>41645.369791666664</c:v>
                </c:pt>
                <c:pt idx="4276">
                  <c:v>41645.369814814811</c:v>
                </c:pt>
                <c:pt idx="4277">
                  <c:v>41645.369837962964</c:v>
                </c:pt>
                <c:pt idx="4278">
                  <c:v>41645.36986111111</c:v>
                </c:pt>
                <c:pt idx="4279">
                  <c:v>41645.369884259257</c:v>
                </c:pt>
                <c:pt idx="4280">
                  <c:v>41645.36990740741</c:v>
                </c:pt>
                <c:pt idx="4281">
                  <c:v>41645.369930555556</c:v>
                </c:pt>
                <c:pt idx="4282">
                  <c:v>41645.369953703703</c:v>
                </c:pt>
                <c:pt idx="4283">
                  <c:v>41645.369976851856</c:v>
                </c:pt>
                <c:pt idx="4284">
                  <c:v>41645.370000000003</c:v>
                </c:pt>
                <c:pt idx="4285">
                  <c:v>41645.370023148149</c:v>
                </c:pt>
                <c:pt idx="4286">
                  <c:v>41645.370046296295</c:v>
                </c:pt>
                <c:pt idx="4287">
                  <c:v>41645.370069444441</c:v>
                </c:pt>
                <c:pt idx="4288">
                  <c:v>41645.370092592595</c:v>
                </c:pt>
                <c:pt idx="4289">
                  <c:v>41645.370115740741</c:v>
                </c:pt>
                <c:pt idx="4290">
                  <c:v>41645.370138888888</c:v>
                </c:pt>
                <c:pt idx="4291">
                  <c:v>41645.370162037041</c:v>
                </c:pt>
                <c:pt idx="4292">
                  <c:v>41645.370185185187</c:v>
                </c:pt>
                <c:pt idx="4293">
                  <c:v>41645.370208333334</c:v>
                </c:pt>
                <c:pt idx="4294">
                  <c:v>41645.37023148148</c:v>
                </c:pt>
                <c:pt idx="4295">
                  <c:v>41645.370254629626</c:v>
                </c:pt>
                <c:pt idx="4296">
                  <c:v>41645.37027777778</c:v>
                </c:pt>
                <c:pt idx="4297">
                  <c:v>41645.370300925926</c:v>
                </c:pt>
                <c:pt idx="4298">
                  <c:v>41645.370324074072</c:v>
                </c:pt>
                <c:pt idx="4299">
                  <c:v>41645.370347222226</c:v>
                </c:pt>
                <c:pt idx="4300">
                  <c:v>41645.370370370372</c:v>
                </c:pt>
                <c:pt idx="4301">
                  <c:v>41645.370393518519</c:v>
                </c:pt>
                <c:pt idx="4302">
                  <c:v>41645.370416666665</c:v>
                </c:pt>
                <c:pt idx="4303">
                  <c:v>41645.370439814811</c:v>
                </c:pt>
                <c:pt idx="4304">
                  <c:v>41645.370462962965</c:v>
                </c:pt>
                <c:pt idx="4305">
                  <c:v>41645.370486111111</c:v>
                </c:pt>
                <c:pt idx="4306">
                  <c:v>41645.370509259257</c:v>
                </c:pt>
                <c:pt idx="4307">
                  <c:v>41645.370532407411</c:v>
                </c:pt>
                <c:pt idx="4308">
                  <c:v>41645.370555555557</c:v>
                </c:pt>
                <c:pt idx="4309">
                  <c:v>41645.370578703703</c:v>
                </c:pt>
                <c:pt idx="4310">
                  <c:v>41645.37060185185</c:v>
                </c:pt>
                <c:pt idx="4311">
                  <c:v>41645.370624999996</c:v>
                </c:pt>
                <c:pt idx="4312">
                  <c:v>41645.370648148149</c:v>
                </c:pt>
                <c:pt idx="4313">
                  <c:v>41645.370671296296</c:v>
                </c:pt>
                <c:pt idx="4314">
                  <c:v>41645.370694444442</c:v>
                </c:pt>
                <c:pt idx="4315">
                  <c:v>41645.370717592596</c:v>
                </c:pt>
                <c:pt idx="4316">
                  <c:v>41645.370740740742</c:v>
                </c:pt>
                <c:pt idx="4317">
                  <c:v>41645.370763888888</c:v>
                </c:pt>
                <c:pt idx="4318">
                  <c:v>41645.370787037034</c:v>
                </c:pt>
                <c:pt idx="4319">
                  <c:v>41645.370810185181</c:v>
                </c:pt>
                <c:pt idx="4320">
                  <c:v>41645.370833333334</c:v>
                </c:pt>
                <c:pt idx="4321">
                  <c:v>41645.370856481481</c:v>
                </c:pt>
                <c:pt idx="4322">
                  <c:v>41645.370879629627</c:v>
                </c:pt>
                <c:pt idx="4323">
                  <c:v>41645.37090277778</c:v>
                </c:pt>
                <c:pt idx="4324">
                  <c:v>41645.370925925927</c:v>
                </c:pt>
                <c:pt idx="4325">
                  <c:v>41645.370949074073</c:v>
                </c:pt>
                <c:pt idx="4326">
                  <c:v>41645.370972222227</c:v>
                </c:pt>
                <c:pt idx="4327">
                  <c:v>41645.370995370373</c:v>
                </c:pt>
                <c:pt idx="4328">
                  <c:v>41645.371018518519</c:v>
                </c:pt>
                <c:pt idx="4329">
                  <c:v>41645.371041666665</c:v>
                </c:pt>
                <c:pt idx="4330">
                  <c:v>41645.371064814812</c:v>
                </c:pt>
                <c:pt idx="4331">
                  <c:v>41645.371087962965</c:v>
                </c:pt>
                <c:pt idx="4332">
                  <c:v>41645.371111111112</c:v>
                </c:pt>
                <c:pt idx="4333">
                  <c:v>41645.371134259258</c:v>
                </c:pt>
                <c:pt idx="4334">
                  <c:v>41645.371157407411</c:v>
                </c:pt>
                <c:pt idx="4335">
                  <c:v>41645.371180555558</c:v>
                </c:pt>
                <c:pt idx="4336">
                  <c:v>41645.371203703704</c:v>
                </c:pt>
                <c:pt idx="4337">
                  <c:v>41645.37122685185</c:v>
                </c:pt>
                <c:pt idx="4338">
                  <c:v>41645.371249999997</c:v>
                </c:pt>
                <c:pt idx="4339">
                  <c:v>41645.37127314815</c:v>
                </c:pt>
                <c:pt idx="4340">
                  <c:v>41645.371296296296</c:v>
                </c:pt>
                <c:pt idx="4341">
                  <c:v>41645.371319444443</c:v>
                </c:pt>
                <c:pt idx="4342">
                  <c:v>41645.371342592596</c:v>
                </c:pt>
                <c:pt idx="4343">
                  <c:v>41645.371365740742</c:v>
                </c:pt>
                <c:pt idx="4344">
                  <c:v>41645.371388888889</c:v>
                </c:pt>
                <c:pt idx="4345">
                  <c:v>41645.371412037035</c:v>
                </c:pt>
                <c:pt idx="4346">
                  <c:v>41645.371435185181</c:v>
                </c:pt>
                <c:pt idx="4347">
                  <c:v>41645.371458333335</c:v>
                </c:pt>
                <c:pt idx="4348">
                  <c:v>41645.371481481481</c:v>
                </c:pt>
                <c:pt idx="4349">
                  <c:v>41645.371504629627</c:v>
                </c:pt>
                <c:pt idx="4350">
                  <c:v>41645.371527777781</c:v>
                </c:pt>
                <c:pt idx="4351">
                  <c:v>41645.371550925927</c:v>
                </c:pt>
                <c:pt idx="4352">
                  <c:v>41645.371574074074</c:v>
                </c:pt>
                <c:pt idx="4353">
                  <c:v>41645.37159722222</c:v>
                </c:pt>
                <c:pt idx="4354">
                  <c:v>41645.371620370366</c:v>
                </c:pt>
                <c:pt idx="4355">
                  <c:v>41645.37164351852</c:v>
                </c:pt>
                <c:pt idx="4356">
                  <c:v>41645.371666666666</c:v>
                </c:pt>
                <c:pt idx="4357">
                  <c:v>41645.371689814812</c:v>
                </c:pt>
                <c:pt idx="4358">
                  <c:v>41645.371712962966</c:v>
                </c:pt>
                <c:pt idx="4359">
                  <c:v>41645.371736111112</c:v>
                </c:pt>
                <c:pt idx="4360">
                  <c:v>41645.371759259258</c:v>
                </c:pt>
                <c:pt idx="4361">
                  <c:v>41645.371782407405</c:v>
                </c:pt>
                <c:pt idx="4362">
                  <c:v>41645.371805555558</c:v>
                </c:pt>
                <c:pt idx="4363">
                  <c:v>41645.371828703705</c:v>
                </c:pt>
                <c:pt idx="4364">
                  <c:v>41645.371851851851</c:v>
                </c:pt>
                <c:pt idx="4365">
                  <c:v>41645.371874999997</c:v>
                </c:pt>
                <c:pt idx="4366">
                  <c:v>41645.371898148151</c:v>
                </c:pt>
                <c:pt idx="4367">
                  <c:v>41645.371921296297</c:v>
                </c:pt>
                <c:pt idx="4368">
                  <c:v>41645.371944444443</c:v>
                </c:pt>
                <c:pt idx="4369">
                  <c:v>41645.371967592597</c:v>
                </c:pt>
                <c:pt idx="4370">
                  <c:v>41645.371990740743</c:v>
                </c:pt>
                <c:pt idx="4371">
                  <c:v>41645.372013888889</c:v>
                </c:pt>
                <c:pt idx="4372">
                  <c:v>41645.372037037036</c:v>
                </c:pt>
                <c:pt idx="4373">
                  <c:v>41645.372060185182</c:v>
                </c:pt>
                <c:pt idx="4374">
                  <c:v>41645.372083333335</c:v>
                </c:pt>
                <c:pt idx="4375">
                  <c:v>41645.372106481482</c:v>
                </c:pt>
                <c:pt idx="4376">
                  <c:v>41645.372129629628</c:v>
                </c:pt>
                <c:pt idx="4377">
                  <c:v>41645.372152777782</c:v>
                </c:pt>
                <c:pt idx="4378">
                  <c:v>41645.372175925928</c:v>
                </c:pt>
                <c:pt idx="4379">
                  <c:v>41645.372199074074</c:v>
                </c:pt>
                <c:pt idx="4380">
                  <c:v>41645.37222222222</c:v>
                </c:pt>
                <c:pt idx="4381">
                  <c:v>41645.372245370367</c:v>
                </c:pt>
                <c:pt idx="4382">
                  <c:v>41645.37226851852</c:v>
                </c:pt>
                <c:pt idx="4383">
                  <c:v>41645.372291666667</c:v>
                </c:pt>
                <c:pt idx="4384">
                  <c:v>41645.372314814813</c:v>
                </c:pt>
                <c:pt idx="4385">
                  <c:v>41645.372337962966</c:v>
                </c:pt>
                <c:pt idx="4386">
                  <c:v>41645.372361111113</c:v>
                </c:pt>
                <c:pt idx="4387">
                  <c:v>41645.372384259259</c:v>
                </c:pt>
                <c:pt idx="4388">
                  <c:v>41645.372407407405</c:v>
                </c:pt>
                <c:pt idx="4389">
                  <c:v>41645.372430555552</c:v>
                </c:pt>
                <c:pt idx="4390">
                  <c:v>41645.372453703705</c:v>
                </c:pt>
                <c:pt idx="4391">
                  <c:v>41645.372476851851</c:v>
                </c:pt>
                <c:pt idx="4392">
                  <c:v>41645.372499999998</c:v>
                </c:pt>
                <c:pt idx="4393">
                  <c:v>41645.372523148151</c:v>
                </c:pt>
                <c:pt idx="4394">
                  <c:v>41645.372546296298</c:v>
                </c:pt>
                <c:pt idx="4395">
                  <c:v>41645.372569444444</c:v>
                </c:pt>
                <c:pt idx="4396">
                  <c:v>41645.37259259259</c:v>
                </c:pt>
                <c:pt idx="4397">
                  <c:v>41645.372615740736</c:v>
                </c:pt>
                <c:pt idx="4398">
                  <c:v>41645.37263888889</c:v>
                </c:pt>
                <c:pt idx="4399">
                  <c:v>41645.372662037036</c:v>
                </c:pt>
                <c:pt idx="4400">
                  <c:v>41645.372685185182</c:v>
                </c:pt>
                <c:pt idx="4401">
                  <c:v>41645.372708333336</c:v>
                </c:pt>
                <c:pt idx="4402">
                  <c:v>41645.372731481482</c:v>
                </c:pt>
                <c:pt idx="4403">
                  <c:v>41645.372754629629</c:v>
                </c:pt>
                <c:pt idx="4404">
                  <c:v>41645.372777777782</c:v>
                </c:pt>
                <c:pt idx="4405">
                  <c:v>41645.372800925928</c:v>
                </c:pt>
                <c:pt idx="4406">
                  <c:v>41645.372824074075</c:v>
                </c:pt>
                <c:pt idx="4407">
                  <c:v>41645.372847222221</c:v>
                </c:pt>
                <c:pt idx="4408">
                  <c:v>41645.372870370367</c:v>
                </c:pt>
                <c:pt idx="4409">
                  <c:v>41645.372893518521</c:v>
                </c:pt>
                <c:pt idx="4410">
                  <c:v>41645.372916666667</c:v>
                </c:pt>
                <c:pt idx="4411">
                  <c:v>41645.372939814813</c:v>
                </c:pt>
                <c:pt idx="4412">
                  <c:v>41645.372962962967</c:v>
                </c:pt>
                <c:pt idx="4413">
                  <c:v>41645.372986111113</c:v>
                </c:pt>
                <c:pt idx="4414">
                  <c:v>41645.37300925926</c:v>
                </c:pt>
                <c:pt idx="4415">
                  <c:v>41645.373032407406</c:v>
                </c:pt>
                <c:pt idx="4416">
                  <c:v>41645.373055555552</c:v>
                </c:pt>
                <c:pt idx="4417">
                  <c:v>41645.373078703706</c:v>
                </c:pt>
                <c:pt idx="4418">
                  <c:v>41645.373101851852</c:v>
                </c:pt>
                <c:pt idx="4419">
                  <c:v>41645.373124999998</c:v>
                </c:pt>
                <c:pt idx="4420">
                  <c:v>41645.373148148152</c:v>
                </c:pt>
                <c:pt idx="4421">
                  <c:v>41645.373171296298</c:v>
                </c:pt>
                <c:pt idx="4422">
                  <c:v>41645.373194444444</c:v>
                </c:pt>
                <c:pt idx="4423">
                  <c:v>41645.373217592591</c:v>
                </c:pt>
                <c:pt idx="4424">
                  <c:v>41645.373240740737</c:v>
                </c:pt>
                <c:pt idx="4425">
                  <c:v>41645.373263888891</c:v>
                </c:pt>
                <c:pt idx="4426">
                  <c:v>41645.373287037037</c:v>
                </c:pt>
                <c:pt idx="4427">
                  <c:v>41645.373310185183</c:v>
                </c:pt>
                <c:pt idx="4428">
                  <c:v>41645.373333333337</c:v>
                </c:pt>
                <c:pt idx="4429">
                  <c:v>41645.373356481483</c:v>
                </c:pt>
                <c:pt idx="4430">
                  <c:v>41645.373379629629</c:v>
                </c:pt>
                <c:pt idx="4431">
                  <c:v>41645.373402777775</c:v>
                </c:pt>
                <c:pt idx="4432">
                  <c:v>41645.373425925922</c:v>
                </c:pt>
                <c:pt idx="4433">
                  <c:v>41645.373449074075</c:v>
                </c:pt>
                <c:pt idx="4434">
                  <c:v>41645.373472222222</c:v>
                </c:pt>
                <c:pt idx="4435">
                  <c:v>41645.373495370368</c:v>
                </c:pt>
                <c:pt idx="4436">
                  <c:v>41645.373518518521</c:v>
                </c:pt>
                <c:pt idx="4437">
                  <c:v>41645.373541666668</c:v>
                </c:pt>
                <c:pt idx="4438">
                  <c:v>41645.373564814814</c:v>
                </c:pt>
                <c:pt idx="4439">
                  <c:v>41645.37358796296</c:v>
                </c:pt>
                <c:pt idx="4440">
                  <c:v>41645.373611111107</c:v>
                </c:pt>
                <c:pt idx="4441">
                  <c:v>41645.37363425926</c:v>
                </c:pt>
                <c:pt idx="4442">
                  <c:v>41645.373657407406</c:v>
                </c:pt>
                <c:pt idx="4443">
                  <c:v>41645.373680555553</c:v>
                </c:pt>
                <c:pt idx="4444">
                  <c:v>41645.373703703706</c:v>
                </c:pt>
                <c:pt idx="4445">
                  <c:v>41645.373726851853</c:v>
                </c:pt>
                <c:pt idx="4446">
                  <c:v>41645.373749999999</c:v>
                </c:pt>
                <c:pt idx="4447">
                  <c:v>41645.373773148152</c:v>
                </c:pt>
                <c:pt idx="4448">
                  <c:v>41645.373796296299</c:v>
                </c:pt>
                <c:pt idx="4449">
                  <c:v>41645.373819444445</c:v>
                </c:pt>
                <c:pt idx="4450">
                  <c:v>41645.373842592591</c:v>
                </c:pt>
                <c:pt idx="4451">
                  <c:v>41645.373865740738</c:v>
                </c:pt>
                <c:pt idx="4452">
                  <c:v>41645.373888888891</c:v>
                </c:pt>
                <c:pt idx="4453">
                  <c:v>41645.373912037037</c:v>
                </c:pt>
                <c:pt idx="4454">
                  <c:v>41645.373935185184</c:v>
                </c:pt>
                <c:pt idx="4455">
                  <c:v>41645.373958333337</c:v>
                </c:pt>
                <c:pt idx="4456">
                  <c:v>41645.373981481483</c:v>
                </c:pt>
                <c:pt idx="4457">
                  <c:v>41645.37400462963</c:v>
                </c:pt>
                <c:pt idx="4458">
                  <c:v>41645.374027777776</c:v>
                </c:pt>
                <c:pt idx="4459">
                  <c:v>41645.374050925922</c:v>
                </c:pt>
                <c:pt idx="4460">
                  <c:v>41645.374074074076</c:v>
                </c:pt>
                <c:pt idx="4461">
                  <c:v>41645.374097222222</c:v>
                </c:pt>
                <c:pt idx="4462">
                  <c:v>41645.374120370368</c:v>
                </c:pt>
                <c:pt idx="4463">
                  <c:v>41645.374143518522</c:v>
                </c:pt>
                <c:pt idx="4464">
                  <c:v>41645.374166666668</c:v>
                </c:pt>
                <c:pt idx="4465">
                  <c:v>41645.374189814815</c:v>
                </c:pt>
                <c:pt idx="4466">
                  <c:v>41645.374212962961</c:v>
                </c:pt>
                <c:pt idx="4467">
                  <c:v>41645.374236111107</c:v>
                </c:pt>
                <c:pt idx="4468">
                  <c:v>41645.374259259261</c:v>
                </c:pt>
                <c:pt idx="4469">
                  <c:v>41645.374282407407</c:v>
                </c:pt>
                <c:pt idx="4470">
                  <c:v>41645.374305555553</c:v>
                </c:pt>
                <c:pt idx="4471">
                  <c:v>41645.374328703707</c:v>
                </c:pt>
                <c:pt idx="4472">
                  <c:v>41645.374351851853</c:v>
                </c:pt>
                <c:pt idx="4473">
                  <c:v>41645.374374999999</c:v>
                </c:pt>
                <c:pt idx="4474">
                  <c:v>41645.374398148146</c:v>
                </c:pt>
                <c:pt idx="4475">
                  <c:v>41645.374421296292</c:v>
                </c:pt>
                <c:pt idx="4476">
                  <c:v>41645.374444444446</c:v>
                </c:pt>
                <c:pt idx="4477">
                  <c:v>41645.374467592592</c:v>
                </c:pt>
                <c:pt idx="4478">
                  <c:v>41645.374490740738</c:v>
                </c:pt>
                <c:pt idx="4479">
                  <c:v>41645.374513888892</c:v>
                </c:pt>
                <c:pt idx="4480">
                  <c:v>41645.374537037038</c:v>
                </c:pt>
                <c:pt idx="4481">
                  <c:v>41645.374560185184</c:v>
                </c:pt>
                <c:pt idx="4482">
                  <c:v>41645.374583333338</c:v>
                </c:pt>
                <c:pt idx="4483">
                  <c:v>41645.374606481484</c:v>
                </c:pt>
                <c:pt idx="4484">
                  <c:v>41645.37462962963</c:v>
                </c:pt>
                <c:pt idx="4485">
                  <c:v>41645.374652777777</c:v>
                </c:pt>
                <c:pt idx="4486">
                  <c:v>41645.374675925923</c:v>
                </c:pt>
                <c:pt idx="4487">
                  <c:v>41645.374699074076</c:v>
                </c:pt>
                <c:pt idx="4488">
                  <c:v>41645.374722222223</c:v>
                </c:pt>
                <c:pt idx="4489">
                  <c:v>41645.374745370369</c:v>
                </c:pt>
                <c:pt idx="4490">
                  <c:v>41645.374768518523</c:v>
                </c:pt>
                <c:pt idx="4491">
                  <c:v>41645.374791666669</c:v>
                </c:pt>
                <c:pt idx="4492">
                  <c:v>41645.374814814815</c:v>
                </c:pt>
                <c:pt idx="4493">
                  <c:v>41645.374837962961</c:v>
                </c:pt>
                <c:pt idx="4494">
                  <c:v>41645.374861111108</c:v>
                </c:pt>
                <c:pt idx="4495">
                  <c:v>41645.374884259261</c:v>
                </c:pt>
                <c:pt idx="4496">
                  <c:v>41645.374907407408</c:v>
                </c:pt>
                <c:pt idx="4497">
                  <c:v>41645.374930555554</c:v>
                </c:pt>
                <c:pt idx="4498">
                  <c:v>41645.374953703707</c:v>
                </c:pt>
                <c:pt idx="4499">
                  <c:v>41645.374976851854</c:v>
                </c:pt>
                <c:pt idx="4500">
                  <c:v>41645.375</c:v>
                </c:pt>
                <c:pt idx="4501">
                  <c:v>41645.375023148146</c:v>
                </c:pt>
                <c:pt idx="4502">
                  <c:v>41645.375046296293</c:v>
                </c:pt>
                <c:pt idx="4503">
                  <c:v>41645.375069444446</c:v>
                </c:pt>
                <c:pt idx="4504">
                  <c:v>41645.375092592592</c:v>
                </c:pt>
                <c:pt idx="4505">
                  <c:v>41645.375115740739</c:v>
                </c:pt>
                <c:pt idx="4506">
                  <c:v>41645.375138888892</c:v>
                </c:pt>
                <c:pt idx="4507">
                  <c:v>41645.375162037039</c:v>
                </c:pt>
                <c:pt idx="4508">
                  <c:v>41645.375185185185</c:v>
                </c:pt>
                <c:pt idx="4509">
                  <c:v>41645.375208333331</c:v>
                </c:pt>
                <c:pt idx="4510">
                  <c:v>41645.375231481477</c:v>
                </c:pt>
                <c:pt idx="4511">
                  <c:v>41645.375254629631</c:v>
                </c:pt>
                <c:pt idx="4512">
                  <c:v>41645.375277777777</c:v>
                </c:pt>
                <c:pt idx="4513">
                  <c:v>41645.375300925924</c:v>
                </c:pt>
                <c:pt idx="4514">
                  <c:v>41645.375324074077</c:v>
                </c:pt>
                <c:pt idx="4515">
                  <c:v>41645.375347222223</c:v>
                </c:pt>
                <c:pt idx="4516">
                  <c:v>41645.37537037037</c:v>
                </c:pt>
                <c:pt idx="4517">
                  <c:v>41645.375393518516</c:v>
                </c:pt>
                <c:pt idx="4518">
                  <c:v>41645.375416666662</c:v>
                </c:pt>
                <c:pt idx="4519">
                  <c:v>41645.375439814816</c:v>
                </c:pt>
                <c:pt idx="4520">
                  <c:v>41645.375462962962</c:v>
                </c:pt>
                <c:pt idx="4521">
                  <c:v>41645.375486111108</c:v>
                </c:pt>
                <c:pt idx="4522">
                  <c:v>41645.375509259262</c:v>
                </c:pt>
                <c:pt idx="4523">
                  <c:v>41645.375532407408</c:v>
                </c:pt>
                <c:pt idx="4524">
                  <c:v>41645.375555555554</c:v>
                </c:pt>
                <c:pt idx="4525">
                  <c:v>41645.375578703708</c:v>
                </c:pt>
                <c:pt idx="4526">
                  <c:v>41645.375601851854</c:v>
                </c:pt>
                <c:pt idx="4527">
                  <c:v>41645.375625000001</c:v>
                </c:pt>
                <c:pt idx="4528">
                  <c:v>41645.375648148147</c:v>
                </c:pt>
                <c:pt idx="4529">
                  <c:v>41645.375671296293</c:v>
                </c:pt>
                <c:pt idx="4530">
                  <c:v>41645.375694444447</c:v>
                </c:pt>
                <c:pt idx="4531">
                  <c:v>41645.375717592593</c:v>
                </c:pt>
                <c:pt idx="4532">
                  <c:v>41645.375740740739</c:v>
                </c:pt>
                <c:pt idx="4533">
                  <c:v>41645.375763888893</c:v>
                </c:pt>
                <c:pt idx="4534">
                  <c:v>41645.375787037039</c:v>
                </c:pt>
                <c:pt idx="4535">
                  <c:v>41645.375810185185</c:v>
                </c:pt>
                <c:pt idx="4536">
                  <c:v>41645.375833333332</c:v>
                </c:pt>
                <c:pt idx="4537">
                  <c:v>41645.375856481478</c:v>
                </c:pt>
                <c:pt idx="4538">
                  <c:v>41645.375879629632</c:v>
                </c:pt>
                <c:pt idx="4539">
                  <c:v>41645.375902777778</c:v>
                </c:pt>
                <c:pt idx="4540">
                  <c:v>41645.375925925924</c:v>
                </c:pt>
                <c:pt idx="4541">
                  <c:v>41645.375949074078</c:v>
                </c:pt>
                <c:pt idx="4542">
                  <c:v>41645.375972222224</c:v>
                </c:pt>
                <c:pt idx="4543">
                  <c:v>41645.37599537037</c:v>
                </c:pt>
                <c:pt idx="4544">
                  <c:v>41645.376018518517</c:v>
                </c:pt>
                <c:pt idx="4545">
                  <c:v>41645.376041666663</c:v>
                </c:pt>
                <c:pt idx="4546">
                  <c:v>41645.376064814816</c:v>
                </c:pt>
                <c:pt idx="4547">
                  <c:v>41645.376087962963</c:v>
                </c:pt>
                <c:pt idx="4548">
                  <c:v>41645.376111111109</c:v>
                </c:pt>
                <c:pt idx="4549">
                  <c:v>41645.376134259262</c:v>
                </c:pt>
                <c:pt idx="4550">
                  <c:v>41645.376157407409</c:v>
                </c:pt>
                <c:pt idx="4551">
                  <c:v>41645.376180555555</c:v>
                </c:pt>
                <c:pt idx="4552">
                  <c:v>41645.376203703701</c:v>
                </c:pt>
                <c:pt idx="4553">
                  <c:v>41645.376226851848</c:v>
                </c:pt>
                <c:pt idx="4554">
                  <c:v>41645.376250000001</c:v>
                </c:pt>
                <c:pt idx="4555">
                  <c:v>41645.376273148147</c:v>
                </c:pt>
                <c:pt idx="4556">
                  <c:v>41645.376296296294</c:v>
                </c:pt>
                <c:pt idx="4557">
                  <c:v>41645.376319444447</c:v>
                </c:pt>
                <c:pt idx="4558">
                  <c:v>41645.376342592594</c:v>
                </c:pt>
                <c:pt idx="4559">
                  <c:v>41645.37636574074</c:v>
                </c:pt>
                <c:pt idx="4560">
                  <c:v>41645.376388888893</c:v>
                </c:pt>
                <c:pt idx="4561">
                  <c:v>41645.37641203704</c:v>
                </c:pt>
                <c:pt idx="4562">
                  <c:v>41645.376435185186</c:v>
                </c:pt>
                <c:pt idx="4563">
                  <c:v>41645.376458333332</c:v>
                </c:pt>
                <c:pt idx="4564">
                  <c:v>41645.376481481479</c:v>
                </c:pt>
                <c:pt idx="4565">
                  <c:v>41645.376504629632</c:v>
                </c:pt>
                <c:pt idx="4566">
                  <c:v>41645.376527777778</c:v>
                </c:pt>
                <c:pt idx="4567">
                  <c:v>41645.376550925925</c:v>
                </c:pt>
                <c:pt idx="4568">
                  <c:v>41645.376574074078</c:v>
                </c:pt>
                <c:pt idx="4569">
                  <c:v>41645.376597222225</c:v>
                </c:pt>
                <c:pt idx="4570">
                  <c:v>41645.376620370371</c:v>
                </c:pt>
                <c:pt idx="4571">
                  <c:v>41645.376643518517</c:v>
                </c:pt>
                <c:pt idx="4572">
                  <c:v>41645.376666666663</c:v>
                </c:pt>
                <c:pt idx="4573">
                  <c:v>41645.376689814817</c:v>
                </c:pt>
                <c:pt idx="4574">
                  <c:v>41645.376712962963</c:v>
                </c:pt>
                <c:pt idx="4575">
                  <c:v>41645.376736111109</c:v>
                </c:pt>
                <c:pt idx="4576">
                  <c:v>41645.376759259263</c:v>
                </c:pt>
                <c:pt idx="4577">
                  <c:v>41645.376782407409</c:v>
                </c:pt>
                <c:pt idx="4578">
                  <c:v>41645.376805555556</c:v>
                </c:pt>
                <c:pt idx="4579">
                  <c:v>41645.376828703702</c:v>
                </c:pt>
                <c:pt idx="4580">
                  <c:v>41645.376851851848</c:v>
                </c:pt>
                <c:pt idx="4581">
                  <c:v>41645.376875000002</c:v>
                </c:pt>
                <c:pt idx="4582">
                  <c:v>41645.376898148148</c:v>
                </c:pt>
                <c:pt idx="4583">
                  <c:v>41645.376921296294</c:v>
                </c:pt>
                <c:pt idx="4584">
                  <c:v>41645.376944444448</c:v>
                </c:pt>
                <c:pt idx="4585">
                  <c:v>41645.376967592594</c:v>
                </c:pt>
                <c:pt idx="4586">
                  <c:v>41645.37699074074</c:v>
                </c:pt>
                <c:pt idx="4587">
                  <c:v>41645.377013888887</c:v>
                </c:pt>
                <c:pt idx="4588">
                  <c:v>41645.377037037033</c:v>
                </c:pt>
                <c:pt idx="4589">
                  <c:v>41645.377060185187</c:v>
                </c:pt>
                <c:pt idx="4590">
                  <c:v>41645.377083333333</c:v>
                </c:pt>
                <c:pt idx="4591">
                  <c:v>41645.377106481479</c:v>
                </c:pt>
                <c:pt idx="4592">
                  <c:v>41645.377129629633</c:v>
                </c:pt>
                <c:pt idx="4593">
                  <c:v>41645.377152777779</c:v>
                </c:pt>
                <c:pt idx="4594">
                  <c:v>41645.377175925925</c:v>
                </c:pt>
                <c:pt idx="4595">
                  <c:v>41645.377199074072</c:v>
                </c:pt>
                <c:pt idx="4596">
                  <c:v>41645.377222222218</c:v>
                </c:pt>
                <c:pt idx="4597">
                  <c:v>41645.377245370371</c:v>
                </c:pt>
                <c:pt idx="4598">
                  <c:v>41645.377268518518</c:v>
                </c:pt>
                <c:pt idx="4599">
                  <c:v>41645.377291666664</c:v>
                </c:pt>
                <c:pt idx="4600">
                  <c:v>41645.377314814818</c:v>
                </c:pt>
                <c:pt idx="4601">
                  <c:v>41645.377337962964</c:v>
                </c:pt>
                <c:pt idx="4602">
                  <c:v>41645.37736111111</c:v>
                </c:pt>
                <c:pt idx="4603">
                  <c:v>41645.377384259264</c:v>
                </c:pt>
                <c:pt idx="4604">
                  <c:v>41645.37740740741</c:v>
                </c:pt>
                <c:pt idx="4605">
                  <c:v>41645.377430555556</c:v>
                </c:pt>
                <c:pt idx="4606">
                  <c:v>41645.377453703702</c:v>
                </c:pt>
                <c:pt idx="4607">
                  <c:v>41645.377476851849</c:v>
                </c:pt>
                <c:pt idx="4608">
                  <c:v>41645.377500000002</c:v>
                </c:pt>
                <c:pt idx="4609">
                  <c:v>41645.377523148149</c:v>
                </c:pt>
                <c:pt idx="4610">
                  <c:v>41645.377546296295</c:v>
                </c:pt>
                <c:pt idx="4611">
                  <c:v>41645.377569444448</c:v>
                </c:pt>
                <c:pt idx="4612">
                  <c:v>41645.377592592595</c:v>
                </c:pt>
                <c:pt idx="4613">
                  <c:v>41645.377615740741</c:v>
                </c:pt>
                <c:pt idx="4614">
                  <c:v>41645.377638888887</c:v>
                </c:pt>
                <c:pt idx="4615">
                  <c:v>41645.377662037034</c:v>
                </c:pt>
                <c:pt idx="4616">
                  <c:v>41645.377685185187</c:v>
                </c:pt>
                <c:pt idx="4617">
                  <c:v>41645.377708333333</c:v>
                </c:pt>
                <c:pt idx="4618">
                  <c:v>41645.37773148148</c:v>
                </c:pt>
                <c:pt idx="4619">
                  <c:v>41645.377754629633</c:v>
                </c:pt>
                <c:pt idx="4620">
                  <c:v>41645.37777777778</c:v>
                </c:pt>
                <c:pt idx="4621">
                  <c:v>41645.377800925926</c:v>
                </c:pt>
                <c:pt idx="4622">
                  <c:v>41645.377824074072</c:v>
                </c:pt>
                <c:pt idx="4623">
                  <c:v>41645.377847222218</c:v>
                </c:pt>
                <c:pt idx="4624">
                  <c:v>41645.377870370372</c:v>
                </c:pt>
                <c:pt idx="4625">
                  <c:v>41645.377893518518</c:v>
                </c:pt>
                <c:pt idx="4626">
                  <c:v>41645.377916666665</c:v>
                </c:pt>
                <c:pt idx="4627">
                  <c:v>41645.377939814818</c:v>
                </c:pt>
                <c:pt idx="4628">
                  <c:v>41645.377962962964</c:v>
                </c:pt>
                <c:pt idx="4629">
                  <c:v>41645.377986111111</c:v>
                </c:pt>
                <c:pt idx="4630">
                  <c:v>41645.378009259257</c:v>
                </c:pt>
                <c:pt idx="4631">
                  <c:v>41645.378032407403</c:v>
                </c:pt>
                <c:pt idx="4632">
                  <c:v>41645.378055555557</c:v>
                </c:pt>
                <c:pt idx="4633">
                  <c:v>41645.378078703703</c:v>
                </c:pt>
                <c:pt idx="4634">
                  <c:v>41645.378101851849</c:v>
                </c:pt>
                <c:pt idx="4635">
                  <c:v>41645.378125000003</c:v>
                </c:pt>
                <c:pt idx="4636">
                  <c:v>41645.378148148149</c:v>
                </c:pt>
                <c:pt idx="4637">
                  <c:v>41645.378171296295</c:v>
                </c:pt>
                <c:pt idx="4638">
                  <c:v>41645.378194444442</c:v>
                </c:pt>
                <c:pt idx="4639">
                  <c:v>41645.378217592595</c:v>
                </c:pt>
                <c:pt idx="4640">
                  <c:v>41645.378240740742</c:v>
                </c:pt>
                <c:pt idx="4641">
                  <c:v>41645.378263888888</c:v>
                </c:pt>
                <c:pt idx="4642">
                  <c:v>41645.378287037034</c:v>
                </c:pt>
                <c:pt idx="4643">
                  <c:v>41645.378310185188</c:v>
                </c:pt>
                <c:pt idx="4644">
                  <c:v>41645.378333333334</c:v>
                </c:pt>
                <c:pt idx="4645">
                  <c:v>41645.37835648148</c:v>
                </c:pt>
                <c:pt idx="4646">
                  <c:v>41645.378379629634</c:v>
                </c:pt>
                <c:pt idx="4647">
                  <c:v>41645.37840277778</c:v>
                </c:pt>
                <c:pt idx="4648">
                  <c:v>41645.378425925926</c:v>
                </c:pt>
                <c:pt idx="4649">
                  <c:v>41645.378449074073</c:v>
                </c:pt>
                <c:pt idx="4650">
                  <c:v>41645.378472222219</c:v>
                </c:pt>
                <c:pt idx="4651">
                  <c:v>41645.378495370373</c:v>
                </c:pt>
                <c:pt idx="4652">
                  <c:v>41645.378518518519</c:v>
                </c:pt>
                <c:pt idx="4653">
                  <c:v>41645.378541666665</c:v>
                </c:pt>
                <c:pt idx="4654">
                  <c:v>41645.378564814819</c:v>
                </c:pt>
                <c:pt idx="4655">
                  <c:v>41645.378587962965</c:v>
                </c:pt>
                <c:pt idx="4656">
                  <c:v>41645.378611111111</c:v>
                </c:pt>
                <c:pt idx="4657">
                  <c:v>41645.378634259258</c:v>
                </c:pt>
                <c:pt idx="4658">
                  <c:v>41645.378657407404</c:v>
                </c:pt>
                <c:pt idx="4659">
                  <c:v>41645.378680555557</c:v>
                </c:pt>
                <c:pt idx="4660">
                  <c:v>41645.378703703704</c:v>
                </c:pt>
                <c:pt idx="4661">
                  <c:v>41645.37872685185</c:v>
                </c:pt>
                <c:pt idx="4662">
                  <c:v>41645.378750000003</c:v>
                </c:pt>
                <c:pt idx="4663">
                  <c:v>41645.37877314815</c:v>
                </c:pt>
                <c:pt idx="4664">
                  <c:v>41645.378796296296</c:v>
                </c:pt>
                <c:pt idx="4665">
                  <c:v>41645.378819444442</c:v>
                </c:pt>
                <c:pt idx="4666">
                  <c:v>41645.378842592589</c:v>
                </c:pt>
                <c:pt idx="4667">
                  <c:v>41645.378865740742</c:v>
                </c:pt>
                <c:pt idx="4668">
                  <c:v>41645.378888888888</c:v>
                </c:pt>
                <c:pt idx="4669">
                  <c:v>41645.378912037035</c:v>
                </c:pt>
                <c:pt idx="4670">
                  <c:v>41645.378935185188</c:v>
                </c:pt>
                <c:pt idx="4671">
                  <c:v>41645.378958333335</c:v>
                </c:pt>
                <c:pt idx="4672">
                  <c:v>41645.378981481481</c:v>
                </c:pt>
                <c:pt idx="4673">
                  <c:v>41645.379004629627</c:v>
                </c:pt>
                <c:pt idx="4674">
                  <c:v>41645.379027777773</c:v>
                </c:pt>
                <c:pt idx="4675">
                  <c:v>41645.379050925927</c:v>
                </c:pt>
                <c:pt idx="4676">
                  <c:v>41645.379074074073</c:v>
                </c:pt>
                <c:pt idx="4677">
                  <c:v>41645.37909722222</c:v>
                </c:pt>
                <c:pt idx="4678">
                  <c:v>41645.379120370373</c:v>
                </c:pt>
                <c:pt idx="4679">
                  <c:v>41645.379143518519</c:v>
                </c:pt>
                <c:pt idx="4680">
                  <c:v>41645.379166666666</c:v>
                </c:pt>
                <c:pt idx="4681">
                  <c:v>41645.379189814819</c:v>
                </c:pt>
                <c:pt idx="4682">
                  <c:v>41645.379212962966</c:v>
                </c:pt>
                <c:pt idx="4683">
                  <c:v>41645.379236111112</c:v>
                </c:pt>
                <c:pt idx="4684">
                  <c:v>41645.379259259258</c:v>
                </c:pt>
                <c:pt idx="4685">
                  <c:v>41645.379282407404</c:v>
                </c:pt>
                <c:pt idx="4686">
                  <c:v>41645.379305555558</c:v>
                </c:pt>
                <c:pt idx="4687">
                  <c:v>41645.379328703704</c:v>
                </c:pt>
                <c:pt idx="4688">
                  <c:v>41645.379351851851</c:v>
                </c:pt>
                <c:pt idx="4689">
                  <c:v>41645.379375000004</c:v>
                </c:pt>
                <c:pt idx="4690">
                  <c:v>41645.37939814815</c:v>
                </c:pt>
                <c:pt idx="4691">
                  <c:v>41645.379421296297</c:v>
                </c:pt>
                <c:pt idx="4692">
                  <c:v>41645.379444444443</c:v>
                </c:pt>
                <c:pt idx="4693">
                  <c:v>41645.379467592589</c:v>
                </c:pt>
                <c:pt idx="4694">
                  <c:v>41645.379490740743</c:v>
                </c:pt>
                <c:pt idx="4695">
                  <c:v>41645.379513888889</c:v>
                </c:pt>
                <c:pt idx="4696">
                  <c:v>41645.379537037035</c:v>
                </c:pt>
                <c:pt idx="4697">
                  <c:v>41645.379560185189</c:v>
                </c:pt>
                <c:pt idx="4698">
                  <c:v>41645.379583333335</c:v>
                </c:pt>
                <c:pt idx="4699">
                  <c:v>41645.379606481481</c:v>
                </c:pt>
                <c:pt idx="4700">
                  <c:v>41645.379629629628</c:v>
                </c:pt>
                <c:pt idx="4701">
                  <c:v>41645.379652777774</c:v>
                </c:pt>
                <c:pt idx="4702">
                  <c:v>41645.379675925928</c:v>
                </c:pt>
                <c:pt idx="4703">
                  <c:v>41645.379699074074</c:v>
                </c:pt>
                <c:pt idx="4704">
                  <c:v>41645.37972222222</c:v>
                </c:pt>
                <c:pt idx="4705">
                  <c:v>41645.379745370374</c:v>
                </c:pt>
                <c:pt idx="4706">
                  <c:v>41645.37976851852</c:v>
                </c:pt>
                <c:pt idx="4707">
                  <c:v>41645.379791666666</c:v>
                </c:pt>
                <c:pt idx="4708">
                  <c:v>41645.379814814813</c:v>
                </c:pt>
                <c:pt idx="4709">
                  <c:v>41645.379837962959</c:v>
                </c:pt>
                <c:pt idx="4710">
                  <c:v>41645.379861111112</c:v>
                </c:pt>
                <c:pt idx="4711">
                  <c:v>41645.379884259259</c:v>
                </c:pt>
                <c:pt idx="4712">
                  <c:v>41645.379907407405</c:v>
                </c:pt>
                <c:pt idx="4713">
                  <c:v>41645.379930555559</c:v>
                </c:pt>
                <c:pt idx="4714">
                  <c:v>41645.379953703705</c:v>
                </c:pt>
                <c:pt idx="4715">
                  <c:v>41645.379976851851</c:v>
                </c:pt>
                <c:pt idx="4716">
                  <c:v>41645.379999999997</c:v>
                </c:pt>
                <c:pt idx="4717">
                  <c:v>41645.380023148144</c:v>
                </c:pt>
                <c:pt idx="4718">
                  <c:v>41645.380046296297</c:v>
                </c:pt>
                <c:pt idx="4719">
                  <c:v>41645.380069444444</c:v>
                </c:pt>
                <c:pt idx="4720">
                  <c:v>41645.38009259259</c:v>
                </c:pt>
                <c:pt idx="4721">
                  <c:v>41645.380115740743</c:v>
                </c:pt>
                <c:pt idx="4722">
                  <c:v>41645.38013888889</c:v>
                </c:pt>
                <c:pt idx="4723">
                  <c:v>41645.380162037036</c:v>
                </c:pt>
                <c:pt idx="4724">
                  <c:v>41645.380185185189</c:v>
                </c:pt>
                <c:pt idx="4725">
                  <c:v>41645.380208333336</c:v>
                </c:pt>
                <c:pt idx="4726">
                  <c:v>41645.380231481482</c:v>
                </c:pt>
                <c:pt idx="4727">
                  <c:v>41645.380254629628</c:v>
                </c:pt>
                <c:pt idx="4728">
                  <c:v>41645.380277777775</c:v>
                </c:pt>
                <c:pt idx="4729">
                  <c:v>41645.380300925928</c:v>
                </c:pt>
                <c:pt idx="4730">
                  <c:v>41645.380324074074</c:v>
                </c:pt>
                <c:pt idx="4731">
                  <c:v>41645.380347222221</c:v>
                </c:pt>
                <c:pt idx="4732">
                  <c:v>41645.380370370374</c:v>
                </c:pt>
                <c:pt idx="4733">
                  <c:v>41645.380393518521</c:v>
                </c:pt>
                <c:pt idx="4734">
                  <c:v>41645.380416666667</c:v>
                </c:pt>
                <c:pt idx="4735">
                  <c:v>41645.380439814813</c:v>
                </c:pt>
                <c:pt idx="4736">
                  <c:v>41645.380462962959</c:v>
                </c:pt>
                <c:pt idx="4737">
                  <c:v>41645.380486111113</c:v>
                </c:pt>
                <c:pt idx="4738">
                  <c:v>41645.380509259259</c:v>
                </c:pt>
                <c:pt idx="4739">
                  <c:v>41645.380532407406</c:v>
                </c:pt>
                <c:pt idx="4740">
                  <c:v>41645.380555555559</c:v>
                </c:pt>
                <c:pt idx="4741">
                  <c:v>41645.380578703705</c:v>
                </c:pt>
                <c:pt idx="4742">
                  <c:v>41645.380601851852</c:v>
                </c:pt>
                <c:pt idx="4743">
                  <c:v>41645.380624999998</c:v>
                </c:pt>
                <c:pt idx="4744">
                  <c:v>41645.380648148144</c:v>
                </c:pt>
                <c:pt idx="4745">
                  <c:v>41645.380671296298</c:v>
                </c:pt>
                <c:pt idx="4746">
                  <c:v>41645.380694444444</c:v>
                </c:pt>
                <c:pt idx="4747">
                  <c:v>41645.38071759259</c:v>
                </c:pt>
                <c:pt idx="4748">
                  <c:v>41645.380740740744</c:v>
                </c:pt>
                <c:pt idx="4749">
                  <c:v>41645.38076388889</c:v>
                </c:pt>
                <c:pt idx="4750">
                  <c:v>41645.380787037036</c:v>
                </c:pt>
                <c:pt idx="4751">
                  <c:v>41645.380810185183</c:v>
                </c:pt>
                <c:pt idx="4752">
                  <c:v>41645.380833333329</c:v>
                </c:pt>
                <c:pt idx="4753">
                  <c:v>41645.380856481483</c:v>
                </c:pt>
                <c:pt idx="4754">
                  <c:v>41645.380879629629</c:v>
                </c:pt>
                <c:pt idx="4755">
                  <c:v>41645.380902777775</c:v>
                </c:pt>
                <c:pt idx="4756">
                  <c:v>41645.380925925929</c:v>
                </c:pt>
                <c:pt idx="4757">
                  <c:v>41645.380949074075</c:v>
                </c:pt>
                <c:pt idx="4758">
                  <c:v>41645.380972222221</c:v>
                </c:pt>
                <c:pt idx="4759">
                  <c:v>41645.380995370375</c:v>
                </c:pt>
                <c:pt idx="4760">
                  <c:v>41645.381018518521</c:v>
                </c:pt>
                <c:pt idx="4761">
                  <c:v>41645.381041666667</c:v>
                </c:pt>
                <c:pt idx="4762">
                  <c:v>41645.381064814814</c:v>
                </c:pt>
                <c:pt idx="4763">
                  <c:v>41645.38108796296</c:v>
                </c:pt>
                <c:pt idx="4764">
                  <c:v>41645.381111111114</c:v>
                </c:pt>
                <c:pt idx="4765">
                  <c:v>41645.38113425926</c:v>
                </c:pt>
                <c:pt idx="4766">
                  <c:v>41645.381157407406</c:v>
                </c:pt>
                <c:pt idx="4767">
                  <c:v>41645.38118055556</c:v>
                </c:pt>
                <c:pt idx="4768">
                  <c:v>41645.381203703706</c:v>
                </c:pt>
                <c:pt idx="4769">
                  <c:v>41645.381226851852</c:v>
                </c:pt>
                <c:pt idx="4770">
                  <c:v>41645.381249999999</c:v>
                </c:pt>
                <c:pt idx="4771">
                  <c:v>41645.381273148145</c:v>
                </c:pt>
                <c:pt idx="4772">
                  <c:v>41645.381296296298</c:v>
                </c:pt>
                <c:pt idx="4773">
                  <c:v>41645.381319444445</c:v>
                </c:pt>
                <c:pt idx="4774">
                  <c:v>41645.381342592591</c:v>
                </c:pt>
                <c:pt idx="4775">
                  <c:v>41645.381365740745</c:v>
                </c:pt>
                <c:pt idx="4776">
                  <c:v>41645.381388888891</c:v>
                </c:pt>
                <c:pt idx="4777">
                  <c:v>41645.381412037037</c:v>
                </c:pt>
                <c:pt idx="4778">
                  <c:v>41645.381435185183</c:v>
                </c:pt>
                <c:pt idx="4779">
                  <c:v>41645.38145833333</c:v>
                </c:pt>
                <c:pt idx="4780">
                  <c:v>41645.381481481483</c:v>
                </c:pt>
                <c:pt idx="4781">
                  <c:v>41645.381504629629</c:v>
                </c:pt>
                <c:pt idx="4782">
                  <c:v>41645.381527777776</c:v>
                </c:pt>
                <c:pt idx="4783">
                  <c:v>41645.381550925929</c:v>
                </c:pt>
                <c:pt idx="4784">
                  <c:v>41645.381574074076</c:v>
                </c:pt>
                <c:pt idx="4785">
                  <c:v>41645.381597222222</c:v>
                </c:pt>
                <c:pt idx="4786">
                  <c:v>41645.381620370368</c:v>
                </c:pt>
                <c:pt idx="4787">
                  <c:v>41645.381643518514</c:v>
                </c:pt>
                <c:pt idx="4788">
                  <c:v>41645.381666666668</c:v>
                </c:pt>
                <c:pt idx="4789">
                  <c:v>41645.381689814814</c:v>
                </c:pt>
                <c:pt idx="4790">
                  <c:v>41645.381712962961</c:v>
                </c:pt>
                <c:pt idx="4791">
                  <c:v>41645.381736111114</c:v>
                </c:pt>
                <c:pt idx="4792">
                  <c:v>41645.38175925926</c:v>
                </c:pt>
                <c:pt idx="4793">
                  <c:v>41645.381782407407</c:v>
                </c:pt>
                <c:pt idx="4794">
                  <c:v>41645.381805555553</c:v>
                </c:pt>
                <c:pt idx="4795">
                  <c:v>41645.381828703699</c:v>
                </c:pt>
                <c:pt idx="4796">
                  <c:v>41645.381851851853</c:v>
                </c:pt>
                <c:pt idx="4797">
                  <c:v>41645.381874999999</c:v>
                </c:pt>
                <c:pt idx="4798">
                  <c:v>41645.381898148145</c:v>
                </c:pt>
                <c:pt idx="4799">
                  <c:v>41645.381921296299</c:v>
                </c:pt>
                <c:pt idx="4800">
                  <c:v>41645.381944444445</c:v>
                </c:pt>
                <c:pt idx="4801">
                  <c:v>41645.381967592592</c:v>
                </c:pt>
                <c:pt idx="4802">
                  <c:v>41645.381990740745</c:v>
                </c:pt>
                <c:pt idx="4803">
                  <c:v>41645.382013888891</c:v>
                </c:pt>
                <c:pt idx="4804">
                  <c:v>41645.382037037038</c:v>
                </c:pt>
                <c:pt idx="4805">
                  <c:v>41645.382060185184</c:v>
                </c:pt>
                <c:pt idx="4806">
                  <c:v>41645.38208333333</c:v>
                </c:pt>
                <c:pt idx="4807">
                  <c:v>41645.382106481484</c:v>
                </c:pt>
                <c:pt idx="4808">
                  <c:v>41645.38212962963</c:v>
                </c:pt>
                <c:pt idx="4809">
                  <c:v>41645.382152777776</c:v>
                </c:pt>
                <c:pt idx="4810">
                  <c:v>41645.38217592593</c:v>
                </c:pt>
                <c:pt idx="4811">
                  <c:v>41645.382199074076</c:v>
                </c:pt>
                <c:pt idx="4812">
                  <c:v>41645.382222222222</c:v>
                </c:pt>
                <c:pt idx="4813">
                  <c:v>41645.382245370369</c:v>
                </c:pt>
                <c:pt idx="4814">
                  <c:v>41645.382268518515</c:v>
                </c:pt>
                <c:pt idx="4815">
                  <c:v>41645.382291666669</c:v>
                </c:pt>
                <c:pt idx="4816">
                  <c:v>41645.382314814815</c:v>
                </c:pt>
                <c:pt idx="4817">
                  <c:v>41645.382337962961</c:v>
                </c:pt>
                <c:pt idx="4818">
                  <c:v>41645.382361111115</c:v>
                </c:pt>
                <c:pt idx="4819">
                  <c:v>41645.382384259261</c:v>
                </c:pt>
                <c:pt idx="4820">
                  <c:v>41645.382407407407</c:v>
                </c:pt>
                <c:pt idx="4821">
                  <c:v>41645.382430555554</c:v>
                </c:pt>
                <c:pt idx="4822">
                  <c:v>41645.3824537037</c:v>
                </c:pt>
                <c:pt idx="4823">
                  <c:v>41645.382476851853</c:v>
                </c:pt>
                <c:pt idx="4824">
                  <c:v>41645.3825</c:v>
                </c:pt>
                <c:pt idx="4825">
                  <c:v>41645.382523148146</c:v>
                </c:pt>
                <c:pt idx="4826">
                  <c:v>41645.3825462963</c:v>
                </c:pt>
                <c:pt idx="4827">
                  <c:v>41645.382569444446</c:v>
                </c:pt>
                <c:pt idx="4828">
                  <c:v>41645.382592592592</c:v>
                </c:pt>
                <c:pt idx="4829">
                  <c:v>41645.382615740738</c:v>
                </c:pt>
                <c:pt idx="4830">
                  <c:v>41645.382638888885</c:v>
                </c:pt>
                <c:pt idx="4831">
                  <c:v>41645.382662037038</c:v>
                </c:pt>
                <c:pt idx="4832">
                  <c:v>41645.382685185185</c:v>
                </c:pt>
                <c:pt idx="4833">
                  <c:v>41645.382708333331</c:v>
                </c:pt>
                <c:pt idx="4834">
                  <c:v>41645.382731481484</c:v>
                </c:pt>
                <c:pt idx="4835">
                  <c:v>41645.382754629631</c:v>
                </c:pt>
                <c:pt idx="4836">
                  <c:v>41645.382777777777</c:v>
                </c:pt>
                <c:pt idx="4837">
                  <c:v>41645.382800925923</c:v>
                </c:pt>
                <c:pt idx="4838">
                  <c:v>41645.382824074077</c:v>
                </c:pt>
                <c:pt idx="4839">
                  <c:v>41645.382847222223</c:v>
                </c:pt>
                <c:pt idx="4840">
                  <c:v>41645.382870370369</c:v>
                </c:pt>
                <c:pt idx="4841">
                  <c:v>41645.382893518516</c:v>
                </c:pt>
                <c:pt idx="4842">
                  <c:v>41645.382916666669</c:v>
                </c:pt>
                <c:pt idx="4843">
                  <c:v>41645.382939814815</c:v>
                </c:pt>
                <c:pt idx="4844">
                  <c:v>41645.382962962962</c:v>
                </c:pt>
                <c:pt idx="4845">
                  <c:v>41645.382986111115</c:v>
                </c:pt>
                <c:pt idx="4846">
                  <c:v>41645.383009259262</c:v>
                </c:pt>
                <c:pt idx="4847">
                  <c:v>41645.383032407408</c:v>
                </c:pt>
                <c:pt idx="4848">
                  <c:v>41645.383055555554</c:v>
                </c:pt>
                <c:pt idx="4849">
                  <c:v>41645.3830787037</c:v>
                </c:pt>
                <c:pt idx="4850">
                  <c:v>41645.383101851854</c:v>
                </c:pt>
                <c:pt idx="4851">
                  <c:v>41645.383125</c:v>
                </c:pt>
                <c:pt idx="4852">
                  <c:v>41645.383148148147</c:v>
                </c:pt>
                <c:pt idx="4853">
                  <c:v>41645.3831712963</c:v>
                </c:pt>
                <c:pt idx="4854">
                  <c:v>41645.383194444446</c:v>
                </c:pt>
                <c:pt idx="4855">
                  <c:v>41645.383217592593</c:v>
                </c:pt>
                <c:pt idx="4856">
                  <c:v>41645.383240740739</c:v>
                </c:pt>
                <c:pt idx="4857">
                  <c:v>41645.383263888885</c:v>
                </c:pt>
                <c:pt idx="4858">
                  <c:v>41645.383287037039</c:v>
                </c:pt>
                <c:pt idx="4859">
                  <c:v>41645.383310185185</c:v>
                </c:pt>
                <c:pt idx="4860">
                  <c:v>41645.383333333331</c:v>
                </c:pt>
                <c:pt idx="4861">
                  <c:v>41645.383356481485</c:v>
                </c:pt>
                <c:pt idx="4862">
                  <c:v>41645.383379629631</c:v>
                </c:pt>
                <c:pt idx="4863">
                  <c:v>41645.383402777778</c:v>
                </c:pt>
                <c:pt idx="4864">
                  <c:v>41645.383425925924</c:v>
                </c:pt>
                <c:pt idx="4865">
                  <c:v>41645.38344907407</c:v>
                </c:pt>
                <c:pt idx="4866">
                  <c:v>41645.383472222224</c:v>
                </c:pt>
                <c:pt idx="4867">
                  <c:v>41645.38349537037</c:v>
                </c:pt>
                <c:pt idx="4868">
                  <c:v>41645.383518518516</c:v>
                </c:pt>
                <c:pt idx="4869">
                  <c:v>41645.38354166667</c:v>
                </c:pt>
                <c:pt idx="4870">
                  <c:v>41645.383564814816</c:v>
                </c:pt>
                <c:pt idx="4871">
                  <c:v>41645.383587962962</c:v>
                </c:pt>
                <c:pt idx="4872">
                  <c:v>41645.383611111109</c:v>
                </c:pt>
                <c:pt idx="4873">
                  <c:v>41645.383634259255</c:v>
                </c:pt>
                <c:pt idx="4874">
                  <c:v>41645.383657407408</c:v>
                </c:pt>
                <c:pt idx="4875">
                  <c:v>41645.383680555555</c:v>
                </c:pt>
                <c:pt idx="4876">
                  <c:v>41645.383703703701</c:v>
                </c:pt>
                <c:pt idx="4877">
                  <c:v>41645.383726851855</c:v>
                </c:pt>
                <c:pt idx="4878">
                  <c:v>41645.383750000001</c:v>
                </c:pt>
                <c:pt idx="4879">
                  <c:v>41645.383773148147</c:v>
                </c:pt>
                <c:pt idx="4880">
                  <c:v>41645.383796296301</c:v>
                </c:pt>
                <c:pt idx="4881">
                  <c:v>41645.383819444447</c:v>
                </c:pt>
                <c:pt idx="4882">
                  <c:v>41645.383842592593</c:v>
                </c:pt>
                <c:pt idx="4883">
                  <c:v>41645.38386574074</c:v>
                </c:pt>
                <c:pt idx="4884">
                  <c:v>41645.383888888886</c:v>
                </c:pt>
                <c:pt idx="4885">
                  <c:v>41645.383912037039</c:v>
                </c:pt>
                <c:pt idx="4886">
                  <c:v>41645.383935185186</c:v>
                </c:pt>
                <c:pt idx="4887">
                  <c:v>41645.383958333332</c:v>
                </c:pt>
                <c:pt idx="4888">
                  <c:v>41645.383981481486</c:v>
                </c:pt>
                <c:pt idx="4889">
                  <c:v>41645.384004629632</c:v>
                </c:pt>
                <c:pt idx="4890">
                  <c:v>41645.384027777778</c:v>
                </c:pt>
                <c:pt idx="4891">
                  <c:v>41645.384050925924</c:v>
                </c:pt>
                <c:pt idx="4892">
                  <c:v>41645.384074074071</c:v>
                </c:pt>
                <c:pt idx="4893">
                  <c:v>41645.384097222224</c:v>
                </c:pt>
                <c:pt idx="4894">
                  <c:v>41645.384120370371</c:v>
                </c:pt>
                <c:pt idx="4895">
                  <c:v>41645.384143518517</c:v>
                </c:pt>
                <c:pt idx="4896">
                  <c:v>41645.38416666667</c:v>
                </c:pt>
                <c:pt idx="4897">
                  <c:v>41645.384189814817</c:v>
                </c:pt>
                <c:pt idx="4898">
                  <c:v>41645.384212962963</c:v>
                </c:pt>
                <c:pt idx="4899">
                  <c:v>41645.384236111109</c:v>
                </c:pt>
                <c:pt idx="4900">
                  <c:v>41645.384259259255</c:v>
                </c:pt>
                <c:pt idx="4901">
                  <c:v>41645.384282407409</c:v>
                </c:pt>
                <c:pt idx="4902">
                  <c:v>41645.384305555555</c:v>
                </c:pt>
                <c:pt idx="4903">
                  <c:v>41645.384328703702</c:v>
                </c:pt>
                <c:pt idx="4904">
                  <c:v>41645.384351851855</c:v>
                </c:pt>
                <c:pt idx="4905">
                  <c:v>41645.384375000001</c:v>
                </c:pt>
                <c:pt idx="4906">
                  <c:v>41645.384398148148</c:v>
                </c:pt>
                <c:pt idx="4907">
                  <c:v>41645.384421296294</c:v>
                </c:pt>
                <c:pt idx="4908">
                  <c:v>41645.38444444444</c:v>
                </c:pt>
                <c:pt idx="4909">
                  <c:v>41645.384467592594</c:v>
                </c:pt>
                <c:pt idx="4910">
                  <c:v>41645.38449074074</c:v>
                </c:pt>
                <c:pt idx="4911">
                  <c:v>41645.384513888886</c:v>
                </c:pt>
                <c:pt idx="4912">
                  <c:v>41645.38453703704</c:v>
                </c:pt>
                <c:pt idx="4913">
                  <c:v>41645.384560185186</c:v>
                </c:pt>
                <c:pt idx="4914">
                  <c:v>41645.384583333333</c:v>
                </c:pt>
                <c:pt idx="4915">
                  <c:v>41645.384606481479</c:v>
                </c:pt>
                <c:pt idx="4916">
                  <c:v>41645.384629629625</c:v>
                </c:pt>
                <c:pt idx="4917">
                  <c:v>41645.384652777779</c:v>
                </c:pt>
                <c:pt idx="4918">
                  <c:v>41645.384675925925</c:v>
                </c:pt>
                <c:pt idx="4919">
                  <c:v>41645.384699074071</c:v>
                </c:pt>
                <c:pt idx="4920">
                  <c:v>41645.384722222225</c:v>
                </c:pt>
                <c:pt idx="4921">
                  <c:v>41645.384745370371</c:v>
                </c:pt>
                <c:pt idx="4922">
                  <c:v>41645.384768518517</c:v>
                </c:pt>
                <c:pt idx="4923">
                  <c:v>41645.384791666671</c:v>
                </c:pt>
                <c:pt idx="4924">
                  <c:v>41645.384814814817</c:v>
                </c:pt>
                <c:pt idx="4925">
                  <c:v>41645.384837962964</c:v>
                </c:pt>
                <c:pt idx="4926">
                  <c:v>41645.38486111111</c:v>
                </c:pt>
                <c:pt idx="4927">
                  <c:v>41645.384884259256</c:v>
                </c:pt>
                <c:pt idx="4928">
                  <c:v>41645.38490740741</c:v>
                </c:pt>
                <c:pt idx="4929">
                  <c:v>41645.384930555556</c:v>
                </c:pt>
                <c:pt idx="4930">
                  <c:v>41645.384953703702</c:v>
                </c:pt>
                <c:pt idx="4931">
                  <c:v>41645.384976851856</c:v>
                </c:pt>
                <c:pt idx="4932">
                  <c:v>41645.385000000002</c:v>
                </c:pt>
                <c:pt idx="4933">
                  <c:v>41645.385023148148</c:v>
                </c:pt>
                <c:pt idx="4934">
                  <c:v>41645.385046296295</c:v>
                </c:pt>
                <c:pt idx="4935">
                  <c:v>41645.385069444441</c:v>
                </c:pt>
                <c:pt idx="4936">
                  <c:v>41645.385092592594</c:v>
                </c:pt>
                <c:pt idx="4937">
                  <c:v>41645.385115740741</c:v>
                </c:pt>
                <c:pt idx="4938">
                  <c:v>41645.385138888887</c:v>
                </c:pt>
                <c:pt idx="4939">
                  <c:v>41645.385162037041</c:v>
                </c:pt>
                <c:pt idx="4940">
                  <c:v>41645.385185185187</c:v>
                </c:pt>
                <c:pt idx="4941">
                  <c:v>41645.385208333333</c:v>
                </c:pt>
                <c:pt idx="4942">
                  <c:v>41645.385231481479</c:v>
                </c:pt>
                <c:pt idx="4943">
                  <c:v>41645.385254629626</c:v>
                </c:pt>
                <c:pt idx="4944">
                  <c:v>41645.385277777779</c:v>
                </c:pt>
                <c:pt idx="4945">
                  <c:v>41645.385300925926</c:v>
                </c:pt>
                <c:pt idx="4946">
                  <c:v>41645.385324074072</c:v>
                </c:pt>
                <c:pt idx="4947">
                  <c:v>41645.385347222225</c:v>
                </c:pt>
                <c:pt idx="4948">
                  <c:v>41645.385370370372</c:v>
                </c:pt>
                <c:pt idx="4949">
                  <c:v>41645.385393518518</c:v>
                </c:pt>
                <c:pt idx="4950">
                  <c:v>41645.385416666664</c:v>
                </c:pt>
                <c:pt idx="4951">
                  <c:v>41645.385439814811</c:v>
                </c:pt>
                <c:pt idx="4952">
                  <c:v>41645.385462962964</c:v>
                </c:pt>
                <c:pt idx="4953">
                  <c:v>41645.38548611111</c:v>
                </c:pt>
                <c:pt idx="4954">
                  <c:v>41645.385509259257</c:v>
                </c:pt>
                <c:pt idx="4955">
                  <c:v>41645.38553240741</c:v>
                </c:pt>
                <c:pt idx="4956">
                  <c:v>41645.385555555556</c:v>
                </c:pt>
                <c:pt idx="4957">
                  <c:v>41645.385578703703</c:v>
                </c:pt>
                <c:pt idx="4958">
                  <c:v>41645.385601851856</c:v>
                </c:pt>
                <c:pt idx="4959">
                  <c:v>41645.385625000003</c:v>
                </c:pt>
                <c:pt idx="4960">
                  <c:v>41645.385648148149</c:v>
                </c:pt>
                <c:pt idx="4961">
                  <c:v>41645.385671296295</c:v>
                </c:pt>
                <c:pt idx="4962">
                  <c:v>41645.385694444441</c:v>
                </c:pt>
                <c:pt idx="4963">
                  <c:v>41645.385717592595</c:v>
                </c:pt>
                <c:pt idx="4964">
                  <c:v>41645.385740740741</c:v>
                </c:pt>
                <c:pt idx="4965">
                  <c:v>41645.385763888888</c:v>
                </c:pt>
                <c:pt idx="4966">
                  <c:v>41645.385787037041</c:v>
                </c:pt>
                <c:pt idx="4967">
                  <c:v>41645.385810185187</c:v>
                </c:pt>
                <c:pt idx="4968">
                  <c:v>41645.385833333334</c:v>
                </c:pt>
                <c:pt idx="4969">
                  <c:v>41645.38585648148</c:v>
                </c:pt>
                <c:pt idx="4970">
                  <c:v>41645.385879629626</c:v>
                </c:pt>
                <c:pt idx="4971">
                  <c:v>41645.38590277778</c:v>
                </c:pt>
                <c:pt idx="4972">
                  <c:v>41645.385925925926</c:v>
                </c:pt>
                <c:pt idx="4973">
                  <c:v>41645.385949074072</c:v>
                </c:pt>
                <c:pt idx="4974">
                  <c:v>41645.385972222226</c:v>
                </c:pt>
                <c:pt idx="4975">
                  <c:v>41645.385995370372</c:v>
                </c:pt>
                <c:pt idx="4976">
                  <c:v>41645.386018518519</c:v>
                </c:pt>
                <c:pt idx="4977">
                  <c:v>41645.386041666665</c:v>
                </c:pt>
                <c:pt idx="4978">
                  <c:v>41645.386064814811</c:v>
                </c:pt>
                <c:pt idx="4979">
                  <c:v>41645.386087962965</c:v>
                </c:pt>
                <c:pt idx="4980">
                  <c:v>41645.386111111111</c:v>
                </c:pt>
                <c:pt idx="4981">
                  <c:v>41645.386134259257</c:v>
                </c:pt>
                <c:pt idx="4982">
                  <c:v>41645.386157407411</c:v>
                </c:pt>
                <c:pt idx="4983">
                  <c:v>41645.386180555557</c:v>
                </c:pt>
                <c:pt idx="4984">
                  <c:v>41645.386203703703</c:v>
                </c:pt>
                <c:pt idx="4985">
                  <c:v>41645.38622685185</c:v>
                </c:pt>
                <c:pt idx="4986">
                  <c:v>41645.386249999996</c:v>
                </c:pt>
                <c:pt idx="4987">
                  <c:v>41645.386273148149</c:v>
                </c:pt>
                <c:pt idx="4988">
                  <c:v>41645.386296296296</c:v>
                </c:pt>
                <c:pt idx="4989">
                  <c:v>41645.386319444442</c:v>
                </c:pt>
                <c:pt idx="4990">
                  <c:v>41645.386342592596</c:v>
                </c:pt>
                <c:pt idx="4991">
                  <c:v>41645.386365740742</c:v>
                </c:pt>
                <c:pt idx="4992">
                  <c:v>41645.386388888888</c:v>
                </c:pt>
                <c:pt idx="4993">
                  <c:v>41645.386412037034</c:v>
                </c:pt>
                <c:pt idx="4994">
                  <c:v>41645.386435185181</c:v>
                </c:pt>
                <c:pt idx="4995">
                  <c:v>41645.386458333334</c:v>
                </c:pt>
                <c:pt idx="4996">
                  <c:v>41645.386481481481</c:v>
                </c:pt>
                <c:pt idx="4997">
                  <c:v>41645.386504629627</c:v>
                </c:pt>
                <c:pt idx="4998">
                  <c:v>41645.38652777778</c:v>
                </c:pt>
                <c:pt idx="4999">
                  <c:v>41645.386550925927</c:v>
                </c:pt>
                <c:pt idx="5000">
                  <c:v>41645.386574074073</c:v>
                </c:pt>
                <c:pt idx="5001">
                  <c:v>41645.386597222227</c:v>
                </c:pt>
                <c:pt idx="5002">
                  <c:v>41645.386620370373</c:v>
                </c:pt>
                <c:pt idx="5003">
                  <c:v>41645.386643518519</c:v>
                </c:pt>
                <c:pt idx="5004">
                  <c:v>41645.386666666665</c:v>
                </c:pt>
                <c:pt idx="5005">
                  <c:v>41645.386689814812</c:v>
                </c:pt>
                <c:pt idx="5006">
                  <c:v>41645.386712962965</c:v>
                </c:pt>
                <c:pt idx="5007">
                  <c:v>41645.386736111112</c:v>
                </c:pt>
                <c:pt idx="5008">
                  <c:v>41645.386759259258</c:v>
                </c:pt>
                <c:pt idx="5009">
                  <c:v>41645.386782407411</c:v>
                </c:pt>
                <c:pt idx="5010">
                  <c:v>41645.386805555558</c:v>
                </c:pt>
                <c:pt idx="5011">
                  <c:v>41645.386828703704</c:v>
                </c:pt>
                <c:pt idx="5012">
                  <c:v>41645.38685185185</c:v>
                </c:pt>
                <c:pt idx="5013">
                  <c:v>41645.386874999997</c:v>
                </c:pt>
                <c:pt idx="5014">
                  <c:v>41645.38689814815</c:v>
                </c:pt>
                <c:pt idx="5015">
                  <c:v>41645.386921296296</c:v>
                </c:pt>
                <c:pt idx="5016">
                  <c:v>41645.386944444443</c:v>
                </c:pt>
                <c:pt idx="5017">
                  <c:v>41645.386967592596</c:v>
                </c:pt>
                <c:pt idx="5018">
                  <c:v>41645.386990740742</c:v>
                </c:pt>
                <c:pt idx="5019">
                  <c:v>41645.387013888889</c:v>
                </c:pt>
                <c:pt idx="5020">
                  <c:v>41645.387037037035</c:v>
                </c:pt>
                <c:pt idx="5021">
                  <c:v>41645.387060185181</c:v>
                </c:pt>
                <c:pt idx="5022">
                  <c:v>41645.387083333335</c:v>
                </c:pt>
                <c:pt idx="5023">
                  <c:v>41645.387106481481</c:v>
                </c:pt>
                <c:pt idx="5024">
                  <c:v>41645.387129629627</c:v>
                </c:pt>
                <c:pt idx="5025">
                  <c:v>41645.387152777781</c:v>
                </c:pt>
                <c:pt idx="5026">
                  <c:v>41645.387175925927</c:v>
                </c:pt>
                <c:pt idx="5027">
                  <c:v>41645.387199074074</c:v>
                </c:pt>
                <c:pt idx="5028">
                  <c:v>41645.38722222222</c:v>
                </c:pt>
                <c:pt idx="5029">
                  <c:v>41645.387245370366</c:v>
                </c:pt>
                <c:pt idx="5030">
                  <c:v>41645.38726851852</c:v>
                </c:pt>
                <c:pt idx="5031">
                  <c:v>41645.387291666666</c:v>
                </c:pt>
                <c:pt idx="5032">
                  <c:v>41645.387314814812</c:v>
                </c:pt>
                <c:pt idx="5033">
                  <c:v>41645.387337962966</c:v>
                </c:pt>
                <c:pt idx="5034">
                  <c:v>41645.387361111112</c:v>
                </c:pt>
                <c:pt idx="5035">
                  <c:v>41645.387384259258</c:v>
                </c:pt>
                <c:pt idx="5036">
                  <c:v>41645.387407407405</c:v>
                </c:pt>
                <c:pt idx="5037">
                  <c:v>41645.387430555558</c:v>
                </c:pt>
                <c:pt idx="5038">
                  <c:v>41645.387453703705</c:v>
                </c:pt>
                <c:pt idx="5039">
                  <c:v>41645.387476851851</c:v>
                </c:pt>
                <c:pt idx="5040">
                  <c:v>41645.387499999997</c:v>
                </c:pt>
                <c:pt idx="5041">
                  <c:v>41645.387523148151</c:v>
                </c:pt>
                <c:pt idx="5042">
                  <c:v>41645.387546296297</c:v>
                </c:pt>
                <c:pt idx="5043">
                  <c:v>41645.387569444443</c:v>
                </c:pt>
                <c:pt idx="5044">
                  <c:v>41645.387592592597</c:v>
                </c:pt>
                <c:pt idx="5045">
                  <c:v>41645.387615740743</c:v>
                </c:pt>
                <c:pt idx="5046">
                  <c:v>41645.387638888889</c:v>
                </c:pt>
                <c:pt idx="5047">
                  <c:v>41645.387662037036</c:v>
                </c:pt>
                <c:pt idx="5048">
                  <c:v>41645.387685185182</c:v>
                </c:pt>
                <c:pt idx="5049">
                  <c:v>41645.387708333335</c:v>
                </c:pt>
                <c:pt idx="5050">
                  <c:v>41645.387731481482</c:v>
                </c:pt>
                <c:pt idx="5051">
                  <c:v>41645.387754629628</c:v>
                </c:pt>
                <c:pt idx="5052">
                  <c:v>41645.387777777782</c:v>
                </c:pt>
                <c:pt idx="5053">
                  <c:v>41645.387800925928</c:v>
                </c:pt>
                <c:pt idx="5054">
                  <c:v>41645.387824074074</c:v>
                </c:pt>
                <c:pt idx="5055">
                  <c:v>41645.38784722222</c:v>
                </c:pt>
                <c:pt idx="5056">
                  <c:v>41645.387870370367</c:v>
                </c:pt>
                <c:pt idx="5057">
                  <c:v>41645.38789351852</c:v>
                </c:pt>
                <c:pt idx="5058">
                  <c:v>41645.387916666667</c:v>
                </c:pt>
                <c:pt idx="5059">
                  <c:v>41645.387939814813</c:v>
                </c:pt>
                <c:pt idx="5060">
                  <c:v>41645.387962962966</c:v>
                </c:pt>
                <c:pt idx="5061">
                  <c:v>41645.387986111113</c:v>
                </c:pt>
                <c:pt idx="5062">
                  <c:v>41645.388009259259</c:v>
                </c:pt>
                <c:pt idx="5063">
                  <c:v>41645.388032407405</c:v>
                </c:pt>
                <c:pt idx="5064">
                  <c:v>41645.388055555552</c:v>
                </c:pt>
                <c:pt idx="5065">
                  <c:v>41645.388078703705</c:v>
                </c:pt>
                <c:pt idx="5066">
                  <c:v>41645.388101851851</c:v>
                </c:pt>
                <c:pt idx="5067">
                  <c:v>41645.388124999998</c:v>
                </c:pt>
                <c:pt idx="5068">
                  <c:v>41645.388148148151</c:v>
                </c:pt>
                <c:pt idx="5069">
                  <c:v>41645.388171296298</c:v>
                </c:pt>
                <c:pt idx="5070">
                  <c:v>41645.388194444444</c:v>
                </c:pt>
                <c:pt idx="5071">
                  <c:v>41645.38821759259</c:v>
                </c:pt>
                <c:pt idx="5072">
                  <c:v>41645.388240740736</c:v>
                </c:pt>
                <c:pt idx="5073">
                  <c:v>41645.38826388889</c:v>
                </c:pt>
                <c:pt idx="5074">
                  <c:v>41645.388287037036</c:v>
                </c:pt>
                <c:pt idx="5075">
                  <c:v>41645.388310185182</c:v>
                </c:pt>
                <c:pt idx="5076">
                  <c:v>41645.388333333336</c:v>
                </c:pt>
                <c:pt idx="5077">
                  <c:v>41645.388356481482</c:v>
                </c:pt>
                <c:pt idx="5078">
                  <c:v>41645.388379629629</c:v>
                </c:pt>
                <c:pt idx="5079">
                  <c:v>41645.388402777782</c:v>
                </c:pt>
                <c:pt idx="5080">
                  <c:v>41645.388425925928</c:v>
                </c:pt>
                <c:pt idx="5081">
                  <c:v>41645.388449074075</c:v>
                </c:pt>
                <c:pt idx="5082">
                  <c:v>41645.388472222221</c:v>
                </c:pt>
                <c:pt idx="5083">
                  <c:v>41645.388495370367</c:v>
                </c:pt>
                <c:pt idx="5084">
                  <c:v>41645.388518518521</c:v>
                </c:pt>
                <c:pt idx="5085">
                  <c:v>41645.388541666667</c:v>
                </c:pt>
                <c:pt idx="5086">
                  <c:v>41645.388564814813</c:v>
                </c:pt>
                <c:pt idx="5087">
                  <c:v>41645.388587962967</c:v>
                </c:pt>
                <c:pt idx="5088">
                  <c:v>41645.388611111113</c:v>
                </c:pt>
                <c:pt idx="5089">
                  <c:v>41645.38863425926</c:v>
                </c:pt>
                <c:pt idx="5090">
                  <c:v>41645.388657407406</c:v>
                </c:pt>
                <c:pt idx="5091">
                  <c:v>41645.388680555552</c:v>
                </c:pt>
                <c:pt idx="5092">
                  <c:v>41645.388703703706</c:v>
                </c:pt>
                <c:pt idx="5093">
                  <c:v>41645.388726851852</c:v>
                </c:pt>
                <c:pt idx="5094">
                  <c:v>41645.388749999998</c:v>
                </c:pt>
                <c:pt idx="5095">
                  <c:v>41645.388773148152</c:v>
                </c:pt>
                <c:pt idx="5096">
                  <c:v>41645.388796296298</c:v>
                </c:pt>
                <c:pt idx="5097">
                  <c:v>41645.388819444444</c:v>
                </c:pt>
                <c:pt idx="5098">
                  <c:v>41645.388842592591</c:v>
                </c:pt>
                <c:pt idx="5099">
                  <c:v>41645.388865740737</c:v>
                </c:pt>
                <c:pt idx="5100">
                  <c:v>41645.388888888891</c:v>
                </c:pt>
                <c:pt idx="5101">
                  <c:v>41645.388912037037</c:v>
                </c:pt>
                <c:pt idx="5102">
                  <c:v>41645.388935185183</c:v>
                </c:pt>
                <c:pt idx="5103">
                  <c:v>41645.388958333337</c:v>
                </c:pt>
                <c:pt idx="5104">
                  <c:v>41645.388981481483</c:v>
                </c:pt>
                <c:pt idx="5105">
                  <c:v>41645.389004629629</c:v>
                </c:pt>
                <c:pt idx="5106">
                  <c:v>41645.389027777775</c:v>
                </c:pt>
                <c:pt idx="5107">
                  <c:v>41645.389050925922</c:v>
                </c:pt>
                <c:pt idx="5108">
                  <c:v>41645.389074074075</c:v>
                </c:pt>
                <c:pt idx="5109">
                  <c:v>41645.389097222222</c:v>
                </c:pt>
                <c:pt idx="5110">
                  <c:v>41645.389120370368</c:v>
                </c:pt>
                <c:pt idx="5111">
                  <c:v>41645.389143518521</c:v>
                </c:pt>
                <c:pt idx="5112">
                  <c:v>41645.389166666668</c:v>
                </c:pt>
                <c:pt idx="5113">
                  <c:v>41645.389189814814</c:v>
                </c:pt>
                <c:pt idx="5114">
                  <c:v>41645.38921296296</c:v>
                </c:pt>
                <c:pt idx="5115">
                  <c:v>41645.389236111107</c:v>
                </c:pt>
                <c:pt idx="5116">
                  <c:v>41645.38925925926</c:v>
                </c:pt>
                <c:pt idx="5117">
                  <c:v>41645.389282407406</c:v>
                </c:pt>
                <c:pt idx="5118">
                  <c:v>41645.389305555553</c:v>
                </c:pt>
                <c:pt idx="5119">
                  <c:v>41645.389328703706</c:v>
                </c:pt>
                <c:pt idx="5120">
                  <c:v>41645.389351851853</c:v>
                </c:pt>
                <c:pt idx="5121">
                  <c:v>41645.389374999999</c:v>
                </c:pt>
                <c:pt idx="5122">
                  <c:v>41645.389398148152</c:v>
                </c:pt>
                <c:pt idx="5123">
                  <c:v>41645.389421296299</c:v>
                </c:pt>
                <c:pt idx="5124">
                  <c:v>41645.389444444445</c:v>
                </c:pt>
                <c:pt idx="5125">
                  <c:v>41645.389467592591</c:v>
                </c:pt>
                <c:pt idx="5126">
                  <c:v>41645.389490740738</c:v>
                </c:pt>
                <c:pt idx="5127">
                  <c:v>41645.389513888891</c:v>
                </c:pt>
                <c:pt idx="5128">
                  <c:v>41645.389537037037</c:v>
                </c:pt>
                <c:pt idx="5129">
                  <c:v>41645.389560185184</c:v>
                </c:pt>
                <c:pt idx="5130">
                  <c:v>41645.389583333337</c:v>
                </c:pt>
                <c:pt idx="5131">
                  <c:v>41645.389606481483</c:v>
                </c:pt>
                <c:pt idx="5132">
                  <c:v>41645.38962962963</c:v>
                </c:pt>
                <c:pt idx="5133">
                  <c:v>41645.389652777776</c:v>
                </c:pt>
                <c:pt idx="5134">
                  <c:v>41645.389675925922</c:v>
                </c:pt>
                <c:pt idx="5135">
                  <c:v>41645.389699074076</c:v>
                </c:pt>
                <c:pt idx="5136">
                  <c:v>41645.389722222222</c:v>
                </c:pt>
                <c:pt idx="5137">
                  <c:v>41645.389745370368</c:v>
                </c:pt>
                <c:pt idx="5138">
                  <c:v>41645.389768518522</c:v>
                </c:pt>
                <c:pt idx="5139">
                  <c:v>41645.389791666668</c:v>
                </c:pt>
                <c:pt idx="5140">
                  <c:v>41645.389814814815</c:v>
                </c:pt>
                <c:pt idx="5141">
                  <c:v>41645.389837962961</c:v>
                </c:pt>
                <c:pt idx="5142">
                  <c:v>41645.389861111107</c:v>
                </c:pt>
                <c:pt idx="5143">
                  <c:v>41645.389884259261</c:v>
                </c:pt>
                <c:pt idx="5144">
                  <c:v>41645.389907407407</c:v>
                </c:pt>
                <c:pt idx="5145">
                  <c:v>41645.389930555553</c:v>
                </c:pt>
                <c:pt idx="5146">
                  <c:v>41645.389953703707</c:v>
                </c:pt>
                <c:pt idx="5147">
                  <c:v>41645.389976851853</c:v>
                </c:pt>
                <c:pt idx="5148">
                  <c:v>41645.39</c:v>
                </c:pt>
                <c:pt idx="5149">
                  <c:v>41645.390023148146</c:v>
                </c:pt>
                <c:pt idx="5150">
                  <c:v>41645.390046296292</c:v>
                </c:pt>
                <c:pt idx="5151">
                  <c:v>41645.390069444446</c:v>
                </c:pt>
                <c:pt idx="5152">
                  <c:v>41645.390092592592</c:v>
                </c:pt>
                <c:pt idx="5153">
                  <c:v>41645.390115740738</c:v>
                </c:pt>
                <c:pt idx="5154">
                  <c:v>41645.390138888892</c:v>
                </c:pt>
                <c:pt idx="5155">
                  <c:v>41645.390162037038</c:v>
                </c:pt>
                <c:pt idx="5156">
                  <c:v>41645.390185185184</c:v>
                </c:pt>
                <c:pt idx="5157">
                  <c:v>41645.390208333338</c:v>
                </c:pt>
                <c:pt idx="5158">
                  <c:v>41645.390231481484</c:v>
                </c:pt>
                <c:pt idx="5159">
                  <c:v>41645.39025462963</c:v>
                </c:pt>
                <c:pt idx="5160">
                  <c:v>41645.390277777777</c:v>
                </c:pt>
                <c:pt idx="5161">
                  <c:v>41645.390300925923</c:v>
                </c:pt>
                <c:pt idx="5162">
                  <c:v>41645.390324074076</c:v>
                </c:pt>
                <c:pt idx="5163">
                  <c:v>41645.390347222223</c:v>
                </c:pt>
                <c:pt idx="5164">
                  <c:v>41645.390370370369</c:v>
                </c:pt>
                <c:pt idx="5165">
                  <c:v>41645.390393518523</c:v>
                </c:pt>
                <c:pt idx="5166">
                  <c:v>41645.390416666669</c:v>
                </c:pt>
                <c:pt idx="5167">
                  <c:v>41645.390439814815</c:v>
                </c:pt>
                <c:pt idx="5168">
                  <c:v>41645.390462962961</c:v>
                </c:pt>
                <c:pt idx="5169">
                  <c:v>41645.390486111108</c:v>
                </c:pt>
                <c:pt idx="5170">
                  <c:v>41645.390509259261</c:v>
                </c:pt>
                <c:pt idx="5171">
                  <c:v>41645.390532407408</c:v>
                </c:pt>
                <c:pt idx="5172">
                  <c:v>41645.390555555554</c:v>
                </c:pt>
                <c:pt idx="5173">
                  <c:v>41645.390578703707</c:v>
                </c:pt>
                <c:pt idx="5174">
                  <c:v>41645.390601851854</c:v>
                </c:pt>
                <c:pt idx="5175">
                  <c:v>41645.390625</c:v>
                </c:pt>
                <c:pt idx="5176">
                  <c:v>41645.390648148146</c:v>
                </c:pt>
                <c:pt idx="5177">
                  <c:v>41645.390671296293</c:v>
                </c:pt>
                <c:pt idx="5178">
                  <c:v>41645.390694444446</c:v>
                </c:pt>
                <c:pt idx="5179">
                  <c:v>41645.390717592592</c:v>
                </c:pt>
                <c:pt idx="5180">
                  <c:v>41645.390740740739</c:v>
                </c:pt>
                <c:pt idx="5181">
                  <c:v>41645.390763888892</c:v>
                </c:pt>
                <c:pt idx="5182">
                  <c:v>41645.390787037039</c:v>
                </c:pt>
                <c:pt idx="5183">
                  <c:v>41645.390810185185</c:v>
                </c:pt>
                <c:pt idx="5184">
                  <c:v>41645.390833333331</c:v>
                </c:pt>
                <c:pt idx="5185">
                  <c:v>41645.390856481477</c:v>
                </c:pt>
                <c:pt idx="5186">
                  <c:v>41645.390879629631</c:v>
                </c:pt>
                <c:pt idx="5187">
                  <c:v>41645.390902777777</c:v>
                </c:pt>
                <c:pt idx="5188">
                  <c:v>41645.390925925924</c:v>
                </c:pt>
                <c:pt idx="5189">
                  <c:v>41645.390949074077</c:v>
                </c:pt>
                <c:pt idx="5190">
                  <c:v>41645.390972222223</c:v>
                </c:pt>
                <c:pt idx="5191">
                  <c:v>41645.39099537037</c:v>
                </c:pt>
                <c:pt idx="5192">
                  <c:v>41645.391018518516</c:v>
                </c:pt>
                <c:pt idx="5193">
                  <c:v>41645.391041666662</c:v>
                </c:pt>
                <c:pt idx="5194">
                  <c:v>41645.391064814816</c:v>
                </c:pt>
                <c:pt idx="5195">
                  <c:v>41645.391087962962</c:v>
                </c:pt>
                <c:pt idx="5196">
                  <c:v>41645.391111111108</c:v>
                </c:pt>
                <c:pt idx="5197">
                  <c:v>41645.391134259262</c:v>
                </c:pt>
                <c:pt idx="5198">
                  <c:v>41645.391157407408</c:v>
                </c:pt>
                <c:pt idx="5199">
                  <c:v>41645.391180555554</c:v>
                </c:pt>
                <c:pt idx="5200">
                  <c:v>41645.391203703708</c:v>
                </c:pt>
                <c:pt idx="5201">
                  <c:v>41645.391226851854</c:v>
                </c:pt>
                <c:pt idx="5202">
                  <c:v>41645.391250000001</c:v>
                </c:pt>
                <c:pt idx="5203">
                  <c:v>41645.391273148147</c:v>
                </c:pt>
                <c:pt idx="5204">
                  <c:v>41645.391296296293</c:v>
                </c:pt>
                <c:pt idx="5205">
                  <c:v>41645.391319444447</c:v>
                </c:pt>
                <c:pt idx="5206">
                  <c:v>41645.391342592593</c:v>
                </c:pt>
                <c:pt idx="5207">
                  <c:v>41645.391365740739</c:v>
                </c:pt>
                <c:pt idx="5208">
                  <c:v>41645.391388888893</c:v>
                </c:pt>
                <c:pt idx="5209">
                  <c:v>41645.391412037039</c:v>
                </c:pt>
                <c:pt idx="5210">
                  <c:v>41645.391435185185</c:v>
                </c:pt>
                <c:pt idx="5211">
                  <c:v>41645.391458333332</c:v>
                </c:pt>
                <c:pt idx="5212">
                  <c:v>41645.391481481478</c:v>
                </c:pt>
                <c:pt idx="5213">
                  <c:v>41645.391504629632</c:v>
                </c:pt>
                <c:pt idx="5214">
                  <c:v>41645.391527777778</c:v>
                </c:pt>
                <c:pt idx="5215">
                  <c:v>41645.391550925924</c:v>
                </c:pt>
                <c:pt idx="5216">
                  <c:v>41645.391574074078</c:v>
                </c:pt>
                <c:pt idx="5217">
                  <c:v>41645.391597222224</c:v>
                </c:pt>
                <c:pt idx="5218">
                  <c:v>41645.39162037037</c:v>
                </c:pt>
                <c:pt idx="5219">
                  <c:v>41645.391643518517</c:v>
                </c:pt>
                <c:pt idx="5220">
                  <c:v>41645.391666666663</c:v>
                </c:pt>
                <c:pt idx="5221">
                  <c:v>41645.391689814816</c:v>
                </c:pt>
                <c:pt idx="5222">
                  <c:v>41645.391712962963</c:v>
                </c:pt>
                <c:pt idx="5223">
                  <c:v>41645.391736111109</c:v>
                </c:pt>
                <c:pt idx="5224">
                  <c:v>41645.391759259262</c:v>
                </c:pt>
                <c:pt idx="5225">
                  <c:v>41645.391782407409</c:v>
                </c:pt>
                <c:pt idx="5226">
                  <c:v>41645.391805555555</c:v>
                </c:pt>
                <c:pt idx="5227">
                  <c:v>41645.391828703701</c:v>
                </c:pt>
                <c:pt idx="5228">
                  <c:v>41645.391851851848</c:v>
                </c:pt>
                <c:pt idx="5229">
                  <c:v>41645.391875000001</c:v>
                </c:pt>
                <c:pt idx="5230">
                  <c:v>41645.391898148147</c:v>
                </c:pt>
                <c:pt idx="5231">
                  <c:v>41645.391921296294</c:v>
                </c:pt>
                <c:pt idx="5232">
                  <c:v>41645.391944444447</c:v>
                </c:pt>
                <c:pt idx="5233">
                  <c:v>41645.391967592594</c:v>
                </c:pt>
                <c:pt idx="5234">
                  <c:v>41645.39199074074</c:v>
                </c:pt>
                <c:pt idx="5235">
                  <c:v>41645.392013888893</c:v>
                </c:pt>
                <c:pt idx="5236">
                  <c:v>41645.39203703704</c:v>
                </c:pt>
                <c:pt idx="5237">
                  <c:v>41645.392060185186</c:v>
                </c:pt>
                <c:pt idx="5238">
                  <c:v>41645.392083333332</c:v>
                </c:pt>
                <c:pt idx="5239">
                  <c:v>41645.392106481479</c:v>
                </c:pt>
                <c:pt idx="5240">
                  <c:v>41645.392129629632</c:v>
                </c:pt>
                <c:pt idx="5241">
                  <c:v>41645.392152777778</c:v>
                </c:pt>
                <c:pt idx="5242">
                  <c:v>41645.392175925925</c:v>
                </c:pt>
                <c:pt idx="5243">
                  <c:v>41645.392199074078</c:v>
                </c:pt>
                <c:pt idx="5244">
                  <c:v>41645.392222222225</c:v>
                </c:pt>
                <c:pt idx="5245">
                  <c:v>41645.392245370371</c:v>
                </c:pt>
                <c:pt idx="5246">
                  <c:v>41645.392268518517</c:v>
                </c:pt>
                <c:pt idx="5247">
                  <c:v>41645.392291666663</c:v>
                </c:pt>
                <c:pt idx="5248">
                  <c:v>41645.392314814817</c:v>
                </c:pt>
                <c:pt idx="5249">
                  <c:v>41645.392337962963</c:v>
                </c:pt>
                <c:pt idx="5250">
                  <c:v>41645.392361111109</c:v>
                </c:pt>
                <c:pt idx="5251">
                  <c:v>41645.392384259263</c:v>
                </c:pt>
                <c:pt idx="5252">
                  <c:v>41645.392407407409</c:v>
                </c:pt>
                <c:pt idx="5253">
                  <c:v>41645.392430555556</c:v>
                </c:pt>
                <c:pt idx="5254">
                  <c:v>41645.392453703702</c:v>
                </c:pt>
                <c:pt idx="5255">
                  <c:v>41645.392476851848</c:v>
                </c:pt>
                <c:pt idx="5256">
                  <c:v>41645.392500000002</c:v>
                </c:pt>
                <c:pt idx="5257">
                  <c:v>41645.392523148148</c:v>
                </c:pt>
                <c:pt idx="5258">
                  <c:v>41645.392546296294</c:v>
                </c:pt>
                <c:pt idx="5259">
                  <c:v>41645.392569444448</c:v>
                </c:pt>
                <c:pt idx="5260">
                  <c:v>41645.392592592594</c:v>
                </c:pt>
                <c:pt idx="5261">
                  <c:v>41645.39261574074</c:v>
                </c:pt>
                <c:pt idx="5262">
                  <c:v>41645.392638888887</c:v>
                </c:pt>
                <c:pt idx="5263">
                  <c:v>41645.392662037033</c:v>
                </c:pt>
                <c:pt idx="5264">
                  <c:v>41645.392685185187</c:v>
                </c:pt>
                <c:pt idx="5265">
                  <c:v>41645.392708333333</c:v>
                </c:pt>
                <c:pt idx="5266">
                  <c:v>41645.392731481479</c:v>
                </c:pt>
                <c:pt idx="5267">
                  <c:v>41645.392754629633</c:v>
                </c:pt>
                <c:pt idx="5268">
                  <c:v>41645.392777777779</c:v>
                </c:pt>
                <c:pt idx="5269">
                  <c:v>41645.392800925925</c:v>
                </c:pt>
                <c:pt idx="5270">
                  <c:v>41645.392824074072</c:v>
                </c:pt>
                <c:pt idx="5271">
                  <c:v>41645.392847222218</c:v>
                </c:pt>
                <c:pt idx="5272">
                  <c:v>41645.392870370371</c:v>
                </c:pt>
                <c:pt idx="5273">
                  <c:v>41645.392893518518</c:v>
                </c:pt>
                <c:pt idx="5274">
                  <c:v>41645.392916666664</c:v>
                </c:pt>
                <c:pt idx="5275">
                  <c:v>41645.392939814818</c:v>
                </c:pt>
                <c:pt idx="5276">
                  <c:v>41645.392962962964</c:v>
                </c:pt>
                <c:pt idx="5277">
                  <c:v>41645.39298611111</c:v>
                </c:pt>
                <c:pt idx="5278">
                  <c:v>41645.393009259264</c:v>
                </c:pt>
                <c:pt idx="5279">
                  <c:v>41645.39303240741</c:v>
                </c:pt>
                <c:pt idx="5280">
                  <c:v>41645.393055555556</c:v>
                </c:pt>
                <c:pt idx="5281">
                  <c:v>41645.393078703702</c:v>
                </c:pt>
                <c:pt idx="5282">
                  <c:v>41645.393101851849</c:v>
                </c:pt>
                <c:pt idx="5283">
                  <c:v>41645.393125000002</c:v>
                </c:pt>
                <c:pt idx="5284">
                  <c:v>41645.393148148149</c:v>
                </c:pt>
                <c:pt idx="5285">
                  <c:v>41645.393171296295</c:v>
                </c:pt>
                <c:pt idx="5286">
                  <c:v>41645.393194444448</c:v>
                </c:pt>
                <c:pt idx="5287">
                  <c:v>41645.393217592595</c:v>
                </c:pt>
                <c:pt idx="5288">
                  <c:v>41645.393240740741</c:v>
                </c:pt>
                <c:pt idx="5289">
                  <c:v>41645.393263888887</c:v>
                </c:pt>
                <c:pt idx="5290">
                  <c:v>41645.393287037034</c:v>
                </c:pt>
                <c:pt idx="5291">
                  <c:v>41645.393310185187</c:v>
                </c:pt>
                <c:pt idx="5292">
                  <c:v>41645.393333333333</c:v>
                </c:pt>
                <c:pt idx="5293">
                  <c:v>41645.39335648148</c:v>
                </c:pt>
                <c:pt idx="5294">
                  <c:v>41645.393379629633</c:v>
                </c:pt>
                <c:pt idx="5295">
                  <c:v>41645.39340277778</c:v>
                </c:pt>
                <c:pt idx="5296">
                  <c:v>41645.393425925926</c:v>
                </c:pt>
                <c:pt idx="5297">
                  <c:v>41645.393449074072</c:v>
                </c:pt>
                <c:pt idx="5298">
                  <c:v>41645.393472222218</c:v>
                </c:pt>
                <c:pt idx="5299">
                  <c:v>41645.393495370372</c:v>
                </c:pt>
                <c:pt idx="5300">
                  <c:v>41645.393518518518</c:v>
                </c:pt>
                <c:pt idx="5301">
                  <c:v>41645.393541666665</c:v>
                </c:pt>
                <c:pt idx="5302">
                  <c:v>41645.393564814818</c:v>
                </c:pt>
                <c:pt idx="5303">
                  <c:v>41645.393587962964</c:v>
                </c:pt>
                <c:pt idx="5304">
                  <c:v>41645.393611111111</c:v>
                </c:pt>
                <c:pt idx="5305">
                  <c:v>41645.393634259257</c:v>
                </c:pt>
                <c:pt idx="5306">
                  <c:v>41645.393657407403</c:v>
                </c:pt>
                <c:pt idx="5307">
                  <c:v>41645.393680555557</c:v>
                </c:pt>
                <c:pt idx="5308">
                  <c:v>41645.393703703703</c:v>
                </c:pt>
                <c:pt idx="5309">
                  <c:v>41645.393726851849</c:v>
                </c:pt>
                <c:pt idx="5310">
                  <c:v>41645.393750000003</c:v>
                </c:pt>
                <c:pt idx="5311">
                  <c:v>41645.393773148149</c:v>
                </c:pt>
                <c:pt idx="5312">
                  <c:v>41645.393796296295</c:v>
                </c:pt>
                <c:pt idx="5313">
                  <c:v>41645.393819444442</c:v>
                </c:pt>
                <c:pt idx="5314">
                  <c:v>41645.393842592595</c:v>
                </c:pt>
                <c:pt idx="5315">
                  <c:v>41645.393865740742</c:v>
                </c:pt>
                <c:pt idx="5316">
                  <c:v>41645.393888888888</c:v>
                </c:pt>
                <c:pt idx="5317">
                  <c:v>41645.393912037034</c:v>
                </c:pt>
                <c:pt idx="5318">
                  <c:v>41645.393935185188</c:v>
                </c:pt>
                <c:pt idx="5319">
                  <c:v>41645.393958333334</c:v>
                </c:pt>
                <c:pt idx="5320">
                  <c:v>41645.39398148148</c:v>
                </c:pt>
                <c:pt idx="5321">
                  <c:v>41645.394004629634</c:v>
                </c:pt>
                <c:pt idx="5322">
                  <c:v>41645.39402777778</c:v>
                </c:pt>
                <c:pt idx="5323">
                  <c:v>41645.394050925926</c:v>
                </c:pt>
                <c:pt idx="5324">
                  <c:v>41645.394074074073</c:v>
                </c:pt>
                <c:pt idx="5325">
                  <c:v>41645.394097222219</c:v>
                </c:pt>
                <c:pt idx="5326">
                  <c:v>41645.394120370373</c:v>
                </c:pt>
                <c:pt idx="5327">
                  <c:v>41645.394143518519</c:v>
                </c:pt>
                <c:pt idx="5328">
                  <c:v>41645.394166666665</c:v>
                </c:pt>
                <c:pt idx="5329">
                  <c:v>41645.394189814819</c:v>
                </c:pt>
                <c:pt idx="5330">
                  <c:v>41645.394212962965</c:v>
                </c:pt>
                <c:pt idx="5331">
                  <c:v>41645.394236111111</c:v>
                </c:pt>
                <c:pt idx="5332">
                  <c:v>41645.394259259258</c:v>
                </c:pt>
                <c:pt idx="5333">
                  <c:v>41645.394282407404</c:v>
                </c:pt>
                <c:pt idx="5334">
                  <c:v>41645.394305555557</c:v>
                </c:pt>
                <c:pt idx="5335">
                  <c:v>41645.394328703704</c:v>
                </c:pt>
                <c:pt idx="5336">
                  <c:v>41645.39435185185</c:v>
                </c:pt>
                <c:pt idx="5337">
                  <c:v>41645.394375000003</c:v>
                </c:pt>
                <c:pt idx="5338">
                  <c:v>41645.39439814815</c:v>
                </c:pt>
                <c:pt idx="5339">
                  <c:v>41645.394421296296</c:v>
                </c:pt>
                <c:pt idx="5340">
                  <c:v>41645.394444444442</c:v>
                </c:pt>
                <c:pt idx="5341">
                  <c:v>41645.394467592589</c:v>
                </c:pt>
                <c:pt idx="5342">
                  <c:v>41645.394490740742</c:v>
                </c:pt>
                <c:pt idx="5343">
                  <c:v>41645.394513888888</c:v>
                </c:pt>
                <c:pt idx="5344">
                  <c:v>41645.394537037035</c:v>
                </c:pt>
                <c:pt idx="5345">
                  <c:v>41645.394560185188</c:v>
                </c:pt>
                <c:pt idx="5346">
                  <c:v>41645.394583333335</c:v>
                </c:pt>
                <c:pt idx="5347">
                  <c:v>41645.394606481481</c:v>
                </c:pt>
                <c:pt idx="5348">
                  <c:v>41645.394629629627</c:v>
                </c:pt>
                <c:pt idx="5349">
                  <c:v>41645.394652777773</c:v>
                </c:pt>
                <c:pt idx="5350">
                  <c:v>41645.394675925927</c:v>
                </c:pt>
                <c:pt idx="5351">
                  <c:v>41645.394699074073</c:v>
                </c:pt>
                <c:pt idx="5352">
                  <c:v>41645.39472222222</c:v>
                </c:pt>
                <c:pt idx="5353">
                  <c:v>41645.394745370373</c:v>
                </c:pt>
                <c:pt idx="5354">
                  <c:v>41645.394768518519</c:v>
                </c:pt>
                <c:pt idx="5355">
                  <c:v>41645.394791666666</c:v>
                </c:pt>
                <c:pt idx="5356">
                  <c:v>41645.394814814819</c:v>
                </c:pt>
                <c:pt idx="5357">
                  <c:v>41645.394837962966</c:v>
                </c:pt>
                <c:pt idx="5358">
                  <c:v>41645.394861111112</c:v>
                </c:pt>
                <c:pt idx="5359">
                  <c:v>41645.394884259258</c:v>
                </c:pt>
                <c:pt idx="5360">
                  <c:v>41645.394907407404</c:v>
                </c:pt>
                <c:pt idx="5361">
                  <c:v>41645.394930555558</c:v>
                </c:pt>
                <c:pt idx="5362">
                  <c:v>41645.394953703704</c:v>
                </c:pt>
                <c:pt idx="5363">
                  <c:v>41645.394976851851</c:v>
                </c:pt>
                <c:pt idx="5364">
                  <c:v>41645.395000000004</c:v>
                </c:pt>
                <c:pt idx="5365">
                  <c:v>41645.39502314815</c:v>
                </c:pt>
                <c:pt idx="5366">
                  <c:v>41645.395046296297</c:v>
                </c:pt>
                <c:pt idx="5367">
                  <c:v>41645.395069444443</c:v>
                </c:pt>
                <c:pt idx="5368">
                  <c:v>41645.395092592589</c:v>
                </c:pt>
                <c:pt idx="5369">
                  <c:v>41645.395115740743</c:v>
                </c:pt>
                <c:pt idx="5370">
                  <c:v>41645.395138888889</c:v>
                </c:pt>
                <c:pt idx="5371">
                  <c:v>41645.395162037035</c:v>
                </c:pt>
                <c:pt idx="5372">
                  <c:v>41645.395185185189</c:v>
                </c:pt>
                <c:pt idx="5373">
                  <c:v>41645.395208333335</c:v>
                </c:pt>
                <c:pt idx="5374">
                  <c:v>41645.395231481481</c:v>
                </c:pt>
                <c:pt idx="5375">
                  <c:v>41645.395254629628</c:v>
                </c:pt>
                <c:pt idx="5376">
                  <c:v>41645.395277777774</c:v>
                </c:pt>
                <c:pt idx="5377">
                  <c:v>41645.395300925928</c:v>
                </c:pt>
                <c:pt idx="5378">
                  <c:v>41645.395324074074</c:v>
                </c:pt>
                <c:pt idx="5379">
                  <c:v>41645.39534722222</c:v>
                </c:pt>
                <c:pt idx="5380">
                  <c:v>41645.395370370374</c:v>
                </c:pt>
                <c:pt idx="5381">
                  <c:v>41645.39539351852</c:v>
                </c:pt>
                <c:pt idx="5382">
                  <c:v>41645.395416666666</c:v>
                </c:pt>
                <c:pt idx="5383">
                  <c:v>41645.395439814813</c:v>
                </c:pt>
                <c:pt idx="5384">
                  <c:v>41645.395462962959</c:v>
                </c:pt>
                <c:pt idx="5385">
                  <c:v>41645.395486111112</c:v>
                </c:pt>
                <c:pt idx="5386">
                  <c:v>41645.395509259259</c:v>
                </c:pt>
                <c:pt idx="5387">
                  <c:v>41645.395532407405</c:v>
                </c:pt>
                <c:pt idx="5388">
                  <c:v>41645.395555555559</c:v>
                </c:pt>
                <c:pt idx="5389">
                  <c:v>41645.395578703705</c:v>
                </c:pt>
                <c:pt idx="5390">
                  <c:v>41645.395601851851</c:v>
                </c:pt>
                <c:pt idx="5391">
                  <c:v>41645.395624999997</c:v>
                </c:pt>
                <c:pt idx="5392">
                  <c:v>41645.395648148144</c:v>
                </c:pt>
                <c:pt idx="5393">
                  <c:v>41645.395671296297</c:v>
                </c:pt>
                <c:pt idx="5394">
                  <c:v>41645.395694444444</c:v>
                </c:pt>
                <c:pt idx="5395">
                  <c:v>41645.39571759259</c:v>
                </c:pt>
                <c:pt idx="5396">
                  <c:v>41645.395740740743</c:v>
                </c:pt>
                <c:pt idx="5397">
                  <c:v>41645.39576388889</c:v>
                </c:pt>
                <c:pt idx="5398">
                  <c:v>41645.395787037036</c:v>
                </c:pt>
                <c:pt idx="5399">
                  <c:v>41645.395810185189</c:v>
                </c:pt>
                <c:pt idx="5400">
                  <c:v>41645.395833333336</c:v>
                </c:pt>
                <c:pt idx="5401">
                  <c:v>41645.395856481482</c:v>
                </c:pt>
                <c:pt idx="5402">
                  <c:v>41645.395879629628</c:v>
                </c:pt>
                <c:pt idx="5403">
                  <c:v>41645.395902777775</c:v>
                </c:pt>
                <c:pt idx="5404">
                  <c:v>41645.395925925928</c:v>
                </c:pt>
                <c:pt idx="5405">
                  <c:v>41645.395949074074</c:v>
                </c:pt>
                <c:pt idx="5406">
                  <c:v>41645.395972222221</c:v>
                </c:pt>
                <c:pt idx="5407">
                  <c:v>41645.395995370374</c:v>
                </c:pt>
                <c:pt idx="5408">
                  <c:v>41645.396018518521</c:v>
                </c:pt>
                <c:pt idx="5409">
                  <c:v>41645.396041666667</c:v>
                </c:pt>
                <c:pt idx="5410">
                  <c:v>41645.396064814813</c:v>
                </c:pt>
                <c:pt idx="5411">
                  <c:v>41645.396087962959</c:v>
                </c:pt>
                <c:pt idx="5412">
                  <c:v>41645.396111111113</c:v>
                </c:pt>
                <c:pt idx="5413">
                  <c:v>41645.396134259259</c:v>
                </c:pt>
                <c:pt idx="5414">
                  <c:v>41645.396157407406</c:v>
                </c:pt>
                <c:pt idx="5415">
                  <c:v>41645.396180555559</c:v>
                </c:pt>
                <c:pt idx="5416">
                  <c:v>41645.396203703705</c:v>
                </c:pt>
                <c:pt idx="5417">
                  <c:v>41645.396226851852</c:v>
                </c:pt>
                <c:pt idx="5418">
                  <c:v>41645.396249999998</c:v>
                </c:pt>
                <c:pt idx="5419">
                  <c:v>41645.396273148144</c:v>
                </c:pt>
                <c:pt idx="5420">
                  <c:v>41645.396296296298</c:v>
                </c:pt>
                <c:pt idx="5421">
                  <c:v>41645.396319444444</c:v>
                </c:pt>
                <c:pt idx="5422">
                  <c:v>41645.39634259259</c:v>
                </c:pt>
                <c:pt idx="5423">
                  <c:v>41645.396365740744</c:v>
                </c:pt>
                <c:pt idx="5424">
                  <c:v>41645.39638888889</c:v>
                </c:pt>
                <c:pt idx="5425">
                  <c:v>41645.396412037036</c:v>
                </c:pt>
                <c:pt idx="5426">
                  <c:v>41645.396435185183</c:v>
                </c:pt>
                <c:pt idx="5427">
                  <c:v>41645.396458333329</c:v>
                </c:pt>
                <c:pt idx="5428">
                  <c:v>41645.396481481483</c:v>
                </c:pt>
                <c:pt idx="5429">
                  <c:v>41645.396504629629</c:v>
                </c:pt>
                <c:pt idx="5430">
                  <c:v>41645.396527777775</c:v>
                </c:pt>
                <c:pt idx="5431">
                  <c:v>41645.396550925929</c:v>
                </c:pt>
                <c:pt idx="5432">
                  <c:v>41645.396574074075</c:v>
                </c:pt>
                <c:pt idx="5433">
                  <c:v>41645.396597222221</c:v>
                </c:pt>
                <c:pt idx="5434">
                  <c:v>41645.396620370375</c:v>
                </c:pt>
                <c:pt idx="5435">
                  <c:v>41645.396643518521</c:v>
                </c:pt>
                <c:pt idx="5436">
                  <c:v>41645.396666666667</c:v>
                </c:pt>
                <c:pt idx="5437">
                  <c:v>41645.396689814814</c:v>
                </c:pt>
                <c:pt idx="5438">
                  <c:v>41645.39671296296</c:v>
                </c:pt>
                <c:pt idx="5439">
                  <c:v>41645.396736111114</c:v>
                </c:pt>
                <c:pt idx="5440">
                  <c:v>41645.39675925926</c:v>
                </c:pt>
                <c:pt idx="5441">
                  <c:v>41645.396782407406</c:v>
                </c:pt>
                <c:pt idx="5442">
                  <c:v>41645.39680555556</c:v>
                </c:pt>
                <c:pt idx="5443">
                  <c:v>41645.396828703706</c:v>
                </c:pt>
                <c:pt idx="5444">
                  <c:v>41645.396851851852</c:v>
                </c:pt>
                <c:pt idx="5445">
                  <c:v>41645.396874999999</c:v>
                </c:pt>
                <c:pt idx="5446">
                  <c:v>41645.396898148145</c:v>
                </c:pt>
                <c:pt idx="5447">
                  <c:v>41645.396921296298</c:v>
                </c:pt>
                <c:pt idx="5448">
                  <c:v>41645.396944444445</c:v>
                </c:pt>
                <c:pt idx="5449">
                  <c:v>41645.396967592591</c:v>
                </c:pt>
                <c:pt idx="5450">
                  <c:v>41645.396990740745</c:v>
                </c:pt>
                <c:pt idx="5451">
                  <c:v>41645.397013888891</c:v>
                </c:pt>
                <c:pt idx="5452">
                  <c:v>41645.397037037037</c:v>
                </c:pt>
                <c:pt idx="5453">
                  <c:v>41645.397060185183</c:v>
                </c:pt>
                <c:pt idx="5454">
                  <c:v>41645.39708333333</c:v>
                </c:pt>
                <c:pt idx="5455">
                  <c:v>41645.397106481483</c:v>
                </c:pt>
                <c:pt idx="5456">
                  <c:v>41645.397129629629</c:v>
                </c:pt>
                <c:pt idx="5457">
                  <c:v>41645.397152777776</c:v>
                </c:pt>
                <c:pt idx="5458">
                  <c:v>41645.397175925929</c:v>
                </c:pt>
                <c:pt idx="5459">
                  <c:v>41645.397199074076</c:v>
                </c:pt>
                <c:pt idx="5460">
                  <c:v>41645.397222222222</c:v>
                </c:pt>
                <c:pt idx="5461">
                  <c:v>41645.397245370368</c:v>
                </c:pt>
                <c:pt idx="5462">
                  <c:v>41645.397268518514</c:v>
                </c:pt>
                <c:pt idx="5463">
                  <c:v>41645.397291666668</c:v>
                </c:pt>
                <c:pt idx="5464">
                  <c:v>41645.397314814814</c:v>
                </c:pt>
                <c:pt idx="5465">
                  <c:v>41645.397337962961</c:v>
                </c:pt>
                <c:pt idx="5466">
                  <c:v>41645.397361111114</c:v>
                </c:pt>
                <c:pt idx="5467">
                  <c:v>41645.39738425926</c:v>
                </c:pt>
                <c:pt idx="5468">
                  <c:v>41645.397407407407</c:v>
                </c:pt>
                <c:pt idx="5469">
                  <c:v>41645.397430555553</c:v>
                </c:pt>
                <c:pt idx="5470">
                  <c:v>41645.397453703699</c:v>
                </c:pt>
                <c:pt idx="5471">
                  <c:v>41645.397476851853</c:v>
                </c:pt>
                <c:pt idx="5472">
                  <c:v>41645.397499999999</c:v>
                </c:pt>
                <c:pt idx="5473">
                  <c:v>41645.397523148145</c:v>
                </c:pt>
                <c:pt idx="5474">
                  <c:v>41645.397546296299</c:v>
                </c:pt>
                <c:pt idx="5475">
                  <c:v>41645.397569444445</c:v>
                </c:pt>
                <c:pt idx="5476">
                  <c:v>41645.397592592592</c:v>
                </c:pt>
                <c:pt idx="5477">
                  <c:v>41645.397615740745</c:v>
                </c:pt>
                <c:pt idx="5478">
                  <c:v>41645.397638888891</c:v>
                </c:pt>
                <c:pt idx="5479">
                  <c:v>41645.397662037038</c:v>
                </c:pt>
                <c:pt idx="5480">
                  <c:v>41645.397685185184</c:v>
                </c:pt>
                <c:pt idx="5481">
                  <c:v>41645.39770833333</c:v>
                </c:pt>
                <c:pt idx="5482">
                  <c:v>41645.397731481484</c:v>
                </c:pt>
                <c:pt idx="5483">
                  <c:v>41645.39775462963</c:v>
                </c:pt>
                <c:pt idx="5484">
                  <c:v>41645.397777777776</c:v>
                </c:pt>
                <c:pt idx="5485">
                  <c:v>41645.39780092593</c:v>
                </c:pt>
                <c:pt idx="5486">
                  <c:v>41645.397824074076</c:v>
                </c:pt>
                <c:pt idx="5487">
                  <c:v>41645.397847222222</c:v>
                </c:pt>
                <c:pt idx="5488">
                  <c:v>41645.397870370369</c:v>
                </c:pt>
                <c:pt idx="5489">
                  <c:v>41645.397893518515</c:v>
                </c:pt>
                <c:pt idx="5490">
                  <c:v>41645.397916666669</c:v>
                </c:pt>
                <c:pt idx="5491">
                  <c:v>41645.397939814815</c:v>
                </c:pt>
                <c:pt idx="5492">
                  <c:v>41645.397962962961</c:v>
                </c:pt>
                <c:pt idx="5493">
                  <c:v>41645.397986111115</c:v>
                </c:pt>
                <c:pt idx="5494">
                  <c:v>41645.398009259261</c:v>
                </c:pt>
                <c:pt idx="5495">
                  <c:v>41645.398032407407</c:v>
                </c:pt>
                <c:pt idx="5496">
                  <c:v>41645.398055555554</c:v>
                </c:pt>
                <c:pt idx="5497">
                  <c:v>41645.3980787037</c:v>
                </c:pt>
                <c:pt idx="5498">
                  <c:v>41645.398101851853</c:v>
                </c:pt>
                <c:pt idx="5499">
                  <c:v>41645.398125</c:v>
                </c:pt>
                <c:pt idx="5500">
                  <c:v>41645.398148148146</c:v>
                </c:pt>
                <c:pt idx="5501">
                  <c:v>41645.3981712963</c:v>
                </c:pt>
                <c:pt idx="5502">
                  <c:v>41645.398194444446</c:v>
                </c:pt>
                <c:pt idx="5503">
                  <c:v>41645.398217592592</c:v>
                </c:pt>
                <c:pt idx="5504">
                  <c:v>41645.398240740738</c:v>
                </c:pt>
                <c:pt idx="5505">
                  <c:v>41645.398263888885</c:v>
                </c:pt>
                <c:pt idx="5506">
                  <c:v>41645.398287037038</c:v>
                </c:pt>
                <c:pt idx="5507">
                  <c:v>41645.398310185185</c:v>
                </c:pt>
                <c:pt idx="5508">
                  <c:v>41645.398333333331</c:v>
                </c:pt>
                <c:pt idx="5509">
                  <c:v>41645.398356481484</c:v>
                </c:pt>
                <c:pt idx="5510">
                  <c:v>41645.398379629631</c:v>
                </c:pt>
                <c:pt idx="5511">
                  <c:v>41645.398402777777</c:v>
                </c:pt>
                <c:pt idx="5512">
                  <c:v>41645.398425925923</c:v>
                </c:pt>
                <c:pt idx="5513">
                  <c:v>41645.398449074077</c:v>
                </c:pt>
                <c:pt idx="5514">
                  <c:v>41645.398472222223</c:v>
                </c:pt>
                <c:pt idx="5515">
                  <c:v>41645.398495370369</c:v>
                </c:pt>
                <c:pt idx="5516">
                  <c:v>41645.398518518516</c:v>
                </c:pt>
                <c:pt idx="5517">
                  <c:v>41645.398541666669</c:v>
                </c:pt>
                <c:pt idx="5518">
                  <c:v>41645.398564814815</c:v>
                </c:pt>
                <c:pt idx="5519">
                  <c:v>41645.398587962962</c:v>
                </c:pt>
                <c:pt idx="5520">
                  <c:v>41645.398611111115</c:v>
                </c:pt>
                <c:pt idx="5521">
                  <c:v>41645.398634259262</c:v>
                </c:pt>
                <c:pt idx="5522">
                  <c:v>41645.398657407408</c:v>
                </c:pt>
                <c:pt idx="5523">
                  <c:v>41645.398680555554</c:v>
                </c:pt>
                <c:pt idx="5524">
                  <c:v>41645.3987037037</c:v>
                </c:pt>
                <c:pt idx="5525">
                  <c:v>41645.398726851854</c:v>
                </c:pt>
                <c:pt idx="5526">
                  <c:v>41645.39875</c:v>
                </c:pt>
                <c:pt idx="5527">
                  <c:v>41645.398773148147</c:v>
                </c:pt>
                <c:pt idx="5528">
                  <c:v>41645.3987962963</c:v>
                </c:pt>
                <c:pt idx="5529">
                  <c:v>41645.398819444446</c:v>
                </c:pt>
                <c:pt idx="5530">
                  <c:v>41645.398842592593</c:v>
                </c:pt>
                <c:pt idx="5531">
                  <c:v>41645.398865740739</c:v>
                </c:pt>
                <c:pt idx="5532">
                  <c:v>41645.398888888885</c:v>
                </c:pt>
                <c:pt idx="5533">
                  <c:v>41645.398912037039</c:v>
                </c:pt>
                <c:pt idx="5534">
                  <c:v>41645.398935185185</c:v>
                </c:pt>
                <c:pt idx="5535">
                  <c:v>41645.398958333331</c:v>
                </c:pt>
                <c:pt idx="5536">
                  <c:v>41645.398981481485</c:v>
                </c:pt>
                <c:pt idx="5537">
                  <c:v>41645.399004629631</c:v>
                </c:pt>
                <c:pt idx="5538">
                  <c:v>41645.399027777778</c:v>
                </c:pt>
                <c:pt idx="5539">
                  <c:v>41645.399050925924</c:v>
                </c:pt>
                <c:pt idx="5540">
                  <c:v>41645.39907407407</c:v>
                </c:pt>
                <c:pt idx="5541">
                  <c:v>41645.399097222224</c:v>
                </c:pt>
                <c:pt idx="5542">
                  <c:v>41645.39912037037</c:v>
                </c:pt>
                <c:pt idx="5543">
                  <c:v>41645.399143518516</c:v>
                </c:pt>
                <c:pt idx="5544">
                  <c:v>41645.39916666667</c:v>
                </c:pt>
                <c:pt idx="5545">
                  <c:v>41645.399189814816</c:v>
                </c:pt>
                <c:pt idx="5546">
                  <c:v>41645.399212962962</c:v>
                </c:pt>
                <c:pt idx="5547">
                  <c:v>41645.399236111109</c:v>
                </c:pt>
                <c:pt idx="5548">
                  <c:v>41645.399259259255</c:v>
                </c:pt>
                <c:pt idx="5549">
                  <c:v>41645.399282407408</c:v>
                </c:pt>
                <c:pt idx="5550">
                  <c:v>41645.399305555555</c:v>
                </c:pt>
                <c:pt idx="5551">
                  <c:v>41645.399328703701</c:v>
                </c:pt>
                <c:pt idx="5552">
                  <c:v>41645.399351851855</c:v>
                </c:pt>
                <c:pt idx="5553">
                  <c:v>41645.399375000001</c:v>
                </c:pt>
                <c:pt idx="5554">
                  <c:v>41645.399398148147</c:v>
                </c:pt>
                <c:pt idx="5555">
                  <c:v>41645.399421296301</c:v>
                </c:pt>
                <c:pt idx="5556">
                  <c:v>41645.399444444447</c:v>
                </c:pt>
                <c:pt idx="5557">
                  <c:v>41645.399467592593</c:v>
                </c:pt>
                <c:pt idx="5558">
                  <c:v>41645.39949074074</c:v>
                </c:pt>
                <c:pt idx="5559">
                  <c:v>41645.399513888886</c:v>
                </c:pt>
                <c:pt idx="5560">
                  <c:v>41645.399537037039</c:v>
                </c:pt>
                <c:pt idx="5561">
                  <c:v>41645.399560185186</c:v>
                </c:pt>
                <c:pt idx="5562">
                  <c:v>41645.399583333332</c:v>
                </c:pt>
                <c:pt idx="5563">
                  <c:v>41645.399606481486</c:v>
                </c:pt>
                <c:pt idx="5564">
                  <c:v>41645.399629629632</c:v>
                </c:pt>
                <c:pt idx="5565">
                  <c:v>41645.399652777778</c:v>
                </c:pt>
                <c:pt idx="5566">
                  <c:v>41645.399675925924</c:v>
                </c:pt>
                <c:pt idx="5567">
                  <c:v>41645.399699074071</c:v>
                </c:pt>
                <c:pt idx="5568">
                  <c:v>41645.399722222224</c:v>
                </c:pt>
                <c:pt idx="5569">
                  <c:v>41645.399745370371</c:v>
                </c:pt>
                <c:pt idx="5570">
                  <c:v>41645.399768518517</c:v>
                </c:pt>
                <c:pt idx="5571">
                  <c:v>41645.39979166667</c:v>
                </c:pt>
                <c:pt idx="5572">
                  <c:v>41645.399814814817</c:v>
                </c:pt>
                <c:pt idx="5573">
                  <c:v>41645.399837962963</c:v>
                </c:pt>
                <c:pt idx="5574">
                  <c:v>41645.399861111109</c:v>
                </c:pt>
                <c:pt idx="5575">
                  <c:v>41645.399884259255</c:v>
                </c:pt>
                <c:pt idx="5576">
                  <c:v>41645.399907407409</c:v>
                </c:pt>
                <c:pt idx="5577">
                  <c:v>41645.399930555555</c:v>
                </c:pt>
                <c:pt idx="5578">
                  <c:v>41645.399953703702</c:v>
                </c:pt>
                <c:pt idx="5579">
                  <c:v>41645.399976851855</c:v>
                </c:pt>
                <c:pt idx="5580">
                  <c:v>41645.4</c:v>
                </c:pt>
                <c:pt idx="5581">
                  <c:v>41645.400023148148</c:v>
                </c:pt>
                <c:pt idx="5582">
                  <c:v>41645.400046296294</c:v>
                </c:pt>
                <c:pt idx="5583">
                  <c:v>41645.40006944444</c:v>
                </c:pt>
                <c:pt idx="5584">
                  <c:v>41645.400092592594</c:v>
                </c:pt>
                <c:pt idx="5585">
                  <c:v>41645.40011574074</c:v>
                </c:pt>
                <c:pt idx="5586">
                  <c:v>41645.400138888886</c:v>
                </c:pt>
                <c:pt idx="5587">
                  <c:v>41645.40016203704</c:v>
                </c:pt>
                <c:pt idx="5588">
                  <c:v>41645.400185185186</c:v>
                </c:pt>
                <c:pt idx="5589">
                  <c:v>41645.400208333333</c:v>
                </c:pt>
                <c:pt idx="5590">
                  <c:v>41645.400231481479</c:v>
                </c:pt>
                <c:pt idx="5591">
                  <c:v>41645.400254629625</c:v>
                </c:pt>
                <c:pt idx="5592">
                  <c:v>41645.400277777779</c:v>
                </c:pt>
                <c:pt idx="5593">
                  <c:v>41645.400300925925</c:v>
                </c:pt>
                <c:pt idx="5594">
                  <c:v>41645.400324074071</c:v>
                </c:pt>
                <c:pt idx="5595">
                  <c:v>41645.400347222225</c:v>
                </c:pt>
                <c:pt idx="5596">
                  <c:v>41645.400370370371</c:v>
                </c:pt>
                <c:pt idx="5597">
                  <c:v>41645.400393518517</c:v>
                </c:pt>
                <c:pt idx="5598">
                  <c:v>41645.400416666671</c:v>
                </c:pt>
                <c:pt idx="5599">
                  <c:v>41645.400439814817</c:v>
                </c:pt>
                <c:pt idx="5600">
                  <c:v>41645.400462962964</c:v>
                </c:pt>
                <c:pt idx="5601">
                  <c:v>41645.40048611111</c:v>
                </c:pt>
                <c:pt idx="5602">
                  <c:v>41645.400509259256</c:v>
                </c:pt>
                <c:pt idx="5603">
                  <c:v>41645.40053240741</c:v>
                </c:pt>
                <c:pt idx="5604">
                  <c:v>41645.400555555556</c:v>
                </c:pt>
                <c:pt idx="5605">
                  <c:v>41645.400578703702</c:v>
                </c:pt>
                <c:pt idx="5606">
                  <c:v>41645.400601851856</c:v>
                </c:pt>
                <c:pt idx="5607">
                  <c:v>41645.400625000002</c:v>
                </c:pt>
                <c:pt idx="5608">
                  <c:v>41645.400648148148</c:v>
                </c:pt>
                <c:pt idx="5609">
                  <c:v>41645.400671296295</c:v>
                </c:pt>
                <c:pt idx="5610">
                  <c:v>41645.400694444441</c:v>
                </c:pt>
                <c:pt idx="5611">
                  <c:v>41645.400717592594</c:v>
                </c:pt>
                <c:pt idx="5612">
                  <c:v>41645.400740740741</c:v>
                </c:pt>
                <c:pt idx="5613">
                  <c:v>41645.400763888887</c:v>
                </c:pt>
                <c:pt idx="5614">
                  <c:v>41645.400787037041</c:v>
                </c:pt>
                <c:pt idx="5615">
                  <c:v>41645.400810185187</c:v>
                </c:pt>
                <c:pt idx="5616">
                  <c:v>41645.400833333333</c:v>
                </c:pt>
                <c:pt idx="5617">
                  <c:v>41645.400856481479</c:v>
                </c:pt>
                <c:pt idx="5618">
                  <c:v>41645.400879629626</c:v>
                </c:pt>
                <c:pt idx="5619">
                  <c:v>41645.400902777779</c:v>
                </c:pt>
                <c:pt idx="5620">
                  <c:v>41645.400925925926</c:v>
                </c:pt>
                <c:pt idx="5621">
                  <c:v>41645.400949074072</c:v>
                </c:pt>
                <c:pt idx="5622">
                  <c:v>41645.400972222225</c:v>
                </c:pt>
                <c:pt idx="5623">
                  <c:v>41645.400995370372</c:v>
                </c:pt>
                <c:pt idx="5624">
                  <c:v>41645.401018518518</c:v>
                </c:pt>
                <c:pt idx="5625">
                  <c:v>41645.401041666664</c:v>
                </c:pt>
                <c:pt idx="5626">
                  <c:v>41645.401064814811</c:v>
                </c:pt>
                <c:pt idx="5627">
                  <c:v>41645.401087962964</c:v>
                </c:pt>
                <c:pt idx="5628">
                  <c:v>41645.40111111111</c:v>
                </c:pt>
                <c:pt idx="5629">
                  <c:v>41645.401134259257</c:v>
                </c:pt>
                <c:pt idx="5630">
                  <c:v>41645.40115740741</c:v>
                </c:pt>
                <c:pt idx="5631">
                  <c:v>41645.401180555556</c:v>
                </c:pt>
                <c:pt idx="5632">
                  <c:v>41645.401203703703</c:v>
                </c:pt>
                <c:pt idx="5633">
                  <c:v>41645.401226851856</c:v>
                </c:pt>
                <c:pt idx="5634">
                  <c:v>41645.401250000003</c:v>
                </c:pt>
                <c:pt idx="5635">
                  <c:v>41645.401273148149</c:v>
                </c:pt>
                <c:pt idx="5636">
                  <c:v>41645.401296296295</c:v>
                </c:pt>
                <c:pt idx="5637">
                  <c:v>41645.401319444441</c:v>
                </c:pt>
                <c:pt idx="5638">
                  <c:v>41645.401342592595</c:v>
                </c:pt>
                <c:pt idx="5639">
                  <c:v>41645.401365740741</c:v>
                </c:pt>
                <c:pt idx="5640">
                  <c:v>41645.401388888888</c:v>
                </c:pt>
                <c:pt idx="5641">
                  <c:v>41645.401412037041</c:v>
                </c:pt>
                <c:pt idx="5642">
                  <c:v>41645.401435185187</c:v>
                </c:pt>
                <c:pt idx="5643">
                  <c:v>41645.401458333334</c:v>
                </c:pt>
                <c:pt idx="5644">
                  <c:v>41645.40148148148</c:v>
                </c:pt>
                <c:pt idx="5645">
                  <c:v>41645.401504629626</c:v>
                </c:pt>
                <c:pt idx="5646">
                  <c:v>41645.40152777778</c:v>
                </c:pt>
                <c:pt idx="5647">
                  <c:v>41645.401550925926</c:v>
                </c:pt>
                <c:pt idx="5648">
                  <c:v>41645.401574074072</c:v>
                </c:pt>
                <c:pt idx="5649">
                  <c:v>41645.401597222226</c:v>
                </c:pt>
                <c:pt idx="5650">
                  <c:v>41645.401620370372</c:v>
                </c:pt>
                <c:pt idx="5651">
                  <c:v>41645.401643518519</c:v>
                </c:pt>
                <c:pt idx="5652">
                  <c:v>41645.401666666665</c:v>
                </c:pt>
                <c:pt idx="5653">
                  <c:v>41645.401689814811</c:v>
                </c:pt>
                <c:pt idx="5654">
                  <c:v>41645.401712962965</c:v>
                </c:pt>
                <c:pt idx="5655">
                  <c:v>41645.401736111111</c:v>
                </c:pt>
                <c:pt idx="5656">
                  <c:v>41645.401759259257</c:v>
                </c:pt>
                <c:pt idx="5657">
                  <c:v>41645.401782407411</c:v>
                </c:pt>
                <c:pt idx="5658">
                  <c:v>41645.401805555557</c:v>
                </c:pt>
                <c:pt idx="5659">
                  <c:v>41645.401828703703</c:v>
                </c:pt>
                <c:pt idx="5660">
                  <c:v>41645.40185185185</c:v>
                </c:pt>
                <c:pt idx="5661">
                  <c:v>41645.401874999996</c:v>
                </c:pt>
                <c:pt idx="5662">
                  <c:v>41645.401898148149</c:v>
                </c:pt>
                <c:pt idx="5663">
                  <c:v>41645.401921296296</c:v>
                </c:pt>
                <c:pt idx="5664">
                  <c:v>41645.401944444442</c:v>
                </c:pt>
                <c:pt idx="5665">
                  <c:v>41645.401967592596</c:v>
                </c:pt>
                <c:pt idx="5666">
                  <c:v>41645.401990740742</c:v>
                </c:pt>
                <c:pt idx="5667">
                  <c:v>41645.402013888888</c:v>
                </c:pt>
                <c:pt idx="5668">
                  <c:v>41645.402037037034</c:v>
                </c:pt>
                <c:pt idx="5669">
                  <c:v>41645.402060185181</c:v>
                </c:pt>
                <c:pt idx="5670">
                  <c:v>41645.402083333334</c:v>
                </c:pt>
                <c:pt idx="5671">
                  <c:v>41645.402106481481</c:v>
                </c:pt>
                <c:pt idx="5672">
                  <c:v>41645.402129629627</c:v>
                </c:pt>
                <c:pt idx="5673">
                  <c:v>41645.40215277778</c:v>
                </c:pt>
                <c:pt idx="5674">
                  <c:v>41645.402175925927</c:v>
                </c:pt>
                <c:pt idx="5675">
                  <c:v>41645.402199074073</c:v>
                </c:pt>
                <c:pt idx="5676">
                  <c:v>41645.402222222227</c:v>
                </c:pt>
                <c:pt idx="5677">
                  <c:v>41645.402245370373</c:v>
                </c:pt>
                <c:pt idx="5678">
                  <c:v>41645.402268518519</c:v>
                </c:pt>
                <c:pt idx="5679">
                  <c:v>41645.402291666665</c:v>
                </c:pt>
                <c:pt idx="5680">
                  <c:v>41645.402314814812</c:v>
                </c:pt>
                <c:pt idx="5681">
                  <c:v>41645.402337962965</c:v>
                </c:pt>
                <c:pt idx="5682">
                  <c:v>41645.402361111112</c:v>
                </c:pt>
                <c:pt idx="5683">
                  <c:v>41645.402384259258</c:v>
                </c:pt>
                <c:pt idx="5684">
                  <c:v>41645.402407407411</c:v>
                </c:pt>
                <c:pt idx="5685">
                  <c:v>41645.402430555558</c:v>
                </c:pt>
                <c:pt idx="5686">
                  <c:v>41645.402453703704</c:v>
                </c:pt>
                <c:pt idx="5687">
                  <c:v>41645.40247685185</c:v>
                </c:pt>
                <c:pt idx="5688">
                  <c:v>41645.402499999997</c:v>
                </c:pt>
                <c:pt idx="5689">
                  <c:v>41645.40252314815</c:v>
                </c:pt>
                <c:pt idx="5690">
                  <c:v>41645.402546296296</c:v>
                </c:pt>
                <c:pt idx="5691">
                  <c:v>41645.402569444443</c:v>
                </c:pt>
                <c:pt idx="5692">
                  <c:v>41645.402592592596</c:v>
                </c:pt>
                <c:pt idx="5693">
                  <c:v>41645.402615740742</c:v>
                </c:pt>
                <c:pt idx="5694">
                  <c:v>41645.402638888889</c:v>
                </c:pt>
                <c:pt idx="5695">
                  <c:v>41645.402662037035</c:v>
                </c:pt>
                <c:pt idx="5696">
                  <c:v>41645.402685185181</c:v>
                </c:pt>
                <c:pt idx="5697">
                  <c:v>41645.402708333335</c:v>
                </c:pt>
                <c:pt idx="5698">
                  <c:v>41645.402731481481</c:v>
                </c:pt>
                <c:pt idx="5699">
                  <c:v>41645.402754629627</c:v>
                </c:pt>
                <c:pt idx="5700">
                  <c:v>41645.402777777781</c:v>
                </c:pt>
                <c:pt idx="5701">
                  <c:v>41645.402800925927</c:v>
                </c:pt>
                <c:pt idx="5702">
                  <c:v>41645.402824074074</c:v>
                </c:pt>
                <c:pt idx="5703">
                  <c:v>41645.40284722222</c:v>
                </c:pt>
                <c:pt idx="5704">
                  <c:v>41645.402870370366</c:v>
                </c:pt>
                <c:pt idx="5705">
                  <c:v>41645.40289351852</c:v>
                </c:pt>
                <c:pt idx="5706">
                  <c:v>41645.402916666666</c:v>
                </c:pt>
                <c:pt idx="5707">
                  <c:v>41645.402939814812</c:v>
                </c:pt>
                <c:pt idx="5708">
                  <c:v>41645.402962962966</c:v>
                </c:pt>
                <c:pt idx="5709">
                  <c:v>41645.402986111112</c:v>
                </c:pt>
                <c:pt idx="5710">
                  <c:v>41645.403009259258</c:v>
                </c:pt>
                <c:pt idx="5711">
                  <c:v>41645.403032407405</c:v>
                </c:pt>
                <c:pt idx="5712">
                  <c:v>41645.403055555558</c:v>
                </c:pt>
                <c:pt idx="5713">
                  <c:v>41645.403078703705</c:v>
                </c:pt>
                <c:pt idx="5714">
                  <c:v>41645.403101851851</c:v>
                </c:pt>
                <c:pt idx="5715">
                  <c:v>41645.403124999997</c:v>
                </c:pt>
                <c:pt idx="5716">
                  <c:v>41645.403148148151</c:v>
                </c:pt>
                <c:pt idx="5717">
                  <c:v>41645.403171296297</c:v>
                </c:pt>
                <c:pt idx="5718">
                  <c:v>41645.403194444443</c:v>
                </c:pt>
                <c:pt idx="5719">
                  <c:v>41645.403217592597</c:v>
                </c:pt>
                <c:pt idx="5720">
                  <c:v>41645.403240740743</c:v>
                </c:pt>
                <c:pt idx="5721">
                  <c:v>41645.403263888889</c:v>
                </c:pt>
                <c:pt idx="5722">
                  <c:v>41645.403287037036</c:v>
                </c:pt>
                <c:pt idx="5723">
                  <c:v>41645.403310185182</c:v>
                </c:pt>
                <c:pt idx="5724">
                  <c:v>41645.403333333335</c:v>
                </c:pt>
                <c:pt idx="5725">
                  <c:v>41645.403356481482</c:v>
                </c:pt>
                <c:pt idx="5726">
                  <c:v>41645.403379629628</c:v>
                </c:pt>
                <c:pt idx="5727">
                  <c:v>41645.403402777782</c:v>
                </c:pt>
                <c:pt idx="5728">
                  <c:v>41645.403425925928</c:v>
                </c:pt>
                <c:pt idx="5729">
                  <c:v>41645.403449074074</c:v>
                </c:pt>
                <c:pt idx="5730">
                  <c:v>41645.40347222222</c:v>
                </c:pt>
                <c:pt idx="5731">
                  <c:v>41645.403495370367</c:v>
                </c:pt>
                <c:pt idx="5732">
                  <c:v>41645.40351851852</c:v>
                </c:pt>
                <c:pt idx="5733">
                  <c:v>41645.403541666667</c:v>
                </c:pt>
                <c:pt idx="5734">
                  <c:v>41645.403564814813</c:v>
                </c:pt>
                <c:pt idx="5735">
                  <c:v>41645.403587962966</c:v>
                </c:pt>
                <c:pt idx="5736">
                  <c:v>41645.403611111113</c:v>
                </c:pt>
                <c:pt idx="5737">
                  <c:v>41645.403634259259</c:v>
                </c:pt>
                <c:pt idx="5738">
                  <c:v>41645.403657407405</c:v>
                </c:pt>
                <c:pt idx="5739">
                  <c:v>41645.403680555552</c:v>
                </c:pt>
                <c:pt idx="5740">
                  <c:v>41645.403703703705</c:v>
                </c:pt>
                <c:pt idx="5741">
                  <c:v>41645.403726851851</c:v>
                </c:pt>
                <c:pt idx="5742">
                  <c:v>41645.403749999998</c:v>
                </c:pt>
                <c:pt idx="5743">
                  <c:v>41645.403773148151</c:v>
                </c:pt>
                <c:pt idx="5744">
                  <c:v>41645.403796296298</c:v>
                </c:pt>
                <c:pt idx="5745">
                  <c:v>41645.403819444444</c:v>
                </c:pt>
                <c:pt idx="5746">
                  <c:v>41645.40384259259</c:v>
                </c:pt>
                <c:pt idx="5747">
                  <c:v>41645.403865740736</c:v>
                </c:pt>
                <c:pt idx="5748">
                  <c:v>41645.40388888889</c:v>
                </c:pt>
                <c:pt idx="5749">
                  <c:v>41645.403912037036</c:v>
                </c:pt>
                <c:pt idx="5750">
                  <c:v>41645.403935185182</c:v>
                </c:pt>
                <c:pt idx="5751">
                  <c:v>41645.403958333336</c:v>
                </c:pt>
                <c:pt idx="5752">
                  <c:v>41645.403981481482</c:v>
                </c:pt>
                <c:pt idx="5753">
                  <c:v>41645.404004629629</c:v>
                </c:pt>
                <c:pt idx="5754">
                  <c:v>41645.404027777782</c:v>
                </c:pt>
                <c:pt idx="5755">
                  <c:v>41645.404050925928</c:v>
                </c:pt>
                <c:pt idx="5756">
                  <c:v>41645.404074074075</c:v>
                </c:pt>
                <c:pt idx="5757">
                  <c:v>41645.404097222221</c:v>
                </c:pt>
                <c:pt idx="5758">
                  <c:v>41645.404120370367</c:v>
                </c:pt>
                <c:pt idx="5759">
                  <c:v>41645.404143518521</c:v>
                </c:pt>
                <c:pt idx="5760">
                  <c:v>41645.404166666667</c:v>
                </c:pt>
                <c:pt idx="5761">
                  <c:v>41645.404189814813</c:v>
                </c:pt>
                <c:pt idx="5762">
                  <c:v>41645.404212962967</c:v>
                </c:pt>
                <c:pt idx="5763">
                  <c:v>41645.404236111113</c:v>
                </c:pt>
                <c:pt idx="5764">
                  <c:v>41645.40425925926</c:v>
                </c:pt>
                <c:pt idx="5765">
                  <c:v>41645.404282407406</c:v>
                </c:pt>
                <c:pt idx="5766">
                  <c:v>41645.404305555552</c:v>
                </c:pt>
                <c:pt idx="5767">
                  <c:v>41645.404328703706</c:v>
                </c:pt>
                <c:pt idx="5768">
                  <c:v>41645.404351851852</c:v>
                </c:pt>
                <c:pt idx="5769">
                  <c:v>41645.404374999998</c:v>
                </c:pt>
                <c:pt idx="5770">
                  <c:v>41645.404398148152</c:v>
                </c:pt>
                <c:pt idx="5771">
                  <c:v>41645.404421296298</c:v>
                </c:pt>
                <c:pt idx="5772">
                  <c:v>41645.404444444444</c:v>
                </c:pt>
                <c:pt idx="5773">
                  <c:v>41645.404467592591</c:v>
                </c:pt>
                <c:pt idx="5774">
                  <c:v>41645.404490740737</c:v>
                </c:pt>
                <c:pt idx="5775">
                  <c:v>41645.404513888891</c:v>
                </c:pt>
                <c:pt idx="5776">
                  <c:v>41645.404537037037</c:v>
                </c:pt>
                <c:pt idx="5777">
                  <c:v>41645.404560185183</c:v>
                </c:pt>
                <c:pt idx="5778">
                  <c:v>41645.404583333337</c:v>
                </c:pt>
                <c:pt idx="5779">
                  <c:v>41645.404606481483</c:v>
                </c:pt>
                <c:pt idx="5780">
                  <c:v>41645.404629629629</c:v>
                </c:pt>
                <c:pt idx="5781">
                  <c:v>41645.404652777775</c:v>
                </c:pt>
                <c:pt idx="5782">
                  <c:v>41645.404675925922</c:v>
                </c:pt>
                <c:pt idx="5783">
                  <c:v>41645.404699074075</c:v>
                </c:pt>
                <c:pt idx="5784">
                  <c:v>41645.404722222222</c:v>
                </c:pt>
                <c:pt idx="5785">
                  <c:v>41645.404745370368</c:v>
                </c:pt>
                <c:pt idx="5786">
                  <c:v>41645.404768518521</c:v>
                </c:pt>
                <c:pt idx="5787">
                  <c:v>41645.404791666668</c:v>
                </c:pt>
                <c:pt idx="5788">
                  <c:v>41645.404814814814</c:v>
                </c:pt>
                <c:pt idx="5789">
                  <c:v>41645.40483796296</c:v>
                </c:pt>
                <c:pt idx="5790">
                  <c:v>41645.404861111107</c:v>
                </c:pt>
                <c:pt idx="5791">
                  <c:v>41645.40488425926</c:v>
                </c:pt>
                <c:pt idx="5792">
                  <c:v>41645.404907407406</c:v>
                </c:pt>
                <c:pt idx="5793">
                  <c:v>41645.404930555553</c:v>
                </c:pt>
                <c:pt idx="5794">
                  <c:v>41645.404953703706</c:v>
                </c:pt>
                <c:pt idx="5795">
                  <c:v>41645.404976851853</c:v>
                </c:pt>
                <c:pt idx="5796">
                  <c:v>41645.404999999999</c:v>
                </c:pt>
                <c:pt idx="5797">
                  <c:v>41645.405023148152</c:v>
                </c:pt>
                <c:pt idx="5798">
                  <c:v>41645.405046296299</c:v>
                </c:pt>
                <c:pt idx="5799">
                  <c:v>41645.405069444445</c:v>
                </c:pt>
                <c:pt idx="5800">
                  <c:v>41645.405092592591</c:v>
                </c:pt>
                <c:pt idx="5801">
                  <c:v>41645.405115740738</c:v>
                </c:pt>
                <c:pt idx="5802">
                  <c:v>41645.405138888891</c:v>
                </c:pt>
                <c:pt idx="5803">
                  <c:v>41645.405162037037</c:v>
                </c:pt>
                <c:pt idx="5804">
                  <c:v>41645.405185185184</c:v>
                </c:pt>
                <c:pt idx="5805">
                  <c:v>41645.405208333337</c:v>
                </c:pt>
                <c:pt idx="5806">
                  <c:v>41645.405231481483</c:v>
                </c:pt>
                <c:pt idx="5807">
                  <c:v>41645.40525462963</c:v>
                </c:pt>
                <c:pt idx="5808">
                  <c:v>41645.405277777776</c:v>
                </c:pt>
                <c:pt idx="5809">
                  <c:v>41645.405300925922</c:v>
                </c:pt>
                <c:pt idx="5810">
                  <c:v>41645.405324074076</c:v>
                </c:pt>
                <c:pt idx="5811">
                  <c:v>41645.405347222222</c:v>
                </c:pt>
                <c:pt idx="5812">
                  <c:v>41645.405370370368</c:v>
                </c:pt>
                <c:pt idx="5813">
                  <c:v>41645.405393518522</c:v>
                </c:pt>
                <c:pt idx="5814">
                  <c:v>41645.405416666668</c:v>
                </c:pt>
                <c:pt idx="5815">
                  <c:v>41645.405439814815</c:v>
                </c:pt>
                <c:pt idx="5816">
                  <c:v>41645.405462962961</c:v>
                </c:pt>
                <c:pt idx="5817">
                  <c:v>41645.405486111107</c:v>
                </c:pt>
                <c:pt idx="5818">
                  <c:v>41645.405509259261</c:v>
                </c:pt>
                <c:pt idx="5819">
                  <c:v>41645.405532407407</c:v>
                </c:pt>
                <c:pt idx="5820">
                  <c:v>41645.405555555553</c:v>
                </c:pt>
                <c:pt idx="5821">
                  <c:v>41645.405578703707</c:v>
                </c:pt>
                <c:pt idx="5822">
                  <c:v>41645.405601851853</c:v>
                </c:pt>
                <c:pt idx="5823">
                  <c:v>41645.405624999999</c:v>
                </c:pt>
                <c:pt idx="5824">
                  <c:v>41645.405648148146</c:v>
                </c:pt>
                <c:pt idx="5825">
                  <c:v>41645.405671296292</c:v>
                </c:pt>
                <c:pt idx="5826">
                  <c:v>41645.405694444446</c:v>
                </c:pt>
                <c:pt idx="5827">
                  <c:v>41645.405717592592</c:v>
                </c:pt>
                <c:pt idx="5828">
                  <c:v>41645.405740740738</c:v>
                </c:pt>
                <c:pt idx="5829">
                  <c:v>41645.405763888892</c:v>
                </c:pt>
                <c:pt idx="5830">
                  <c:v>41645.405787037038</c:v>
                </c:pt>
                <c:pt idx="5831">
                  <c:v>41645.405810185184</c:v>
                </c:pt>
                <c:pt idx="5832">
                  <c:v>41645.405833333338</c:v>
                </c:pt>
                <c:pt idx="5833">
                  <c:v>41645.405856481484</c:v>
                </c:pt>
                <c:pt idx="5834">
                  <c:v>41645.40587962963</c:v>
                </c:pt>
                <c:pt idx="5835">
                  <c:v>41645.405902777777</c:v>
                </c:pt>
                <c:pt idx="5836">
                  <c:v>41645.405925925923</c:v>
                </c:pt>
                <c:pt idx="5837">
                  <c:v>41645.405949074076</c:v>
                </c:pt>
                <c:pt idx="5838">
                  <c:v>41645.405972222223</c:v>
                </c:pt>
                <c:pt idx="5839">
                  <c:v>41645.405995370369</c:v>
                </c:pt>
                <c:pt idx="5840">
                  <c:v>41645.406018518523</c:v>
                </c:pt>
                <c:pt idx="5841">
                  <c:v>41645.406041666669</c:v>
                </c:pt>
                <c:pt idx="5842">
                  <c:v>41645.406064814815</c:v>
                </c:pt>
                <c:pt idx="5843">
                  <c:v>41645.406087962961</c:v>
                </c:pt>
                <c:pt idx="5844">
                  <c:v>41645.406111111108</c:v>
                </c:pt>
                <c:pt idx="5845">
                  <c:v>41645.406134259261</c:v>
                </c:pt>
                <c:pt idx="5846">
                  <c:v>41645.406157407408</c:v>
                </c:pt>
                <c:pt idx="5847">
                  <c:v>41645.406180555554</c:v>
                </c:pt>
                <c:pt idx="5848">
                  <c:v>41645.406203703707</c:v>
                </c:pt>
                <c:pt idx="5849">
                  <c:v>41645.406226851854</c:v>
                </c:pt>
                <c:pt idx="5850">
                  <c:v>41645.40625</c:v>
                </c:pt>
                <c:pt idx="5851">
                  <c:v>41645.406273148146</c:v>
                </c:pt>
                <c:pt idx="5852">
                  <c:v>41645.406296296293</c:v>
                </c:pt>
                <c:pt idx="5853">
                  <c:v>41645.406319444446</c:v>
                </c:pt>
                <c:pt idx="5854">
                  <c:v>41645.406342592592</c:v>
                </c:pt>
                <c:pt idx="5855">
                  <c:v>41645.406365740739</c:v>
                </c:pt>
                <c:pt idx="5856">
                  <c:v>41645.406388888892</c:v>
                </c:pt>
                <c:pt idx="5857">
                  <c:v>41645.406412037039</c:v>
                </c:pt>
                <c:pt idx="5858">
                  <c:v>41645.406435185185</c:v>
                </c:pt>
                <c:pt idx="5859">
                  <c:v>41645.406458333331</c:v>
                </c:pt>
                <c:pt idx="5860">
                  <c:v>41645.406481481477</c:v>
                </c:pt>
                <c:pt idx="5861">
                  <c:v>41645.406504629631</c:v>
                </c:pt>
                <c:pt idx="5862">
                  <c:v>41645.406527777777</c:v>
                </c:pt>
                <c:pt idx="5863">
                  <c:v>41645.406550925924</c:v>
                </c:pt>
                <c:pt idx="5864">
                  <c:v>41645.406574074077</c:v>
                </c:pt>
                <c:pt idx="5865">
                  <c:v>41645.406597222223</c:v>
                </c:pt>
                <c:pt idx="5866">
                  <c:v>41645.40662037037</c:v>
                </c:pt>
                <c:pt idx="5867">
                  <c:v>41645.406643518516</c:v>
                </c:pt>
                <c:pt idx="5868">
                  <c:v>41645.406666666662</c:v>
                </c:pt>
                <c:pt idx="5869">
                  <c:v>41645.406689814816</c:v>
                </c:pt>
                <c:pt idx="5870">
                  <c:v>41645.406712962962</c:v>
                </c:pt>
                <c:pt idx="5871">
                  <c:v>41645.406736111108</c:v>
                </c:pt>
                <c:pt idx="5872">
                  <c:v>41645.406759259262</c:v>
                </c:pt>
                <c:pt idx="5873">
                  <c:v>41645.406782407408</c:v>
                </c:pt>
                <c:pt idx="5874">
                  <c:v>41645.406805555554</c:v>
                </c:pt>
                <c:pt idx="5875">
                  <c:v>41645.406828703708</c:v>
                </c:pt>
                <c:pt idx="5876">
                  <c:v>41645.406851851854</c:v>
                </c:pt>
                <c:pt idx="5877">
                  <c:v>41645.406875000001</c:v>
                </c:pt>
                <c:pt idx="5878">
                  <c:v>41645.406898148147</c:v>
                </c:pt>
                <c:pt idx="5879">
                  <c:v>41645.406921296293</c:v>
                </c:pt>
                <c:pt idx="5880">
                  <c:v>41645.406944444447</c:v>
                </c:pt>
                <c:pt idx="5881">
                  <c:v>41645.406967592593</c:v>
                </c:pt>
                <c:pt idx="5882">
                  <c:v>41645.406990740739</c:v>
                </c:pt>
                <c:pt idx="5883">
                  <c:v>41645.407013888893</c:v>
                </c:pt>
                <c:pt idx="5884">
                  <c:v>41645.407037037039</c:v>
                </c:pt>
                <c:pt idx="5885">
                  <c:v>41645.407060185185</c:v>
                </c:pt>
                <c:pt idx="5886">
                  <c:v>41645.407083333332</c:v>
                </c:pt>
                <c:pt idx="5887">
                  <c:v>41645.407106481478</c:v>
                </c:pt>
                <c:pt idx="5888">
                  <c:v>41645.407129629632</c:v>
                </c:pt>
                <c:pt idx="5889">
                  <c:v>41645.407152777778</c:v>
                </c:pt>
                <c:pt idx="5890">
                  <c:v>41645.407175925924</c:v>
                </c:pt>
                <c:pt idx="5891">
                  <c:v>41645.407199074078</c:v>
                </c:pt>
                <c:pt idx="5892">
                  <c:v>41645.407222222224</c:v>
                </c:pt>
                <c:pt idx="5893">
                  <c:v>41645.40724537037</c:v>
                </c:pt>
                <c:pt idx="5894">
                  <c:v>41645.407268518517</c:v>
                </c:pt>
                <c:pt idx="5895">
                  <c:v>41645.407291666663</c:v>
                </c:pt>
                <c:pt idx="5896">
                  <c:v>41645.407314814816</c:v>
                </c:pt>
                <c:pt idx="5897">
                  <c:v>41645.407337962963</c:v>
                </c:pt>
                <c:pt idx="5898">
                  <c:v>41645.407361111109</c:v>
                </c:pt>
                <c:pt idx="5899">
                  <c:v>41645.407384259262</c:v>
                </c:pt>
                <c:pt idx="5900">
                  <c:v>41645.407407407409</c:v>
                </c:pt>
                <c:pt idx="5901">
                  <c:v>41645.407430555555</c:v>
                </c:pt>
                <c:pt idx="5902">
                  <c:v>41645.407453703701</c:v>
                </c:pt>
                <c:pt idx="5903">
                  <c:v>41645.407476851848</c:v>
                </c:pt>
                <c:pt idx="5904">
                  <c:v>41645.407500000001</c:v>
                </c:pt>
                <c:pt idx="5905">
                  <c:v>41645.407523148147</c:v>
                </c:pt>
                <c:pt idx="5906">
                  <c:v>41645.407546296294</c:v>
                </c:pt>
                <c:pt idx="5907">
                  <c:v>41645.407569444447</c:v>
                </c:pt>
                <c:pt idx="5908">
                  <c:v>41645.407592592594</c:v>
                </c:pt>
                <c:pt idx="5909">
                  <c:v>41645.40761574074</c:v>
                </c:pt>
                <c:pt idx="5910">
                  <c:v>41645.407638888893</c:v>
                </c:pt>
                <c:pt idx="5911">
                  <c:v>41645.40766203704</c:v>
                </c:pt>
                <c:pt idx="5912">
                  <c:v>41645.407685185186</c:v>
                </c:pt>
                <c:pt idx="5913">
                  <c:v>41645.407708333332</c:v>
                </c:pt>
                <c:pt idx="5914">
                  <c:v>41645.407731481479</c:v>
                </c:pt>
                <c:pt idx="5915">
                  <c:v>41645.407754629632</c:v>
                </c:pt>
                <c:pt idx="5916">
                  <c:v>41645.407777777778</c:v>
                </c:pt>
                <c:pt idx="5917">
                  <c:v>41645.407800925925</c:v>
                </c:pt>
                <c:pt idx="5918">
                  <c:v>41645.407824074078</c:v>
                </c:pt>
                <c:pt idx="5919">
                  <c:v>41645.407847222225</c:v>
                </c:pt>
                <c:pt idx="5920">
                  <c:v>41645.407870370371</c:v>
                </c:pt>
                <c:pt idx="5921">
                  <c:v>41645.407893518517</c:v>
                </c:pt>
                <c:pt idx="5922">
                  <c:v>41645.407916666663</c:v>
                </c:pt>
                <c:pt idx="5923">
                  <c:v>41645.407939814817</c:v>
                </c:pt>
                <c:pt idx="5924">
                  <c:v>41645.407962962963</c:v>
                </c:pt>
                <c:pt idx="5925">
                  <c:v>41645.407986111109</c:v>
                </c:pt>
                <c:pt idx="5926">
                  <c:v>41645.408009259263</c:v>
                </c:pt>
                <c:pt idx="5927">
                  <c:v>41645.408032407409</c:v>
                </c:pt>
                <c:pt idx="5928">
                  <c:v>41645.408055555556</c:v>
                </c:pt>
                <c:pt idx="5929">
                  <c:v>41645.408078703702</c:v>
                </c:pt>
                <c:pt idx="5930">
                  <c:v>41645.408101851848</c:v>
                </c:pt>
                <c:pt idx="5931">
                  <c:v>41645.408125000002</c:v>
                </c:pt>
                <c:pt idx="5932">
                  <c:v>41645.408148148148</c:v>
                </c:pt>
                <c:pt idx="5933">
                  <c:v>41645.408171296294</c:v>
                </c:pt>
                <c:pt idx="5934">
                  <c:v>41645.408194444448</c:v>
                </c:pt>
                <c:pt idx="5935">
                  <c:v>41645.408217592594</c:v>
                </c:pt>
                <c:pt idx="5936">
                  <c:v>41645.40824074074</c:v>
                </c:pt>
                <c:pt idx="5937">
                  <c:v>41645.408263888887</c:v>
                </c:pt>
                <c:pt idx="5938">
                  <c:v>41645.408287037033</c:v>
                </c:pt>
                <c:pt idx="5939">
                  <c:v>41645.408310185187</c:v>
                </c:pt>
                <c:pt idx="5940">
                  <c:v>41645.408333333333</c:v>
                </c:pt>
                <c:pt idx="5941">
                  <c:v>41645.408356481479</c:v>
                </c:pt>
                <c:pt idx="5942">
                  <c:v>41645.408379629633</c:v>
                </c:pt>
                <c:pt idx="5943">
                  <c:v>41645.408402777779</c:v>
                </c:pt>
                <c:pt idx="5944">
                  <c:v>41645.408425925925</c:v>
                </c:pt>
                <c:pt idx="5945">
                  <c:v>41645.408449074072</c:v>
                </c:pt>
                <c:pt idx="5946">
                  <c:v>41645.408472222218</c:v>
                </c:pt>
                <c:pt idx="5947">
                  <c:v>41645.408495370371</c:v>
                </c:pt>
                <c:pt idx="5948">
                  <c:v>41645.408518518518</c:v>
                </c:pt>
                <c:pt idx="5949">
                  <c:v>41645.408541666664</c:v>
                </c:pt>
                <c:pt idx="5950">
                  <c:v>41645.408564814818</c:v>
                </c:pt>
                <c:pt idx="5951">
                  <c:v>41645.408587962964</c:v>
                </c:pt>
                <c:pt idx="5952">
                  <c:v>41645.40861111111</c:v>
                </c:pt>
                <c:pt idx="5953">
                  <c:v>41645.408634259264</c:v>
                </c:pt>
                <c:pt idx="5954">
                  <c:v>41645.40865740741</c:v>
                </c:pt>
                <c:pt idx="5955">
                  <c:v>41645.408680555556</c:v>
                </c:pt>
                <c:pt idx="5956">
                  <c:v>41645.408703703702</c:v>
                </c:pt>
                <c:pt idx="5957">
                  <c:v>41645.408726851849</c:v>
                </c:pt>
                <c:pt idx="5958">
                  <c:v>41645.408750000002</c:v>
                </c:pt>
                <c:pt idx="5959">
                  <c:v>41645.408773148149</c:v>
                </c:pt>
                <c:pt idx="5960">
                  <c:v>41645.408796296295</c:v>
                </c:pt>
                <c:pt idx="5961">
                  <c:v>41645.408819444448</c:v>
                </c:pt>
                <c:pt idx="5962">
                  <c:v>41645.408842592595</c:v>
                </c:pt>
                <c:pt idx="5963">
                  <c:v>41645.408865740741</c:v>
                </c:pt>
                <c:pt idx="5964">
                  <c:v>41645.408888888887</c:v>
                </c:pt>
                <c:pt idx="5965">
                  <c:v>41645.408912037034</c:v>
                </c:pt>
                <c:pt idx="5966">
                  <c:v>41645.408935185187</c:v>
                </c:pt>
                <c:pt idx="5967">
                  <c:v>41645.408958333333</c:v>
                </c:pt>
                <c:pt idx="5968">
                  <c:v>41645.40898148148</c:v>
                </c:pt>
                <c:pt idx="5969">
                  <c:v>41645.409004629633</c:v>
                </c:pt>
                <c:pt idx="5970">
                  <c:v>41645.40902777778</c:v>
                </c:pt>
                <c:pt idx="5971">
                  <c:v>41645.409050925926</c:v>
                </c:pt>
                <c:pt idx="5972">
                  <c:v>41645.409074074072</c:v>
                </c:pt>
                <c:pt idx="5973">
                  <c:v>41645.409097222218</c:v>
                </c:pt>
                <c:pt idx="5974">
                  <c:v>41645.409120370372</c:v>
                </c:pt>
                <c:pt idx="5975">
                  <c:v>41645.409143518518</c:v>
                </c:pt>
                <c:pt idx="5976">
                  <c:v>41645.409166666665</c:v>
                </c:pt>
                <c:pt idx="5977">
                  <c:v>41645.409189814818</c:v>
                </c:pt>
                <c:pt idx="5978">
                  <c:v>41645.409212962964</c:v>
                </c:pt>
                <c:pt idx="5979">
                  <c:v>41645.409236111111</c:v>
                </c:pt>
                <c:pt idx="5980">
                  <c:v>41645.409259259257</c:v>
                </c:pt>
                <c:pt idx="5981">
                  <c:v>41645.409282407403</c:v>
                </c:pt>
                <c:pt idx="5982">
                  <c:v>41645.409305555557</c:v>
                </c:pt>
                <c:pt idx="5983">
                  <c:v>41645.409328703703</c:v>
                </c:pt>
                <c:pt idx="5984">
                  <c:v>41645.409351851849</c:v>
                </c:pt>
                <c:pt idx="5985">
                  <c:v>41645.409375000003</c:v>
                </c:pt>
                <c:pt idx="5986">
                  <c:v>41645.409398148149</c:v>
                </c:pt>
                <c:pt idx="5987">
                  <c:v>41645.409421296295</c:v>
                </c:pt>
                <c:pt idx="5988">
                  <c:v>41645.409444444442</c:v>
                </c:pt>
                <c:pt idx="5989">
                  <c:v>41645.409467592595</c:v>
                </c:pt>
                <c:pt idx="5990">
                  <c:v>41645.409490740742</c:v>
                </c:pt>
                <c:pt idx="5991">
                  <c:v>41645.409513888888</c:v>
                </c:pt>
                <c:pt idx="5992">
                  <c:v>41645.409537037034</c:v>
                </c:pt>
                <c:pt idx="5993">
                  <c:v>41645.409560185188</c:v>
                </c:pt>
                <c:pt idx="5994">
                  <c:v>41645.409583333334</c:v>
                </c:pt>
                <c:pt idx="5995">
                  <c:v>41645.40960648148</c:v>
                </c:pt>
                <c:pt idx="5996">
                  <c:v>41645.409629629634</c:v>
                </c:pt>
                <c:pt idx="5997">
                  <c:v>41645.40965277778</c:v>
                </c:pt>
                <c:pt idx="5998">
                  <c:v>41645.409675925926</c:v>
                </c:pt>
                <c:pt idx="5999">
                  <c:v>41645.409699074073</c:v>
                </c:pt>
                <c:pt idx="6000">
                  <c:v>41645.409722222219</c:v>
                </c:pt>
                <c:pt idx="6001">
                  <c:v>41645.409745370373</c:v>
                </c:pt>
                <c:pt idx="6002">
                  <c:v>41645.409768518519</c:v>
                </c:pt>
                <c:pt idx="6003">
                  <c:v>41645.409791666665</c:v>
                </c:pt>
                <c:pt idx="6004">
                  <c:v>41645.409814814819</c:v>
                </c:pt>
                <c:pt idx="6005">
                  <c:v>41645.409837962965</c:v>
                </c:pt>
                <c:pt idx="6006">
                  <c:v>41645.409861111111</c:v>
                </c:pt>
                <c:pt idx="6007">
                  <c:v>41645.409884259258</c:v>
                </c:pt>
                <c:pt idx="6008">
                  <c:v>41645.409907407404</c:v>
                </c:pt>
                <c:pt idx="6009">
                  <c:v>41645.409930555557</c:v>
                </c:pt>
                <c:pt idx="6010">
                  <c:v>41645.409953703704</c:v>
                </c:pt>
                <c:pt idx="6011">
                  <c:v>41645.40997685185</c:v>
                </c:pt>
                <c:pt idx="6012">
                  <c:v>41645.410000000003</c:v>
                </c:pt>
                <c:pt idx="6013">
                  <c:v>41645.41002314815</c:v>
                </c:pt>
                <c:pt idx="6014">
                  <c:v>41645.410046296296</c:v>
                </c:pt>
                <c:pt idx="6015">
                  <c:v>41645.410069444442</c:v>
                </c:pt>
                <c:pt idx="6016">
                  <c:v>41645.410092592589</c:v>
                </c:pt>
                <c:pt idx="6017">
                  <c:v>41645.410115740742</c:v>
                </c:pt>
                <c:pt idx="6018">
                  <c:v>41645.410138888888</c:v>
                </c:pt>
                <c:pt idx="6019">
                  <c:v>41645.410162037035</c:v>
                </c:pt>
                <c:pt idx="6020">
                  <c:v>41645.410185185188</c:v>
                </c:pt>
                <c:pt idx="6021">
                  <c:v>41645.410208333335</c:v>
                </c:pt>
                <c:pt idx="6022">
                  <c:v>41645.410231481481</c:v>
                </c:pt>
                <c:pt idx="6023">
                  <c:v>41645.410254629627</c:v>
                </c:pt>
                <c:pt idx="6024">
                  <c:v>41645.410277777773</c:v>
                </c:pt>
                <c:pt idx="6025">
                  <c:v>41645.410300925927</c:v>
                </c:pt>
                <c:pt idx="6026">
                  <c:v>41645.410324074073</c:v>
                </c:pt>
                <c:pt idx="6027">
                  <c:v>41645.41034722222</c:v>
                </c:pt>
                <c:pt idx="6028">
                  <c:v>41645.410370370373</c:v>
                </c:pt>
                <c:pt idx="6029">
                  <c:v>41645.410393518519</c:v>
                </c:pt>
                <c:pt idx="6030">
                  <c:v>41645.410416666666</c:v>
                </c:pt>
                <c:pt idx="6031">
                  <c:v>41645.410439814819</c:v>
                </c:pt>
                <c:pt idx="6032">
                  <c:v>41645.410462962966</c:v>
                </c:pt>
                <c:pt idx="6033">
                  <c:v>41645.410486111112</c:v>
                </c:pt>
                <c:pt idx="6034">
                  <c:v>41645.410509259258</c:v>
                </c:pt>
                <c:pt idx="6035">
                  <c:v>41645.410532407404</c:v>
                </c:pt>
                <c:pt idx="6036">
                  <c:v>41645.410555555558</c:v>
                </c:pt>
                <c:pt idx="6037">
                  <c:v>41645.410578703704</c:v>
                </c:pt>
                <c:pt idx="6038">
                  <c:v>41645.410601851851</c:v>
                </c:pt>
                <c:pt idx="6039">
                  <c:v>41645.410625000004</c:v>
                </c:pt>
                <c:pt idx="6040">
                  <c:v>41645.41064814815</c:v>
                </c:pt>
                <c:pt idx="6041">
                  <c:v>41645.410671296297</c:v>
                </c:pt>
                <c:pt idx="6042">
                  <c:v>41645.410694444443</c:v>
                </c:pt>
                <c:pt idx="6043">
                  <c:v>41645.410717592589</c:v>
                </c:pt>
                <c:pt idx="6044">
                  <c:v>41645.410740740743</c:v>
                </c:pt>
                <c:pt idx="6045">
                  <c:v>41645.410763888889</c:v>
                </c:pt>
                <c:pt idx="6046">
                  <c:v>41645.410787037035</c:v>
                </c:pt>
                <c:pt idx="6047">
                  <c:v>41645.410810185189</c:v>
                </c:pt>
                <c:pt idx="6048">
                  <c:v>41645.410833333335</c:v>
                </c:pt>
                <c:pt idx="6049">
                  <c:v>41645.410856481481</c:v>
                </c:pt>
                <c:pt idx="6050">
                  <c:v>41645.410879629628</c:v>
                </c:pt>
                <c:pt idx="6051">
                  <c:v>41645.410902777774</c:v>
                </c:pt>
                <c:pt idx="6052">
                  <c:v>41645.410925925928</c:v>
                </c:pt>
                <c:pt idx="6053">
                  <c:v>41645.410949074074</c:v>
                </c:pt>
                <c:pt idx="6054">
                  <c:v>41645.41097222222</c:v>
                </c:pt>
                <c:pt idx="6055">
                  <c:v>41645.410995370374</c:v>
                </c:pt>
                <c:pt idx="6056">
                  <c:v>41645.41101851852</c:v>
                </c:pt>
                <c:pt idx="6057">
                  <c:v>41645.411041666666</c:v>
                </c:pt>
                <c:pt idx="6058">
                  <c:v>41645.411064814813</c:v>
                </c:pt>
                <c:pt idx="6059">
                  <c:v>41645.411087962959</c:v>
                </c:pt>
                <c:pt idx="6060">
                  <c:v>41645.411111111112</c:v>
                </c:pt>
                <c:pt idx="6061">
                  <c:v>41645.411134259259</c:v>
                </c:pt>
                <c:pt idx="6062">
                  <c:v>41645.411157407405</c:v>
                </c:pt>
                <c:pt idx="6063">
                  <c:v>41645.411180555559</c:v>
                </c:pt>
                <c:pt idx="6064">
                  <c:v>41645.411203703705</c:v>
                </c:pt>
                <c:pt idx="6065">
                  <c:v>41645.411226851851</c:v>
                </c:pt>
                <c:pt idx="6066">
                  <c:v>41645.411249999997</c:v>
                </c:pt>
                <c:pt idx="6067">
                  <c:v>41645.411273148144</c:v>
                </c:pt>
                <c:pt idx="6068">
                  <c:v>41645.411296296297</c:v>
                </c:pt>
                <c:pt idx="6069">
                  <c:v>41645.411319444444</c:v>
                </c:pt>
                <c:pt idx="6070">
                  <c:v>41645.41134259259</c:v>
                </c:pt>
                <c:pt idx="6071">
                  <c:v>41645.411365740743</c:v>
                </c:pt>
                <c:pt idx="6072">
                  <c:v>41645.41138888889</c:v>
                </c:pt>
                <c:pt idx="6073">
                  <c:v>41645.411412037036</c:v>
                </c:pt>
                <c:pt idx="6074">
                  <c:v>41645.411435185189</c:v>
                </c:pt>
                <c:pt idx="6075">
                  <c:v>41645.411458333336</c:v>
                </c:pt>
                <c:pt idx="6076">
                  <c:v>41645.411481481482</c:v>
                </c:pt>
                <c:pt idx="6077">
                  <c:v>41645.411504629628</c:v>
                </c:pt>
                <c:pt idx="6078">
                  <c:v>41645.411527777775</c:v>
                </c:pt>
                <c:pt idx="6079">
                  <c:v>41645.411550925928</c:v>
                </c:pt>
                <c:pt idx="6080">
                  <c:v>41645.411574074074</c:v>
                </c:pt>
                <c:pt idx="6081">
                  <c:v>41645.411597222221</c:v>
                </c:pt>
                <c:pt idx="6082">
                  <c:v>41645.411620370374</c:v>
                </c:pt>
                <c:pt idx="6083">
                  <c:v>41645.411643518521</c:v>
                </c:pt>
                <c:pt idx="6084">
                  <c:v>41645.411666666667</c:v>
                </c:pt>
                <c:pt idx="6085">
                  <c:v>41645.411689814813</c:v>
                </c:pt>
                <c:pt idx="6086">
                  <c:v>41645.411712962959</c:v>
                </c:pt>
                <c:pt idx="6087">
                  <c:v>41645.411736111113</c:v>
                </c:pt>
                <c:pt idx="6088">
                  <c:v>41645.411759259259</c:v>
                </c:pt>
                <c:pt idx="6089">
                  <c:v>41645.411782407406</c:v>
                </c:pt>
                <c:pt idx="6090">
                  <c:v>41645.411805555559</c:v>
                </c:pt>
                <c:pt idx="6091">
                  <c:v>41645.411828703705</c:v>
                </c:pt>
                <c:pt idx="6092">
                  <c:v>41645.411851851852</c:v>
                </c:pt>
                <c:pt idx="6093">
                  <c:v>41645.411874999998</c:v>
                </c:pt>
                <c:pt idx="6094">
                  <c:v>41645.411898148144</c:v>
                </c:pt>
                <c:pt idx="6095">
                  <c:v>41645.411921296298</c:v>
                </c:pt>
                <c:pt idx="6096">
                  <c:v>41645.411944444444</c:v>
                </c:pt>
                <c:pt idx="6097">
                  <c:v>41645.41196759259</c:v>
                </c:pt>
                <c:pt idx="6098">
                  <c:v>41645.411990740744</c:v>
                </c:pt>
                <c:pt idx="6099">
                  <c:v>41645.41201388889</c:v>
                </c:pt>
                <c:pt idx="6100">
                  <c:v>41645.412037037036</c:v>
                </c:pt>
                <c:pt idx="6101">
                  <c:v>41645.412060185183</c:v>
                </c:pt>
                <c:pt idx="6102">
                  <c:v>41645.412083333329</c:v>
                </c:pt>
                <c:pt idx="6103">
                  <c:v>41645.412106481483</c:v>
                </c:pt>
                <c:pt idx="6104">
                  <c:v>41645.412129629629</c:v>
                </c:pt>
                <c:pt idx="6105">
                  <c:v>41645.412152777775</c:v>
                </c:pt>
                <c:pt idx="6106">
                  <c:v>41645.412175925929</c:v>
                </c:pt>
                <c:pt idx="6107">
                  <c:v>41645.412199074075</c:v>
                </c:pt>
                <c:pt idx="6108">
                  <c:v>41645.412222222221</c:v>
                </c:pt>
                <c:pt idx="6109">
                  <c:v>41645.412245370375</c:v>
                </c:pt>
                <c:pt idx="6110">
                  <c:v>41645.412268518521</c:v>
                </c:pt>
                <c:pt idx="6111">
                  <c:v>41645.412291666667</c:v>
                </c:pt>
                <c:pt idx="6112">
                  <c:v>41645.412314814814</c:v>
                </c:pt>
                <c:pt idx="6113">
                  <c:v>41645.41233796296</c:v>
                </c:pt>
                <c:pt idx="6114">
                  <c:v>41645.412361111114</c:v>
                </c:pt>
                <c:pt idx="6115">
                  <c:v>41645.41238425926</c:v>
                </c:pt>
                <c:pt idx="6116">
                  <c:v>41645.412407407406</c:v>
                </c:pt>
                <c:pt idx="6117">
                  <c:v>41645.41243055556</c:v>
                </c:pt>
                <c:pt idx="6118">
                  <c:v>41645.412453703706</c:v>
                </c:pt>
                <c:pt idx="6119">
                  <c:v>41645.412476851852</c:v>
                </c:pt>
                <c:pt idx="6120">
                  <c:v>41645.412499999999</c:v>
                </c:pt>
                <c:pt idx="6121">
                  <c:v>41645.412523148145</c:v>
                </c:pt>
                <c:pt idx="6122">
                  <c:v>41645.412546296298</c:v>
                </c:pt>
                <c:pt idx="6123">
                  <c:v>41645.412569444445</c:v>
                </c:pt>
                <c:pt idx="6124">
                  <c:v>41645.412592592591</c:v>
                </c:pt>
                <c:pt idx="6125">
                  <c:v>41645.412615740745</c:v>
                </c:pt>
                <c:pt idx="6126">
                  <c:v>41645.412638888891</c:v>
                </c:pt>
                <c:pt idx="6127">
                  <c:v>41645.412662037037</c:v>
                </c:pt>
                <c:pt idx="6128">
                  <c:v>41645.412685185183</c:v>
                </c:pt>
                <c:pt idx="6129">
                  <c:v>41645.41270833333</c:v>
                </c:pt>
                <c:pt idx="6130">
                  <c:v>41645.412731481483</c:v>
                </c:pt>
                <c:pt idx="6131">
                  <c:v>41645.412754629629</c:v>
                </c:pt>
                <c:pt idx="6132">
                  <c:v>41645.412777777776</c:v>
                </c:pt>
                <c:pt idx="6133">
                  <c:v>41645.412800925929</c:v>
                </c:pt>
                <c:pt idx="6134">
                  <c:v>41645.412824074076</c:v>
                </c:pt>
                <c:pt idx="6135">
                  <c:v>41645.412847222222</c:v>
                </c:pt>
                <c:pt idx="6136">
                  <c:v>41645.412870370368</c:v>
                </c:pt>
                <c:pt idx="6137">
                  <c:v>41645.412893518514</c:v>
                </c:pt>
                <c:pt idx="6138">
                  <c:v>41645.412916666668</c:v>
                </c:pt>
                <c:pt idx="6139">
                  <c:v>41645.412939814814</c:v>
                </c:pt>
                <c:pt idx="6140">
                  <c:v>41645.412962962961</c:v>
                </c:pt>
                <c:pt idx="6141">
                  <c:v>41645.412986111114</c:v>
                </c:pt>
                <c:pt idx="6142">
                  <c:v>41645.41300925926</c:v>
                </c:pt>
                <c:pt idx="6143">
                  <c:v>41645.413032407407</c:v>
                </c:pt>
                <c:pt idx="6144">
                  <c:v>41645.413055555553</c:v>
                </c:pt>
                <c:pt idx="6145">
                  <c:v>41645.413078703699</c:v>
                </c:pt>
                <c:pt idx="6146">
                  <c:v>41645.413101851853</c:v>
                </c:pt>
                <c:pt idx="6147">
                  <c:v>41645.413124999999</c:v>
                </c:pt>
                <c:pt idx="6148">
                  <c:v>41645.413148148145</c:v>
                </c:pt>
                <c:pt idx="6149">
                  <c:v>41645.413171296299</c:v>
                </c:pt>
                <c:pt idx="6150">
                  <c:v>41645.413194444445</c:v>
                </c:pt>
                <c:pt idx="6151">
                  <c:v>41645.413217592592</c:v>
                </c:pt>
                <c:pt idx="6152">
                  <c:v>41645.413240740745</c:v>
                </c:pt>
                <c:pt idx="6153">
                  <c:v>41645.413263888891</c:v>
                </c:pt>
                <c:pt idx="6154">
                  <c:v>41645.413287037038</c:v>
                </c:pt>
                <c:pt idx="6155">
                  <c:v>41645.413310185184</c:v>
                </c:pt>
                <c:pt idx="6156">
                  <c:v>41645.41333333333</c:v>
                </c:pt>
                <c:pt idx="6157">
                  <c:v>41645.413356481484</c:v>
                </c:pt>
                <c:pt idx="6158">
                  <c:v>41645.41337962963</c:v>
                </c:pt>
                <c:pt idx="6159">
                  <c:v>41645.413402777776</c:v>
                </c:pt>
                <c:pt idx="6160">
                  <c:v>41645.41342592593</c:v>
                </c:pt>
                <c:pt idx="6161">
                  <c:v>41645.413449074076</c:v>
                </c:pt>
                <c:pt idx="6162">
                  <c:v>41645.413472222222</c:v>
                </c:pt>
                <c:pt idx="6163">
                  <c:v>41645.413495370369</c:v>
                </c:pt>
                <c:pt idx="6164">
                  <c:v>41645.413518518515</c:v>
                </c:pt>
                <c:pt idx="6165">
                  <c:v>41645.413541666669</c:v>
                </c:pt>
                <c:pt idx="6166">
                  <c:v>41645.413564814815</c:v>
                </c:pt>
                <c:pt idx="6167">
                  <c:v>41645.413587962961</c:v>
                </c:pt>
                <c:pt idx="6168">
                  <c:v>41645.413611111115</c:v>
                </c:pt>
                <c:pt idx="6169">
                  <c:v>41645.413634259261</c:v>
                </c:pt>
                <c:pt idx="6170">
                  <c:v>41645.413657407407</c:v>
                </c:pt>
                <c:pt idx="6171">
                  <c:v>41645.413680555554</c:v>
                </c:pt>
                <c:pt idx="6172">
                  <c:v>41645.4137037037</c:v>
                </c:pt>
                <c:pt idx="6173">
                  <c:v>41645.413726851853</c:v>
                </c:pt>
                <c:pt idx="6174">
                  <c:v>41645.41375</c:v>
                </c:pt>
                <c:pt idx="6175">
                  <c:v>41645.413773148146</c:v>
                </c:pt>
                <c:pt idx="6176">
                  <c:v>41645.4137962963</c:v>
                </c:pt>
                <c:pt idx="6177">
                  <c:v>41645.413819444446</c:v>
                </c:pt>
                <c:pt idx="6178">
                  <c:v>41645.413842592592</c:v>
                </c:pt>
                <c:pt idx="6179">
                  <c:v>41645.413865740738</c:v>
                </c:pt>
                <c:pt idx="6180">
                  <c:v>41645.413888888885</c:v>
                </c:pt>
                <c:pt idx="6181">
                  <c:v>41645.413912037038</c:v>
                </c:pt>
                <c:pt idx="6182">
                  <c:v>41645.413935185185</c:v>
                </c:pt>
                <c:pt idx="6183">
                  <c:v>41645.413958333331</c:v>
                </c:pt>
                <c:pt idx="6184">
                  <c:v>41645.413981481484</c:v>
                </c:pt>
                <c:pt idx="6185">
                  <c:v>41645.414004629631</c:v>
                </c:pt>
                <c:pt idx="6186">
                  <c:v>41645.414027777777</c:v>
                </c:pt>
                <c:pt idx="6187">
                  <c:v>41645.414050925923</c:v>
                </c:pt>
                <c:pt idx="6188">
                  <c:v>41645.414074074077</c:v>
                </c:pt>
                <c:pt idx="6189">
                  <c:v>41645.414097222223</c:v>
                </c:pt>
                <c:pt idx="6190">
                  <c:v>41645.414120370369</c:v>
                </c:pt>
                <c:pt idx="6191">
                  <c:v>41645.414143518516</c:v>
                </c:pt>
                <c:pt idx="6192">
                  <c:v>41645.414166666669</c:v>
                </c:pt>
                <c:pt idx="6193">
                  <c:v>41645.414189814815</c:v>
                </c:pt>
                <c:pt idx="6194">
                  <c:v>41645.414212962962</c:v>
                </c:pt>
                <c:pt idx="6195">
                  <c:v>41645.414236111115</c:v>
                </c:pt>
                <c:pt idx="6196">
                  <c:v>41645.414259259262</c:v>
                </c:pt>
                <c:pt idx="6197">
                  <c:v>41645.414282407408</c:v>
                </c:pt>
                <c:pt idx="6198">
                  <c:v>41645.414305555554</c:v>
                </c:pt>
                <c:pt idx="6199">
                  <c:v>41645.4143287037</c:v>
                </c:pt>
                <c:pt idx="6200">
                  <c:v>41645.414351851854</c:v>
                </c:pt>
                <c:pt idx="6201">
                  <c:v>41645.414375</c:v>
                </c:pt>
                <c:pt idx="6202">
                  <c:v>41645.414398148147</c:v>
                </c:pt>
                <c:pt idx="6203">
                  <c:v>41645.4144212963</c:v>
                </c:pt>
                <c:pt idx="6204">
                  <c:v>41645.414444444446</c:v>
                </c:pt>
                <c:pt idx="6205">
                  <c:v>41645.414467592593</c:v>
                </c:pt>
                <c:pt idx="6206">
                  <c:v>41645.414490740739</c:v>
                </c:pt>
                <c:pt idx="6207">
                  <c:v>41645.414513888885</c:v>
                </c:pt>
                <c:pt idx="6208">
                  <c:v>41645.414537037039</c:v>
                </c:pt>
                <c:pt idx="6209">
                  <c:v>41645.414560185185</c:v>
                </c:pt>
                <c:pt idx="6210">
                  <c:v>41645.414583333331</c:v>
                </c:pt>
                <c:pt idx="6211">
                  <c:v>41645.414606481485</c:v>
                </c:pt>
                <c:pt idx="6212">
                  <c:v>41645.414629629631</c:v>
                </c:pt>
                <c:pt idx="6213">
                  <c:v>41645.414652777778</c:v>
                </c:pt>
                <c:pt idx="6214">
                  <c:v>41645.414675925924</c:v>
                </c:pt>
                <c:pt idx="6215">
                  <c:v>41645.41469907407</c:v>
                </c:pt>
                <c:pt idx="6216">
                  <c:v>41645.414722222224</c:v>
                </c:pt>
                <c:pt idx="6217">
                  <c:v>41645.41474537037</c:v>
                </c:pt>
                <c:pt idx="6218">
                  <c:v>41645.414768518516</c:v>
                </c:pt>
                <c:pt idx="6219">
                  <c:v>41645.41479166667</c:v>
                </c:pt>
                <c:pt idx="6220">
                  <c:v>41645.414814814816</c:v>
                </c:pt>
                <c:pt idx="6221">
                  <c:v>41645.414837962962</c:v>
                </c:pt>
                <c:pt idx="6222">
                  <c:v>41645.414861111109</c:v>
                </c:pt>
                <c:pt idx="6223">
                  <c:v>41645.414884259255</c:v>
                </c:pt>
                <c:pt idx="6224">
                  <c:v>41645.414907407408</c:v>
                </c:pt>
                <c:pt idx="6225">
                  <c:v>41645.414930555555</c:v>
                </c:pt>
                <c:pt idx="6226">
                  <c:v>41645.414953703701</c:v>
                </c:pt>
                <c:pt idx="6227">
                  <c:v>41645.414976851855</c:v>
                </c:pt>
                <c:pt idx="6228">
                  <c:v>41645.415000000001</c:v>
                </c:pt>
                <c:pt idx="6229">
                  <c:v>41645.415023148147</c:v>
                </c:pt>
                <c:pt idx="6230">
                  <c:v>41645.415046296301</c:v>
                </c:pt>
                <c:pt idx="6231">
                  <c:v>41645.415069444447</c:v>
                </c:pt>
                <c:pt idx="6232">
                  <c:v>41645.415092592593</c:v>
                </c:pt>
                <c:pt idx="6233">
                  <c:v>41645.41511574074</c:v>
                </c:pt>
                <c:pt idx="6234">
                  <c:v>41645.415138888886</c:v>
                </c:pt>
                <c:pt idx="6235">
                  <c:v>41645.415162037039</c:v>
                </c:pt>
                <c:pt idx="6236">
                  <c:v>41645.415185185186</c:v>
                </c:pt>
                <c:pt idx="6237">
                  <c:v>41645.415208333332</c:v>
                </c:pt>
                <c:pt idx="6238">
                  <c:v>41645.415231481486</c:v>
                </c:pt>
                <c:pt idx="6239">
                  <c:v>41645.415254629632</c:v>
                </c:pt>
                <c:pt idx="6240">
                  <c:v>41645.415277777778</c:v>
                </c:pt>
                <c:pt idx="6241">
                  <c:v>41645.415300925924</c:v>
                </c:pt>
                <c:pt idx="6242">
                  <c:v>41645.415324074071</c:v>
                </c:pt>
                <c:pt idx="6243">
                  <c:v>41645.415347222224</c:v>
                </c:pt>
                <c:pt idx="6244">
                  <c:v>41645.415370370371</c:v>
                </c:pt>
                <c:pt idx="6245">
                  <c:v>41645.415393518517</c:v>
                </c:pt>
                <c:pt idx="6246">
                  <c:v>41645.41541666667</c:v>
                </c:pt>
                <c:pt idx="6247">
                  <c:v>41645.415439814817</c:v>
                </c:pt>
                <c:pt idx="6248">
                  <c:v>41645.415462962963</c:v>
                </c:pt>
                <c:pt idx="6249">
                  <c:v>41645.415486111109</c:v>
                </c:pt>
                <c:pt idx="6250">
                  <c:v>41645.415509259255</c:v>
                </c:pt>
                <c:pt idx="6251">
                  <c:v>41645.415532407409</c:v>
                </c:pt>
                <c:pt idx="6252">
                  <c:v>41645.415555555555</c:v>
                </c:pt>
                <c:pt idx="6253">
                  <c:v>41645.415578703702</c:v>
                </c:pt>
                <c:pt idx="6254">
                  <c:v>41645.415601851855</c:v>
                </c:pt>
                <c:pt idx="6255">
                  <c:v>41645.415625000001</c:v>
                </c:pt>
                <c:pt idx="6256">
                  <c:v>41645.415648148148</c:v>
                </c:pt>
                <c:pt idx="6257">
                  <c:v>41645.415671296294</c:v>
                </c:pt>
                <c:pt idx="6258">
                  <c:v>41645.41569444444</c:v>
                </c:pt>
                <c:pt idx="6259">
                  <c:v>41645.415717592594</c:v>
                </c:pt>
                <c:pt idx="6260">
                  <c:v>41645.41574074074</c:v>
                </c:pt>
                <c:pt idx="6261">
                  <c:v>41645.415763888886</c:v>
                </c:pt>
                <c:pt idx="6262">
                  <c:v>41645.41578703704</c:v>
                </c:pt>
                <c:pt idx="6263">
                  <c:v>41645.415810185186</c:v>
                </c:pt>
                <c:pt idx="6264">
                  <c:v>41645.415833333333</c:v>
                </c:pt>
                <c:pt idx="6265">
                  <c:v>41645.415856481479</c:v>
                </c:pt>
                <c:pt idx="6266">
                  <c:v>41645.415879629625</c:v>
                </c:pt>
                <c:pt idx="6267">
                  <c:v>41645.415902777779</c:v>
                </c:pt>
                <c:pt idx="6268">
                  <c:v>41645.415925925925</c:v>
                </c:pt>
                <c:pt idx="6269">
                  <c:v>41645.415949074071</c:v>
                </c:pt>
                <c:pt idx="6270">
                  <c:v>41645.415972222225</c:v>
                </c:pt>
                <c:pt idx="6271">
                  <c:v>41645.415995370371</c:v>
                </c:pt>
                <c:pt idx="6272">
                  <c:v>41645.416018518517</c:v>
                </c:pt>
                <c:pt idx="6273">
                  <c:v>41645.416041666671</c:v>
                </c:pt>
                <c:pt idx="6274">
                  <c:v>41645.416064814817</c:v>
                </c:pt>
                <c:pt idx="6275">
                  <c:v>41645.416087962964</c:v>
                </c:pt>
                <c:pt idx="6276">
                  <c:v>41645.41611111111</c:v>
                </c:pt>
                <c:pt idx="6277">
                  <c:v>41645.416134259256</c:v>
                </c:pt>
                <c:pt idx="6278">
                  <c:v>41645.41615740741</c:v>
                </c:pt>
                <c:pt idx="6279">
                  <c:v>41645.416180555556</c:v>
                </c:pt>
                <c:pt idx="6280">
                  <c:v>41645.416203703702</c:v>
                </c:pt>
                <c:pt idx="6281">
                  <c:v>41645.416226851856</c:v>
                </c:pt>
                <c:pt idx="6282">
                  <c:v>41645.416250000002</c:v>
                </c:pt>
                <c:pt idx="6283">
                  <c:v>41645.416273148148</c:v>
                </c:pt>
                <c:pt idx="6284">
                  <c:v>41645.416296296295</c:v>
                </c:pt>
                <c:pt idx="6285">
                  <c:v>41645.416319444441</c:v>
                </c:pt>
                <c:pt idx="6286">
                  <c:v>41645.416342592594</c:v>
                </c:pt>
                <c:pt idx="6287">
                  <c:v>41645.416365740741</c:v>
                </c:pt>
                <c:pt idx="6288">
                  <c:v>41645.416388888887</c:v>
                </c:pt>
                <c:pt idx="6289">
                  <c:v>41645.416412037041</c:v>
                </c:pt>
                <c:pt idx="6290">
                  <c:v>41645.416435185187</c:v>
                </c:pt>
                <c:pt idx="6291">
                  <c:v>41645.416458333333</c:v>
                </c:pt>
                <c:pt idx="6292">
                  <c:v>41645.416481481479</c:v>
                </c:pt>
                <c:pt idx="6293">
                  <c:v>41645.416504629626</c:v>
                </c:pt>
                <c:pt idx="6294">
                  <c:v>41645.416527777779</c:v>
                </c:pt>
                <c:pt idx="6295">
                  <c:v>41645.416550925926</c:v>
                </c:pt>
                <c:pt idx="6296">
                  <c:v>41645.416574074072</c:v>
                </c:pt>
                <c:pt idx="6297">
                  <c:v>41645.416597222225</c:v>
                </c:pt>
                <c:pt idx="6298">
                  <c:v>41645.416620370372</c:v>
                </c:pt>
                <c:pt idx="6299">
                  <c:v>41645.416643518518</c:v>
                </c:pt>
                <c:pt idx="6300">
                  <c:v>41645.416666666664</c:v>
                </c:pt>
                <c:pt idx="6301">
                  <c:v>41645.416689814811</c:v>
                </c:pt>
                <c:pt idx="6302">
                  <c:v>41645.416712962964</c:v>
                </c:pt>
                <c:pt idx="6303">
                  <c:v>41645.41673611111</c:v>
                </c:pt>
                <c:pt idx="6304">
                  <c:v>41645.416759259257</c:v>
                </c:pt>
                <c:pt idx="6305">
                  <c:v>41645.41678240741</c:v>
                </c:pt>
                <c:pt idx="6306">
                  <c:v>41645.416805555556</c:v>
                </c:pt>
                <c:pt idx="6307">
                  <c:v>41645.416828703703</c:v>
                </c:pt>
                <c:pt idx="6308">
                  <c:v>41645.416851851856</c:v>
                </c:pt>
                <c:pt idx="6309">
                  <c:v>41645.416875000003</c:v>
                </c:pt>
                <c:pt idx="6310">
                  <c:v>41645.416898148149</c:v>
                </c:pt>
                <c:pt idx="6311">
                  <c:v>41645.416921296295</c:v>
                </c:pt>
                <c:pt idx="6312">
                  <c:v>41645.416944444441</c:v>
                </c:pt>
                <c:pt idx="6313">
                  <c:v>41645.416967592595</c:v>
                </c:pt>
                <c:pt idx="6314">
                  <c:v>41645.416990740741</c:v>
                </c:pt>
                <c:pt idx="6315">
                  <c:v>41645.417013888888</c:v>
                </c:pt>
                <c:pt idx="6316">
                  <c:v>41645.417037037041</c:v>
                </c:pt>
                <c:pt idx="6317">
                  <c:v>41645.417060185187</c:v>
                </c:pt>
                <c:pt idx="6318">
                  <c:v>41645.417083333334</c:v>
                </c:pt>
                <c:pt idx="6319">
                  <c:v>41645.41710648148</c:v>
                </c:pt>
                <c:pt idx="6320">
                  <c:v>41645.417129629626</c:v>
                </c:pt>
                <c:pt idx="6321">
                  <c:v>41645.41715277778</c:v>
                </c:pt>
                <c:pt idx="6322">
                  <c:v>41645.417175925926</c:v>
                </c:pt>
                <c:pt idx="6323">
                  <c:v>41645.417199074072</c:v>
                </c:pt>
                <c:pt idx="6324">
                  <c:v>41645.417222222226</c:v>
                </c:pt>
                <c:pt idx="6325">
                  <c:v>41645.417245370372</c:v>
                </c:pt>
                <c:pt idx="6326">
                  <c:v>41645.417268518519</c:v>
                </c:pt>
                <c:pt idx="6327">
                  <c:v>41645.417291666665</c:v>
                </c:pt>
                <c:pt idx="6328">
                  <c:v>41645.417314814811</c:v>
                </c:pt>
                <c:pt idx="6329">
                  <c:v>41645.417337962965</c:v>
                </c:pt>
                <c:pt idx="6330">
                  <c:v>41645.417361111111</c:v>
                </c:pt>
                <c:pt idx="6331">
                  <c:v>41645.417384259257</c:v>
                </c:pt>
                <c:pt idx="6332">
                  <c:v>41645.417407407411</c:v>
                </c:pt>
                <c:pt idx="6333">
                  <c:v>41645.417430555557</c:v>
                </c:pt>
                <c:pt idx="6334">
                  <c:v>41645.417453703703</c:v>
                </c:pt>
                <c:pt idx="6335">
                  <c:v>41645.41747685185</c:v>
                </c:pt>
                <c:pt idx="6336">
                  <c:v>41645.417499999996</c:v>
                </c:pt>
                <c:pt idx="6337">
                  <c:v>41645.417523148149</c:v>
                </c:pt>
                <c:pt idx="6338">
                  <c:v>41645.417546296296</c:v>
                </c:pt>
                <c:pt idx="6339">
                  <c:v>41645.417569444442</c:v>
                </c:pt>
                <c:pt idx="6340">
                  <c:v>41645.417592592596</c:v>
                </c:pt>
                <c:pt idx="6341">
                  <c:v>41645.417615740742</c:v>
                </c:pt>
                <c:pt idx="6342">
                  <c:v>41645.417638888888</c:v>
                </c:pt>
                <c:pt idx="6343">
                  <c:v>41645.417662037034</c:v>
                </c:pt>
                <c:pt idx="6344">
                  <c:v>41645.417685185181</c:v>
                </c:pt>
                <c:pt idx="6345">
                  <c:v>41645.417708333334</c:v>
                </c:pt>
                <c:pt idx="6346">
                  <c:v>41645.417731481481</c:v>
                </c:pt>
                <c:pt idx="6347">
                  <c:v>41645.417754629627</c:v>
                </c:pt>
                <c:pt idx="6348">
                  <c:v>41645.41777777778</c:v>
                </c:pt>
                <c:pt idx="6349">
                  <c:v>41645.417800925927</c:v>
                </c:pt>
                <c:pt idx="6350">
                  <c:v>41645.417824074073</c:v>
                </c:pt>
                <c:pt idx="6351">
                  <c:v>41645.417847222227</c:v>
                </c:pt>
                <c:pt idx="6352">
                  <c:v>41645.417870370373</c:v>
                </c:pt>
                <c:pt idx="6353">
                  <c:v>41645.417893518519</c:v>
                </c:pt>
                <c:pt idx="6354">
                  <c:v>41645.417916666665</c:v>
                </c:pt>
                <c:pt idx="6355">
                  <c:v>41645.417939814812</c:v>
                </c:pt>
                <c:pt idx="6356">
                  <c:v>41645.417962962965</c:v>
                </c:pt>
                <c:pt idx="6357">
                  <c:v>41645.417986111112</c:v>
                </c:pt>
                <c:pt idx="6358">
                  <c:v>41645.418009259258</c:v>
                </c:pt>
                <c:pt idx="6359">
                  <c:v>41645.418032407411</c:v>
                </c:pt>
                <c:pt idx="6360">
                  <c:v>41645.418055555558</c:v>
                </c:pt>
                <c:pt idx="6361">
                  <c:v>41645.418078703704</c:v>
                </c:pt>
                <c:pt idx="6362">
                  <c:v>41645.41810185185</c:v>
                </c:pt>
                <c:pt idx="6363">
                  <c:v>41645.418124999997</c:v>
                </c:pt>
                <c:pt idx="6364">
                  <c:v>41645.41814814815</c:v>
                </c:pt>
                <c:pt idx="6365">
                  <c:v>41645.418171296296</c:v>
                </c:pt>
                <c:pt idx="6366">
                  <c:v>41645.418194444443</c:v>
                </c:pt>
                <c:pt idx="6367">
                  <c:v>41645.418217592596</c:v>
                </c:pt>
                <c:pt idx="6368">
                  <c:v>41645.418240740742</c:v>
                </c:pt>
                <c:pt idx="6369">
                  <c:v>41645.418263888889</c:v>
                </c:pt>
                <c:pt idx="6370">
                  <c:v>41645.418287037035</c:v>
                </c:pt>
                <c:pt idx="6371">
                  <c:v>41645.418310185181</c:v>
                </c:pt>
                <c:pt idx="6372">
                  <c:v>41645.418333333335</c:v>
                </c:pt>
                <c:pt idx="6373">
                  <c:v>41645.418356481481</c:v>
                </c:pt>
                <c:pt idx="6374">
                  <c:v>41645.418379629627</c:v>
                </c:pt>
                <c:pt idx="6375">
                  <c:v>41645.418402777781</c:v>
                </c:pt>
                <c:pt idx="6376">
                  <c:v>41645.418425925927</c:v>
                </c:pt>
                <c:pt idx="6377">
                  <c:v>41645.418449074074</c:v>
                </c:pt>
                <c:pt idx="6378">
                  <c:v>41645.41847222222</c:v>
                </c:pt>
                <c:pt idx="6379">
                  <c:v>41645.418495370366</c:v>
                </c:pt>
                <c:pt idx="6380">
                  <c:v>41645.41851851852</c:v>
                </c:pt>
                <c:pt idx="6381">
                  <c:v>41645.418541666666</c:v>
                </c:pt>
                <c:pt idx="6382">
                  <c:v>41645.418564814812</c:v>
                </c:pt>
                <c:pt idx="6383">
                  <c:v>41645.418587962966</c:v>
                </c:pt>
                <c:pt idx="6384">
                  <c:v>41645.418611111112</c:v>
                </c:pt>
                <c:pt idx="6385">
                  <c:v>41645.418634259258</c:v>
                </c:pt>
                <c:pt idx="6386">
                  <c:v>41645.418657407405</c:v>
                </c:pt>
                <c:pt idx="6387">
                  <c:v>41645.418680555558</c:v>
                </c:pt>
                <c:pt idx="6388">
                  <c:v>41645.418703703705</c:v>
                </c:pt>
                <c:pt idx="6389">
                  <c:v>41645.418726851851</c:v>
                </c:pt>
                <c:pt idx="6390">
                  <c:v>41645.418749999997</c:v>
                </c:pt>
                <c:pt idx="6391">
                  <c:v>41645.418773148151</c:v>
                </c:pt>
                <c:pt idx="6392">
                  <c:v>41645.418796296297</c:v>
                </c:pt>
                <c:pt idx="6393">
                  <c:v>41645.418819444443</c:v>
                </c:pt>
                <c:pt idx="6394">
                  <c:v>41645.418842592597</c:v>
                </c:pt>
                <c:pt idx="6395">
                  <c:v>41645.418865740743</c:v>
                </c:pt>
                <c:pt idx="6396">
                  <c:v>41645.418888888889</c:v>
                </c:pt>
                <c:pt idx="6397">
                  <c:v>41645.418912037036</c:v>
                </c:pt>
                <c:pt idx="6398">
                  <c:v>41645.418935185182</c:v>
                </c:pt>
                <c:pt idx="6399">
                  <c:v>41645.418958333335</c:v>
                </c:pt>
                <c:pt idx="6400">
                  <c:v>41645.418981481482</c:v>
                </c:pt>
                <c:pt idx="6401">
                  <c:v>41645.419004629628</c:v>
                </c:pt>
                <c:pt idx="6402">
                  <c:v>41645.419027777782</c:v>
                </c:pt>
                <c:pt idx="6403">
                  <c:v>41645.419050925928</c:v>
                </c:pt>
                <c:pt idx="6404">
                  <c:v>41645.419074074074</c:v>
                </c:pt>
                <c:pt idx="6405">
                  <c:v>41645.41909722222</c:v>
                </c:pt>
                <c:pt idx="6406">
                  <c:v>41645.419120370367</c:v>
                </c:pt>
                <c:pt idx="6407">
                  <c:v>41645.41914351852</c:v>
                </c:pt>
                <c:pt idx="6408">
                  <c:v>41645.419166666667</c:v>
                </c:pt>
                <c:pt idx="6409">
                  <c:v>41645.419189814813</c:v>
                </c:pt>
                <c:pt idx="6410">
                  <c:v>41645.419212962966</c:v>
                </c:pt>
                <c:pt idx="6411">
                  <c:v>41645.419236111113</c:v>
                </c:pt>
                <c:pt idx="6412">
                  <c:v>41645.419259259259</c:v>
                </c:pt>
                <c:pt idx="6413">
                  <c:v>41645.419282407405</c:v>
                </c:pt>
                <c:pt idx="6414">
                  <c:v>41645.419305555552</c:v>
                </c:pt>
                <c:pt idx="6415">
                  <c:v>41645.419328703705</c:v>
                </c:pt>
                <c:pt idx="6416">
                  <c:v>41645.419351851851</c:v>
                </c:pt>
                <c:pt idx="6417">
                  <c:v>41645.419374999998</c:v>
                </c:pt>
                <c:pt idx="6418">
                  <c:v>41645.419398148151</c:v>
                </c:pt>
                <c:pt idx="6419">
                  <c:v>41645.419421296298</c:v>
                </c:pt>
                <c:pt idx="6420">
                  <c:v>41645.419444444444</c:v>
                </c:pt>
                <c:pt idx="6421">
                  <c:v>41645.41946759259</c:v>
                </c:pt>
                <c:pt idx="6422">
                  <c:v>41645.419490740736</c:v>
                </c:pt>
                <c:pt idx="6423">
                  <c:v>41645.41951388889</c:v>
                </c:pt>
                <c:pt idx="6424">
                  <c:v>41645.419537037036</c:v>
                </c:pt>
                <c:pt idx="6425">
                  <c:v>41645.419560185182</c:v>
                </c:pt>
                <c:pt idx="6426">
                  <c:v>41645.419583333336</c:v>
                </c:pt>
                <c:pt idx="6427">
                  <c:v>41645.419606481482</c:v>
                </c:pt>
                <c:pt idx="6428">
                  <c:v>41645.419629629629</c:v>
                </c:pt>
                <c:pt idx="6429">
                  <c:v>41645.419652777782</c:v>
                </c:pt>
                <c:pt idx="6430">
                  <c:v>41645.419675925928</c:v>
                </c:pt>
                <c:pt idx="6431">
                  <c:v>41645.419699074075</c:v>
                </c:pt>
                <c:pt idx="6432">
                  <c:v>41645.419722222221</c:v>
                </c:pt>
                <c:pt idx="6433">
                  <c:v>41645.419745370367</c:v>
                </c:pt>
                <c:pt idx="6434">
                  <c:v>41645.419768518521</c:v>
                </c:pt>
                <c:pt idx="6435">
                  <c:v>41645.419791666667</c:v>
                </c:pt>
                <c:pt idx="6436">
                  <c:v>41645.419814814813</c:v>
                </c:pt>
                <c:pt idx="6437">
                  <c:v>41645.419837962967</c:v>
                </c:pt>
                <c:pt idx="6438">
                  <c:v>41645.419861111113</c:v>
                </c:pt>
                <c:pt idx="6439">
                  <c:v>41645.41988425926</c:v>
                </c:pt>
                <c:pt idx="6440">
                  <c:v>41645.419907407406</c:v>
                </c:pt>
                <c:pt idx="6441">
                  <c:v>41645.419930555552</c:v>
                </c:pt>
                <c:pt idx="6442">
                  <c:v>41645.419953703706</c:v>
                </c:pt>
                <c:pt idx="6443">
                  <c:v>41645.419976851852</c:v>
                </c:pt>
                <c:pt idx="6444">
                  <c:v>41645.42</c:v>
                </c:pt>
                <c:pt idx="6445">
                  <c:v>41645.420023148152</c:v>
                </c:pt>
                <c:pt idx="6446">
                  <c:v>41645.420046296298</c:v>
                </c:pt>
                <c:pt idx="6447">
                  <c:v>41645.420069444444</c:v>
                </c:pt>
                <c:pt idx="6448">
                  <c:v>41645.420092592591</c:v>
                </c:pt>
                <c:pt idx="6449">
                  <c:v>41645.420115740737</c:v>
                </c:pt>
                <c:pt idx="6450">
                  <c:v>41645.420138888891</c:v>
                </c:pt>
                <c:pt idx="6451">
                  <c:v>41645.420162037037</c:v>
                </c:pt>
                <c:pt idx="6452">
                  <c:v>41645.420185185183</c:v>
                </c:pt>
                <c:pt idx="6453">
                  <c:v>41645.420208333337</c:v>
                </c:pt>
                <c:pt idx="6454">
                  <c:v>41645.420231481483</c:v>
                </c:pt>
                <c:pt idx="6455">
                  <c:v>41645.420254629629</c:v>
                </c:pt>
                <c:pt idx="6456">
                  <c:v>41645.420277777775</c:v>
                </c:pt>
                <c:pt idx="6457">
                  <c:v>41645.420300925922</c:v>
                </c:pt>
                <c:pt idx="6458">
                  <c:v>41645.420324074075</c:v>
                </c:pt>
                <c:pt idx="6459">
                  <c:v>41645.420347222222</c:v>
                </c:pt>
                <c:pt idx="6460">
                  <c:v>41645.420370370368</c:v>
                </c:pt>
                <c:pt idx="6461">
                  <c:v>41645.420393518521</c:v>
                </c:pt>
                <c:pt idx="6462">
                  <c:v>41645.420416666668</c:v>
                </c:pt>
                <c:pt idx="6463">
                  <c:v>41645.420439814814</c:v>
                </c:pt>
                <c:pt idx="6464">
                  <c:v>41645.42046296296</c:v>
                </c:pt>
                <c:pt idx="6465">
                  <c:v>41645.420486111107</c:v>
                </c:pt>
                <c:pt idx="6466">
                  <c:v>41645.42050925926</c:v>
                </c:pt>
                <c:pt idx="6467">
                  <c:v>41645.420532407406</c:v>
                </c:pt>
                <c:pt idx="6468">
                  <c:v>41645.420555555553</c:v>
                </c:pt>
                <c:pt idx="6469">
                  <c:v>41645.420578703706</c:v>
                </c:pt>
                <c:pt idx="6470">
                  <c:v>41645.420601851853</c:v>
                </c:pt>
                <c:pt idx="6471">
                  <c:v>41645.420624999999</c:v>
                </c:pt>
                <c:pt idx="6472">
                  <c:v>41645.420648148152</c:v>
                </c:pt>
                <c:pt idx="6473">
                  <c:v>41645.420671296299</c:v>
                </c:pt>
                <c:pt idx="6474">
                  <c:v>41645.420694444445</c:v>
                </c:pt>
                <c:pt idx="6475">
                  <c:v>41645.420717592591</c:v>
                </c:pt>
                <c:pt idx="6476">
                  <c:v>41645.420740740738</c:v>
                </c:pt>
                <c:pt idx="6477">
                  <c:v>41645.420763888891</c:v>
                </c:pt>
                <c:pt idx="6478">
                  <c:v>41645.420787037037</c:v>
                </c:pt>
                <c:pt idx="6479">
                  <c:v>41645.420810185184</c:v>
                </c:pt>
                <c:pt idx="6480">
                  <c:v>41645.420833333337</c:v>
                </c:pt>
                <c:pt idx="6481">
                  <c:v>41645.420856481483</c:v>
                </c:pt>
                <c:pt idx="6482">
                  <c:v>41645.42087962963</c:v>
                </c:pt>
                <c:pt idx="6483">
                  <c:v>41645.420902777776</c:v>
                </c:pt>
                <c:pt idx="6484">
                  <c:v>41645.420925925922</c:v>
                </c:pt>
                <c:pt idx="6485">
                  <c:v>41645.420949074076</c:v>
                </c:pt>
                <c:pt idx="6486">
                  <c:v>41645.420972222222</c:v>
                </c:pt>
                <c:pt idx="6487">
                  <c:v>41645.420995370368</c:v>
                </c:pt>
                <c:pt idx="6488">
                  <c:v>41645.421018518522</c:v>
                </c:pt>
                <c:pt idx="6489">
                  <c:v>41645.421041666668</c:v>
                </c:pt>
                <c:pt idx="6490">
                  <c:v>41645.421064814815</c:v>
                </c:pt>
                <c:pt idx="6491">
                  <c:v>41645.421087962961</c:v>
                </c:pt>
                <c:pt idx="6492">
                  <c:v>41645.421111111107</c:v>
                </c:pt>
                <c:pt idx="6493">
                  <c:v>41645.421134259261</c:v>
                </c:pt>
                <c:pt idx="6494">
                  <c:v>41645.421157407407</c:v>
                </c:pt>
                <c:pt idx="6495">
                  <c:v>41645.421180555553</c:v>
                </c:pt>
                <c:pt idx="6496">
                  <c:v>41645.421203703707</c:v>
                </c:pt>
                <c:pt idx="6497">
                  <c:v>41645.421226851853</c:v>
                </c:pt>
                <c:pt idx="6498">
                  <c:v>41645.421249999999</c:v>
                </c:pt>
                <c:pt idx="6499">
                  <c:v>41645.421273148146</c:v>
                </c:pt>
                <c:pt idx="6500">
                  <c:v>41645.421296296292</c:v>
                </c:pt>
                <c:pt idx="6501">
                  <c:v>41645.421319444446</c:v>
                </c:pt>
                <c:pt idx="6502">
                  <c:v>41645.421342592592</c:v>
                </c:pt>
                <c:pt idx="6503">
                  <c:v>41645.421365740738</c:v>
                </c:pt>
                <c:pt idx="6504">
                  <c:v>41645.421388888892</c:v>
                </c:pt>
                <c:pt idx="6505">
                  <c:v>41645.421412037038</c:v>
                </c:pt>
                <c:pt idx="6506">
                  <c:v>41645.421435185184</c:v>
                </c:pt>
                <c:pt idx="6507">
                  <c:v>41645.421458333338</c:v>
                </c:pt>
                <c:pt idx="6508">
                  <c:v>41645.421481481484</c:v>
                </c:pt>
                <c:pt idx="6509">
                  <c:v>41645.42150462963</c:v>
                </c:pt>
                <c:pt idx="6510">
                  <c:v>41645.421527777777</c:v>
                </c:pt>
                <c:pt idx="6511">
                  <c:v>41645.421550925923</c:v>
                </c:pt>
                <c:pt idx="6512">
                  <c:v>41645.421574074076</c:v>
                </c:pt>
                <c:pt idx="6513">
                  <c:v>41645.421597222223</c:v>
                </c:pt>
                <c:pt idx="6514">
                  <c:v>41645.421620370369</c:v>
                </c:pt>
                <c:pt idx="6515">
                  <c:v>41645.421643518523</c:v>
                </c:pt>
                <c:pt idx="6516">
                  <c:v>41645.421666666669</c:v>
                </c:pt>
                <c:pt idx="6517">
                  <c:v>41645.421689814815</c:v>
                </c:pt>
                <c:pt idx="6518">
                  <c:v>41645.421712962961</c:v>
                </c:pt>
                <c:pt idx="6519">
                  <c:v>41645.421736111108</c:v>
                </c:pt>
                <c:pt idx="6520">
                  <c:v>41645.421759259261</c:v>
                </c:pt>
                <c:pt idx="6521">
                  <c:v>41645.421782407408</c:v>
                </c:pt>
                <c:pt idx="6522">
                  <c:v>41645.421805555554</c:v>
                </c:pt>
                <c:pt idx="6523">
                  <c:v>41645.421828703707</c:v>
                </c:pt>
                <c:pt idx="6524">
                  <c:v>41645.421851851854</c:v>
                </c:pt>
                <c:pt idx="6525">
                  <c:v>41645.421875</c:v>
                </c:pt>
                <c:pt idx="6526">
                  <c:v>41645.421898148146</c:v>
                </c:pt>
                <c:pt idx="6527">
                  <c:v>41645.421921296293</c:v>
                </c:pt>
                <c:pt idx="6528">
                  <c:v>41645.421944444446</c:v>
                </c:pt>
                <c:pt idx="6529">
                  <c:v>41645.421967592592</c:v>
                </c:pt>
                <c:pt idx="6530">
                  <c:v>41645.421990740739</c:v>
                </c:pt>
                <c:pt idx="6531">
                  <c:v>41645.422013888892</c:v>
                </c:pt>
                <c:pt idx="6532">
                  <c:v>41645.422037037039</c:v>
                </c:pt>
                <c:pt idx="6533">
                  <c:v>41645.422060185185</c:v>
                </c:pt>
                <c:pt idx="6534">
                  <c:v>41645.422083333331</c:v>
                </c:pt>
                <c:pt idx="6535">
                  <c:v>41645.422106481477</c:v>
                </c:pt>
                <c:pt idx="6536">
                  <c:v>41645.422129629631</c:v>
                </c:pt>
                <c:pt idx="6537">
                  <c:v>41645.422152777777</c:v>
                </c:pt>
                <c:pt idx="6538">
                  <c:v>41645.422175925924</c:v>
                </c:pt>
                <c:pt idx="6539">
                  <c:v>41645.422199074077</c:v>
                </c:pt>
                <c:pt idx="6540">
                  <c:v>41645.422222222223</c:v>
                </c:pt>
                <c:pt idx="6541">
                  <c:v>41645.42224537037</c:v>
                </c:pt>
                <c:pt idx="6542">
                  <c:v>41645.422268518516</c:v>
                </c:pt>
                <c:pt idx="6543">
                  <c:v>41645.422291666662</c:v>
                </c:pt>
                <c:pt idx="6544">
                  <c:v>41645.422314814816</c:v>
                </c:pt>
                <c:pt idx="6545">
                  <c:v>41645.422337962962</c:v>
                </c:pt>
                <c:pt idx="6546">
                  <c:v>41645.422361111108</c:v>
                </c:pt>
                <c:pt idx="6547">
                  <c:v>41645.422384259262</c:v>
                </c:pt>
                <c:pt idx="6548">
                  <c:v>41645.422407407408</c:v>
                </c:pt>
                <c:pt idx="6549">
                  <c:v>41645.422430555554</c:v>
                </c:pt>
                <c:pt idx="6550">
                  <c:v>41645.422453703708</c:v>
                </c:pt>
                <c:pt idx="6551">
                  <c:v>41645.422476851854</c:v>
                </c:pt>
                <c:pt idx="6552">
                  <c:v>41645.422500000001</c:v>
                </c:pt>
                <c:pt idx="6553">
                  <c:v>41645.422523148147</c:v>
                </c:pt>
                <c:pt idx="6554">
                  <c:v>41645.422546296293</c:v>
                </c:pt>
                <c:pt idx="6555">
                  <c:v>41645.422569444447</c:v>
                </c:pt>
                <c:pt idx="6556">
                  <c:v>41645.422592592593</c:v>
                </c:pt>
                <c:pt idx="6557">
                  <c:v>41645.422615740739</c:v>
                </c:pt>
                <c:pt idx="6558">
                  <c:v>41645.422638888893</c:v>
                </c:pt>
                <c:pt idx="6559">
                  <c:v>41645.422662037039</c:v>
                </c:pt>
                <c:pt idx="6560">
                  <c:v>41645.422685185185</c:v>
                </c:pt>
                <c:pt idx="6561">
                  <c:v>41645.422708333332</c:v>
                </c:pt>
                <c:pt idx="6562">
                  <c:v>41645.422731481478</c:v>
                </c:pt>
                <c:pt idx="6563">
                  <c:v>41645.422754629632</c:v>
                </c:pt>
                <c:pt idx="6564">
                  <c:v>41645.422777777778</c:v>
                </c:pt>
                <c:pt idx="6565">
                  <c:v>41645.422800925924</c:v>
                </c:pt>
                <c:pt idx="6566">
                  <c:v>41645.422824074078</c:v>
                </c:pt>
                <c:pt idx="6567">
                  <c:v>41645.422847222224</c:v>
                </c:pt>
                <c:pt idx="6568">
                  <c:v>41645.42287037037</c:v>
                </c:pt>
                <c:pt idx="6569">
                  <c:v>41645.422893518517</c:v>
                </c:pt>
                <c:pt idx="6570">
                  <c:v>41645.422916666663</c:v>
                </c:pt>
                <c:pt idx="6571">
                  <c:v>41645.422939814816</c:v>
                </c:pt>
                <c:pt idx="6572">
                  <c:v>41645.422962962963</c:v>
                </c:pt>
                <c:pt idx="6573">
                  <c:v>41645.422986111109</c:v>
                </c:pt>
                <c:pt idx="6574">
                  <c:v>41645.423009259262</c:v>
                </c:pt>
                <c:pt idx="6575">
                  <c:v>41645.423032407409</c:v>
                </c:pt>
                <c:pt idx="6576">
                  <c:v>41645.423055555555</c:v>
                </c:pt>
                <c:pt idx="6577">
                  <c:v>41645.423078703701</c:v>
                </c:pt>
                <c:pt idx="6578">
                  <c:v>41645.423101851848</c:v>
                </c:pt>
                <c:pt idx="6579">
                  <c:v>41645.423125000001</c:v>
                </c:pt>
                <c:pt idx="6580">
                  <c:v>41645.423148148147</c:v>
                </c:pt>
                <c:pt idx="6581">
                  <c:v>41645.423171296294</c:v>
                </c:pt>
                <c:pt idx="6582">
                  <c:v>41645.423194444447</c:v>
                </c:pt>
                <c:pt idx="6583">
                  <c:v>41645.423217592594</c:v>
                </c:pt>
                <c:pt idx="6584">
                  <c:v>41645.42324074074</c:v>
                </c:pt>
                <c:pt idx="6585">
                  <c:v>41645.423263888893</c:v>
                </c:pt>
                <c:pt idx="6586">
                  <c:v>41645.42328703704</c:v>
                </c:pt>
                <c:pt idx="6587">
                  <c:v>41645.423310185186</c:v>
                </c:pt>
                <c:pt idx="6588">
                  <c:v>41645.423333333332</c:v>
                </c:pt>
                <c:pt idx="6589">
                  <c:v>41645.423356481479</c:v>
                </c:pt>
                <c:pt idx="6590">
                  <c:v>41645.423379629632</c:v>
                </c:pt>
                <c:pt idx="6591">
                  <c:v>41645.423402777778</c:v>
                </c:pt>
                <c:pt idx="6592">
                  <c:v>41645.423425925925</c:v>
                </c:pt>
                <c:pt idx="6593">
                  <c:v>41645.423449074078</c:v>
                </c:pt>
                <c:pt idx="6594">
                  <c:v>41645.423472222225</c:v>
                </c:pt>
                <c:pt idx="6595">
                  <c:v>41645.423495370371</c:v>
                </c:pt>
                <c:pt idx="6596">
                  <c:v>41645.423518518517</c:v>
                </c:pt>
                <c:pt idx="6597">
                  <c:v>41645.423541666663</c:v>
                </c:pt>
                <c:pt idx="6598">
                  <c:v>41645.423564814817</c:v>
                </c:pt>
                <c:pt idx="6599">
                  <c:v>41645.423587962963</c:v>
                </c:pt>
                <c:pt idx="6600">
                  <c:v>41645.423611111109</c:v>
                </c:pt>
                <c:pt idx="6601">
                  <c:v>41645.423634259263</c:v>
                </c:pt>
                <c:pt idx="6602">
                  <c:v>41645.423657407409</c:v>
                </c:pt>
                <c:pt idx="6603">
                  <c:v>41645.423680555556</c:v>
                </c:pt>
                <c:pt idx="6604">
                  <c:v>41645.423703703702</c:v>
                </c:pt>
                <c:pt idx="6605">
                  <c:v>41645.423726851848</c:v>
                </c:pt>
                <c:pt idx="6606">
                  <c:v>41645.423750000002</c:v>
                </c:pt>
                <c:pt idx="6607">
                  <c:v>41645.423773148148</c:v>
                </c:pt>
                <c:pt idx="6608">
                  <c:v>41645.423796296294</c:v>
                </c:pt>
                <c:pt idx="6609">
                  <c:v>41645.423819444448</c:v>
                </c:pt>
                <c:pt idx="6610">
                  <c:v>41645.423842592594</c:v>
                </c:pt>
                <c:pt idx="6611">
                  <c:v>41645.42386574074</c:v>
                </c:pt>
                <c:pt idx="6612">
                  <c:v>41645.423888888887</c:v>
                </c:pt>
                <c:pt idx="6613">
                  <c:v>41645.423912037033</c:v>
                </c:pt>
                <c:pt idx="6614">
                  <c:v>41645.423935185187</c:v>
                </c:pt>
                <c:pt idx="6615">
                  <c:v>41645.423958333333</c:v>
                </c:pt>
                <c:pt idx="6616">
                  <c:v>41645.423981481479</c:v>
                </c:pt>
                <c:pt idx="6617">
                  <c:v>41645.424004629633</c:v>
                </c:pt>
                <c:pt idx="6618">
                  <c:v>41645.424027777779</c:v>
                </c:pt>
                <c:pt idx="6619">
                  <c:v>41645.424050925925</c:v>
                </c:pt>
                <c:pt idx="6620">
                  <c:v>41645.424074074072</c:v>
                </c:pt>
                <c:pt idx="6621">
                  <c:v>41645.424097222218</c:v>
                </c:pt>
                <c:pt idx="6622">
                  <c:v>41645.424120370371</c:v>
                </c:pt>
                <c:pt idx="6623">
                  <c:v>41645.424143518518</c:v>
                </c:pt>
                <c:pt idx="6624">
                  <c:v>41645.424166666664</c:v>
                </c:pt>
                <c:pt idx="6625">
                  <c:v>41645.424189814818</c:v>
                </c:pt>
                <c:pt idx="6626">
                  <c:v>41645.424212962964</c:v>
                </c:pt>
                <c:pt idx="6627">
                  <c:v>41645.42423611111</c:v>
                </c:pt>
                <c:pt idx="6628">
                  <c:v>41645.424259259264</c:v>
                </c:pt>
                <c:pt idx="6629">
                  <c:v>41645.42428240741</c:v>
                </c:pt>
                <c:pt idx="6630">
                  <c:v>41645.424305555556</c:v>
                </c:pt>
                <c:pt idx="6631">
                  <c:v>41645.424328703702</c:v>
                </c:pt>
                <c:pt idx="6632">
                  <c:v>41645.424351851849</c:v>
                </c:pt>
                <c:pt idx="6633">
                  <c:v>41645.424375000002</c:v>
                </c:pt>
                <c:pt idx="6634">
                  <c:v>41645.424398148149</c:v>
                </c:pt>
                <c:pt idx="6635">
                  <c:v>41645.424421296295</c:v>
                </c:pt>
                <c:pt idx="6636">
                  <c:v>41645.424444444448</c:v>
                </c:pt>
                <c:pt idx="6637">
                  <c:v>41645.424467592595</c:v>
                </c:pt>
                <c:pt idx="6638">
                  <c:v>41645.424490740741</c:v>
                </c:pt>
                <c:pt idx="6639">
                  <c:v>41645.424513888887</c:v>
                </c:pt>
                <c:pt idx="6640">
                  <c:v>41645.424537037034</c:v>
                </c:pt>
                <c:pt idx="6641">
                  <c:v>41645.424560185187</c:v>
                </c:pt>
                <c:pt idx="6642">
                  <c:v>41645.424583333333</c:v>
                </c:pt>
                <c:pt idx="6643">
                  <c:v>41645.42460648148</c:v>
                </c:pt>
                <c:pt idx="6644">
                  <c:v>41645.424629629633</c:v>
                </c:pt>
                <c:pt idx="6645">
                  <c:v>41645.42465277778</c:v>
                </c:pt>
                <c:pt idx="6646">
                  <c:v>41645.424675925926</c:v>
                </c:pt>
                <c:pt idx="6647">
                  <c:v>41645.424699074072</c:v>
                </c:pt>
                <c:pt idx="6648">
                  <c:v>41645.424722222218</c:v>
                </c:pt>
                <c:pt idx="6649">
                  <c:v>41645.424745370372</c:v>
                </c:pt>
                <c:pt idx="6650">
                  <c:v>41645.424768518518</c:v>
                </c:pt>
                <c:pt idx="6651">
                  <c:v>41645.424791666665</c:v>
                </c:pt>
                <c:pt idx="6652">
                  <c:v>41645.424814814818</c:v>
                </c:pt>
                <c:pt idx="6653">
                  <c:v>41645.424837962964</c:v>
                </c:pt>
                <c:pt idx="6654">
                  <c:v>41645.424861111111</c:v>
                </c:pt>
                <c:pt idx="6655">
                  <c:v>41645.424884259257</c:v>
                </c:pt>
                <c:pt idx="6656">
                  <c:v>41645.424907407403</c:v>
                </c:pt>
                <c:pt idx="6657">
                  <c:v>41645.424930555557</c:v>
                </c:pt>
                <c:pt idx="6658">
                  <c:v>41645.424953703703</c:v>
                </c:pt>
                <c:pt idx="6659">
                  <c:v>41645.424976851849</c:v>
                </c:pt>
                <c:pt idx="6660">
                  <c:v>41645.425000000003</c:v>
                </c:pt>
                <c:pt idx="6661">
                  <c:v>41645.425023148149</c:v>
                </c:pt>
                <c:pt idx="6662">
                  <c:v>41645.425046296295</c:v>
                </c:pt>
                <c:pt idx="6663">
                  <c:v>41645.425069444442</c:v>
                </c:pt>
                <c:pt idx="6664">
                  <c:v>41645.425092592595</c:v>
                </c:pt>
                <c:pt idx="6665">
                  <c:v>41645.425115740742</c:v>
                </c:pt>
                <c:pt idx="6666">
                  <c:v>41645.425138888888</c:v>
                </c:pt>
                <c:pt idx="6667">
                  <c:v>41645.425162037034</c:v>
                </c:pt>
                <c:pt idx="6668">
                  <c:v>41645.425185185188</c:v>
                </c:pt>
                <c:pt idx="6669">
                  <c:v>41645.425208333334</c:v>
                </c:pt>
                <c:pt idx="6670">
                  <c:v>41645.42523148148</c:v>
                </c:pt>
                <c:pt idx="6671">
                  <c:v>41645.425254629634</c:v>
                </c:pt>
                <c:pt idx="6672">
                  <c:v>41645.42527777778</c:v>
                </c:pt>
                <c:pt idx="6673">
                  <c:v>41645.425300925926</c:v>
                </c:pt>
                <c:pt idx="6674">
                  <c:v>41645.425324074073</c:v>
                </c:pt>
                <c:pt idx="6675">
                  <c:v>41645.425347222219</c:v>
                </c:pt>
                <c:pt idx="6676">
                  <c:v>41645.425370370373</c:v>
                </c:pt>
                <c:pt idx="6677">
                  <c:v>41645.425393518519</c:v>
                </c:pt>
                <c:pt idx="6678">
                  <c:v>41645.425416666665</c:v>
                </c:pt>
                <c:pt idx="6679">
                  <c:v>41645.425439814819</c:v>
                </c:pt>
                <c:pt idx="6680">
                  <c:v>41645.425462962965</c:v>
                </c:pt>
                <c:pt idx="6681">
                  <c:v>41645.425486111111</c:v>
                </c:pt>
                <c:pt idx="6682">
                  <c:v>41645.425509259258</c:v>
                </c:pt>
                <c:pt idx="6683">
                  <c:v>41645.425532407404</c:v>
                </c:pt>
                <c:pt idx="6684">
                  <c:v>41645.425555555557</c:v>
                </c:pt>
                <c:pt idx="6685">
                  <c:v>41645.425578703704</c:v>
                </c:pt>
                <c:pt idx="6686">
                  <c:v>41645.42560185185</c:v>
                </c:pt>
                <c:pt idx="6687">
                  <c:v>41645.425625000003</c:v>
                </c:pt>
                <c:pt idx="6688">
                  <c:v>41645.42564814815</c:v>
                </c:pt>
                <c:pt idx="6689">
                  <c:v>41645.425671296296</c:v>
                </c:pt>
                <c:pt idx="6690">
                  <c:v>41645.425694444442</c:v>
                </c:pt>
                <c:pt idx="6691">
                  <c:v>41645.425717592589</c:v>
                </c:pt>
                <c:pt idx="6692">
                  <c:v>41645.425740740742</c:v>
                </c:pt>
                <c:pt idx="6693">
                  <c:v>41645.425763888888</c:v>
                </c:pt>
                <c:pt idx="6694">
                  <c:v>41645.425787037035</c:v>
                </c:pt>
                <c:pt idx="6695">
                  <c:v>41645.425810185188</c:v>
                </c:pt>
                <c:pt idx="6696">
                  <c:v>41645.425833333335</c:v>
                </c:pt>
                <c:pt idx="6697">
                  <c:v>41645.425856481481</c:v>
                </c:pt>
                <c:pt idx="6698">
                  <c:v>41645.425879629627</c:v>
                </c:pt>
                <c:pt idx="6699">
                  <c:v>41645.425902777773</c:v>
                </c:pt>
                <c:pt idx="6700">
                  <c:v>41645.425925925927</c:v>
                </c:pt>
                <c:pt idx="6701">
                  <c:v>41645.425949074073</c:v>
                </c:pt>
                <c:pt idx="6702">
                  <c:v>41645.42597222222</c:v>
                </c:pt>
                <c:pt idx="6703">
                  <c:v>41645.425995370373</c:v>
                </c:pt>
                <c:pt idx="6704">
                  <c:v>41645.426018518519</c:v>
                </c:pt>
                <c:pt idx="6705">
                  <c:v>41645.426041666666</c:v>
                </c:pt>
                <c:pt idx="6706">
                  <c:v>41645.426064814819</c:v>
                </c:pt>
                <c:pt idx="6707">
                  <c:v>41645.426087962966</c:v>
                </c:pt>
                <c:pt idx="6708">
                  <c:v>41645.426111111112</c:v>
                </c:pt>
                <c:pt idx="6709">
                  <c:v>41645.426134259258</c:v>
                </c:pt>
                <c:pt idx="6710">
                  <c:v>41645.426157407404</c:v>
                </c:pt>
                <c:pt idx="6711">
                  <c:v>41645.426180555558</c:v>
                </c:pt>
                <c:pt idx="6712">
                  <c:v>41645.426203703704</c:v>
                </c:pt>
                <c:pt idx="6713">
                  <c:v>41645.426226851851</c:v>
                </c:pt>
                <c:pt idx="6714">
                  <c:v>41645.426250000004</c:v>
                </c:pt>
                <c:pt idx="6715">
                  <c:v>41645.42627314815</c:v>
                </c:pt>
                <c:pt idx="6716">
                  <c:v>41645.426296296297</c:v>
                </c:pt>
                <c:pt idx="6717">
                  <c:v>41645.426319444443</c:v>
                </c:pt>
                <c:pt idx="6718">
                  <c:v>41645.426342592589</c:v>
                </c:pt>
                <c:pt idx="6719">
                  <c:v>41645.426365740743</c:v>
                </c:pt>
                <c:pt idx="6720">
                  <c:v>41645.426388888889</c:v>
                </c:pt>
                <c:pt idx="6721">
                  <c:v>41645.426412037035</c:v>
                </c:pt>
                <c:pt idx="6722">
                  <c:v>41645.426435185189</c:v>
                </c:pt>
                <c:pt idx="6723">
                  <c:v>41645.426458333335</c:v>
                </c:pt>
                <c:pt idx="6724">
                  <c:v>41645.426481481481</c:v>
                </c:pt>
                <c:pt idx="6725">
                  <c:v>41645.426504629628</c:v>
                </c:pt>
                <c:pt idx="6726">
                  <c:v>41645.426527777774</c:v>
                </c:pt>
                <c:pt idx="6727">
                  <c:v>41645.426550925928</c:v>
                </c:pt>
                <c:pt idx="6728">
                  <c:v>41645.426574074074</c:v>
                </c:pt>
                <c:pt idx="6729">
                  <c:v>41645.42659722222</c:v>
                </c:pt>
                <c:pt idx="6730">
                  <c:v>41645.426620370374</c:v>
                </c:pt>
                <c:pt idx="6731">
                  <c:v>41645.42664351852</c:v>
                </c:pt>
                <c:pt idx="6732">
                  <c:v>41645.426666666666</c:v>
                </c:pt>
                <c:pt idx="6733">
                  <c:v>41645.426689814813</c:v>
                </c:pt>
                <c:pt idx="6734">
                  <c:v>41645.426712962959</c:v>
                </c:pt>
                <c:pt idx="6735">
                  <c:v>41645.426736111112</c:v>
                </c:pt>
                <c:pt idx="6736">
                  <c:v>41645.426759259259</c:v>
                </c:pt>
                <c:pt idx="6737">
                  <c:v>41645.426782407405</c:v>
                </c:pt>
                <c:pt idx="6738">
                  <c:v>41645.426805555559</c:v>
                </c:pt>
                <c:pt idx="6739">
                  <c:v>41645.426828703705</c:v>
                </c:pt>
                <c:pt idx="6740">
                  <c:v>41645.426851851851</c:v>
                </c:pt>
                <c:pt idx="6741">
                  <c:v>41645.426874999997</c:v>
                </c:pt>
                <c:pt idx="6742">
                  <c:v>41645.426898148144</c:v>
                </c:pt>
                <c:pt idx="6743">
                  <c:v>41645.426921296297</c:v>
                </c:pt>
                <c:pt idx="6744">
                  <c:v>41645.426944444444</c:v>
                </c:pt>
                <c:pt idx="6745">
                  <c:v>41645.42696759259</c:v>
                </c:pt>
                <c:pt idx="6746">
                  <c:v>41645.426990740743</c:v>
                </c:pt>
                <c:pt idx="6747">
                  <c:v>41645.42701388889</c:v>
                </c:pt>
                <c:pt idx="6748">
                  <c:v>41645.427037037036</c:v>
                </c:pt>
                <c:pt idx="6749">
                  <c:v>41645.427060185189</c:v>
                </c:pt>
                <c:pt idx="6750">
                  <c:v>41645.427083333336</c:v>
                </c:pt>
                <c:pt idx="6751">
                  <c:v>41645.427106481482</c:v>
                </c:pt>
                <c:pt idx="6752">
                  <c:v>41645.427129629628</c:v>
                </c:pt>
                <c:pt idx="6753">
                  <c:v>41645.427152777775</c:v>
                </c:pt>
                <c:pt idx="6754">
                  <c:v>41645.427175925928</c:v>
                </c:pt>
                <c:pt idx="6755">
                  <c:v>41645.427199074074</c:v>
                </c:pt>
                <c:pt idx="6756">
                  <c:v>41645.427222222221</c:v>
                </c:pt>
                <c:pt idx="6757">
                  <c:v>41645.427245370374</c:v>
                </c:pt>
                <c:pt idx="6758">
                  <c:v>41645.427268518521</c:v>
                </c:pt>
                <c:pt idx="6759">
                  <c:v>41645.427291666667</c:v>
                </c:pt>
                <c:pt idx="6760">
                  <c:v>41645.427314814813</c:v>
                </c:pt>
                <c:pt idx="6761">
                  <c:v>41645.427337962959</c:v>
                </c:pt>
                <c:pt idx="6762">
                  <c:v>41645.427361111113</c:v>
                </c:pt>
                <c:pt idx="6763">
                  <c:v>41645.427384259259</c:v>
                </c:pt>
                <c:pt idx="6764">
                  <c:v>41645.427407407406</c:v>
                </c:pt>
                <c:pt idx="6765">
                  <c:v>41645.427430555559</c:v>
                </c:pt>
                <c:pt idx="6766">
                  <c:v>41645.427453703705</c:v>
                </c:pt>
                <c:pt idx="6767">
                  <c:v>41645.427476851852</c:v>
                </c:pt>
                <c:pt idx="6768">
                  <c:v>41645.427499999998</c:v>
                </c:pt>
                <c:pt idx="6769">
                  <c:v>41645.427523148144</c:v>
                </c:pt>
                <c:pt idx="6770">
                  <c:v>41645.427546296298</c:v>
                </c:pt>
                <c:pt idx="6771">
                  <c:v>41645.427569444444</c:v>
                </c:pt>
                <c:pt idx="6772">
                  <c:v>41645.42759259259</c:v>
                </c:pt>
                <c:pt idx="6773">
                  <c:v>41645.427615740744</c:v>
                </c:pt>
                <c:pt idx="6774">
                  <c:v>41645.42763888889</c:v>
                </c:pt>
                <c:pt idx="6775">
                  <c:v>41645.427662037036</c:v>
                </c:pt>
                <c:pt idx="6776">
                  <c:v>41645.427685185183</c:v>
                </c:pt>
                <c:pt idx="6777">
                  <c:v>41645.427708333329</c:v>
                </c:pt>
                <c:pt idx="6778">
                  <c:v>41645.427731481483</c:v>
                </c:pt>
                <c:pt idx="6779">
                  <c:v>41645.427754629629</c:v>
                </c:pt>
                <c:pt idx="6780">
                  <c:v>41645.427777777775</c:v>
                </c:pt>
                <c:pt idx="6781">
                  <c:v>41645.427800925929</c:v>
                </c:pt>
                <c:pt idx="6782">
                  <c:v>41645.427824074075</c:v>
                </c:pt>
                <c:pt idx="6783">
                  <c:v>41645.427847222221</c:v>
                </c:pt>
                <c:pt idx="6784">
                  <c:v>41645.427870370375</c:v>
                </c:pt>
                <c:pt idx="6785">
                  <c:v>41645.427893518521</c:v>
                </c:pt>
                <c:pt idx="6786">
                  <c:v>41645.427916666667</c:v>
                </c:pt>
                <c:pt idx="6787">
                  <c:v>41645.427939814814</c:v>
                </c:pt>
                <c:pt idx="6788">
                  <c:v>41645.42796296296</c:v>
                </c:pt>
                <c:pt idx="6789">
                  <c:v>41645.427986111114</c:v>
                </c:pt>
                <c:pt idx="6790">
                  <c:v>41645.42800925926</c:v>
                </c:pt>
                <c:pt idx="6791">
                  <c:v>41645.428032407406</c:v>
                </c:pt>
                <c:pt idx="6792">
                  <c:v>41645.42805555556</c:v>
                </c:pt>
                <c:pt idx="6793">
                  <c:v>41645.428078703706</c:v>
                </c:pt>
                <c:pt idx="6794">
                  <c:v>41645.428101851852</c:v>
                </c:pt>
                <c:pt idx="6795">
                  <c:v>41645.428124999999</c:v>
                </c:pt>
                <c:pt idx="6796">
                  <c:v>41645.428148148145</c:v>
                </c:pt>
                <c:pt idx="6797">
                  <c:v>41645.428171296298</c:v>
                </c:pt>
                <c:pt idx="6798">
                  <c:v>41645.428194444445</c:v>
                </c:pt>
                <c:pt idx="6799">
                  <c:v>41645.428217592591</c:v>
                </c:pt>
                <c:pt idx="6800">
                  <c:v>41645.428240740745</c:v>
                </c:pt>
                <c:pt idx="6801">
                  <c:v>41645.428263888891</c:v>
                </c:pt>
                <c:pt idx="6802">
                  <c:v>41645.428287037037</c:v>
                </c:pt>
                <c:pt idx="6803">
                  <c:v>41645.428310185183</c:v>
                </c:pt>
                <c:pt idx="6804">
                  <c:v>41645.42833333333</c:v>
                </c:pt>
                <c:pt idx="6805">
                  <c:v>41645.428356481483</c:v>
                </c:pt>
                <c:pt idx="6806">
                  <c:v>41645.428379629629</c:v>
                </c:pt>
                <c:pt idx="6807">
                  <c:v>41645.428402777776</c:v>
                </c:pt>
                <c:pt idx="6808">
                  <c:v>41645.428425925929</c:v>
                </c:pt>
                <c:pt idx="6809">
                  <c:v>41645.428449074076</c:v>
                </c:pt>
                <c:pt idx="6810">
                  <c:v>41645.428472222222</c:v>
                </c:pt>
                <c:pt idx="6811">
                  <c:v>41645.428495370368</c:v>
                </c:pt>
                <c:pt idx="6812">
                  <c:v>41645.428518518514</c:v>
                </c:pt>
                <c:pt idx="6813">
                  <c:v>41645.428541666668</c:v>
                </c:pt>
                <c:pt idx="6814">
                  <c:v>41645.428564814814</c:v>
                </c:pt>
                <c:pt idx="6815">
                  <c:v>41645.428587962961</c:v>
                </c:pt>
                <c:pt idx="6816">
                  <c:v>41645.428611111114</c:v>
                </c:pt>
                <c:pt idx="6817">
                  <c:v>41645.42863425926</c:v>
                </c:pt>
                <c:pt idx="6818">
                  <c:v>41645.428657407407</c:v>
                </c:pt>
                <c:pt idx="6819">
                  <c:v>41645.428680555553</c:v>
                </c:pt>
                <c:pt idx="6820">
                  <c:v>41645.428703703699</c:v>
                </c:pt>
                <c:pt idx="6821">
                  <c:v>41645.428726851853</c:v>
                </c:pt>
                <c:pt idx="6822">
                  <c:v>41645.428749999999</c:v>
                </c:pt>
                <c:pt idx="6823">
                  <c:v>41645.428773148145</c:v>
                </c:pt>
                <c:pt idx="6824">
                  <c:v>41645.428796296299</c:v>
                </c:pt>
                <c:pt idx="6825">
                  <c:v>41645.428819444445</c:v>
                </c:pt>
                <c:pt idx="6826">
                  <c:v>41645.428842592592</c:v>
                </c:pt>
                <c:pt idx="6827">
                  <c:v>41645.428865740745</c:v>
                </c:pt>
                <c:pt idx="6828">
                  <c:v>41645.428888888891</c:v>
                </c:pt>
                <c:pt idx="6829">
                  <c:v>41645.428912037038</c:v>
                </c:pt>
                <c:pt idx="6830">
                  <c:v>41645.428935185184</c:v>
                </c:pt>
                <c:pt idx="6831">
                  <c:v>41645.42895833333</c:v>
                </c:pt>
                <c:pt idx="6832">
                  <c:v>41645.428981481484</c:v>
                </c:pt>
                <c:pt idx="6833">
                  <c:v>41645.42900462963</c:v>
                </c:pt>
                <c:pt idx="6834">
                  <c:v>41645.429027777776</c:v>
                </c:pt>
                <c:pt idx="6835">
                  <c:v>41645.42905092593</c:v>
                </c:pt>
                <c:pt idx="6836">
                  <c:v>41645.429074074076</c:v>
                </c:pt>
                <c:pt idx="6837">
                  <c:v>41645.429097222222</c:v>
                </c:pt>
                <c:pt idx="6838">
                  <c:v>41645.429120370369</c:v>
                </c:pt>
                <c:pt idx="6839">
                  <c:v>41645.429143518515</c:v>
                </c:pt>
                <c:pt idx="6840">
                  <c:v>41645.429166666669</c:v>
                </c:pt>
                <c:pt idx="6841">
                  <c:v>41645.429189814815</c:v>
                </c:pt>
                <c:pt idx="6842">
                  <c:v>41645.429212962961</c:v>
                </c:pt>
                <c:pt idx="6843">
                  <c:v>41645.429236111115</c:v>
                </c:pt>
                <c:pt idx="6844">
                  <c:v>41645.429259259261</c:v>
                </c:pt>
                <c:pt idx="6845">
                  <c:v>41645.429282407407</c:v>
                </c:pt>
                <c:pt idx="6846">
                  <c:v>41645.429305555554</c:v>
                </c:pt>
                <c:pt idx="6847">
                  <c:v>41645.4293287037</c:v>
                </c:pt>
                <c:pt idx="6848">
                  <c:v>41645.429351851853</c:v>
                </c:pt>
                <c:pt idx="6849">
                  <c:v>41645.429375</c:v>
                </c:pt>
                <c:pt idx="6850">
                  <c:v>41645.429398148146</c:v>
                </c:pt>
                <c:pt idx="6851">
                  <c:v>41645.4294212963</c:v>
                </c:pt>
                <c:pt idx="6852">
                  <c:v>41645.429444444446</c:v>
                </c:pt>
                <c:pt idx="6853">
                  <c:v>41645.429467592592</c:v>
                </c:pt>
                <c:pt idx="6854">
                  <c:v>41645.429490740738</c:v>
                </c:pt>
                <c:pt idx="6855">
                  <c:v>41645.429513888885</c:v>
                </c:pt>
                <c:pt idx="6856">
                  <c:v>41645.429537037038</c:v>
                </c:pt>
                <c:pt idx="6857">
                  <c:v>41645.429560185185</c:v>
                </c:pt>
                <c:pt idx="6858">
                  <c:v>41645.429583333331</c:v>
                </c:pt>
                <c:pt idx="6859">
                  <c:v>41645.429606481484</c:v>
                </c:pt>
                <c:pt idx="6860">
                  <c:v>41645.429629629631</c:v>
                </c:pt>
                <c:pt idx="6861">
                  <c:v>41645.429652777777</c:v>
                </c:pt>
                <c:pt idx="6862">
                  <c:v>41645.429675925923</c:v>
                </c:pt>
                <c:pt idx="6863">
                  <c:v>41645.429699074077</c:v>
                </c:pt>
                <c:pt idx="6864">
                  <c:v>41645.429722222223</c:v>
                </c:pt>
                <c:pt idx="6865">
                  <c:v>41645.429745370369</c:v>
                </c:pt>
                <c:pt idx="6866">
                  <c:v>41645.429768518516</c:v>
                </c:pt>
                <c:pt idx="6867">
                  <c:v>41645.429791666669</c:v>
                </c:pt>
                <c:pt idx="6868">
                  <c:v>41645.429814814815</c:v>
                </c:pt>
                <c:pt idx="6869">
                  <c:v>41645.429837962962</c:v>
                </c:pt>
                <c:pt idx="6870">
                  <c:v>41645.429861111115</c:v>
                </c:pt>
                <c:pt idx="6871">
                  <c:v>41645.429884259262</c:v>
                </c:pt>
                <c:pt idx="6872">
                  <c:v>41645.429907407408</c:v>
                </c:pt>
                <c:pt idx="6873">
                  <c:v>41645.429930555554</c:v>
                </c:pt>
                <c:pt idx="6874">
                  <c:v>41645.4299537037</c:v>
                </c:pt>
                <c:pt idx="6875">
                  <c:v>41645.429976851854</c:v>
                </c:pt>
                <c:pt idx="6876">
                  <c:v>41645.43</c:v>
                </c:pt>
                <c:pt idx="6877">
                  <c:v>41645.430023148147</c:v>
                </c:pt>
                <c:pt idx="6878">
                  <c:v>41645.4300462963</c:v>
                </c:pt>
                <c:pt idx="6879">
                  <c:v>41645.430069444446</c:v>
                </c:pt>
                <c:pt idx="6880">
                  <c:v>41645.430092592593</c:v>
                </c:pt>
                <c:pt idx="6881">
                  <c:v>41645.430115740739</c:v>
                </c:pt>
                <c:pt idx="6882">
                  <c:v>41645.430138888885</c:v>
                </c:pt>
                <c:pt idx="6883">
                  <c:v>41645.430162037039</c:v>
                </c:pt>
                <c:pt idx="6884">
                  <c:v>41645.430185185185</c:v>
                </c:pt>
                <c:pt idx="6885">
                  <c:v>41645.430208333331</c:v>
                </c:pt>
                <c:pt idx="6886">
                  <c:v>41645.430231481485</c:v>
                </c:pt>
                <c:pt idx="6887">
                  <c:v>41645.430254629631</c:v>
                </c:pt>
                <c:pt idx="6888">
                  <c:v>41645.430277777778</c:v>
                </c:pt>
                <c:pt idx="6889">
                  <c:v>41645.430300925924</c:v>
                </c:pt>
                <c:pt idx="6890">
                  <c:v>41645.43032407407</c:v>
                </c:pt>
                <c:pt idx="6891">
                  <c:v>41645.430347222224</c:v>
                </c:pt>
                <c:pt idx="6892">
                  <c:v>41645.43037037037</c:v>
                </c:pt>
                <c:pt idx="6893">
                  <c:v>41645.430393518516</c:v>
                </c:pt>
                <c:pt idx="6894">
                  <c:v>41645.43041666667</c:v>
                </c:pt>
                <c:pt idx="6895">
                  <c:v>41645.430439814816</c:v>
                </c:pt>
                <c:pt idx="6896">
                  <c:v>41645.430462962962</c:v>
                </c:pt>
                <c:pt idx="6897">
                  <c:v>41645.430486111109</c:v>
                </c:pt>
                <c:pt idx="6898">
                  <c:v>41645.430509259255</c:v>
                </c:pt>
                <c:pt idx="6899">
                  <c:v>41645.430532407408</c:v>
                </c:pt>
                <c:pt idx="6900">
                  <c:v>41645.430555555555</c:v>
                </c:pt>
                <c:pt idx="6901">
                  <c:v>41645.430578703701</c:v>
                </c:pt>
                <c:pt idx="6902">
                  <c:v>41645.430601851855</c:v>
                </c:pt>
                <c:pt idx="6903">
                  <c:v>41645.430625000001</c:v>
                </c:pt>
                <c:pt idx="6904">
                  <c:v>41645.430648148147</c:v>
                </c:pt>
                <c:pt idx="6905">
                  <c:v>41645.430671296301</c:v>
                </c:pt>
                <c:pt idx="6906">
                  <c:v>41645.430694444447</c:v>
                </c:pt>
                <c:pt idx="6907">
                  <c:v>41645.430717592593</c:v>
                </c:pt>
                <c:pt idx="6908">
                  <c:v>41645.43074074074</c:v>
                </c:pt>
                <c:pt idx="6909">
                  <c:v>41645.430763888886</c:v>
                </c:pt>
                <c:pt idx="6910">
                  <c:v>41645.430787037039</c:v>
                </c:pt>
                <c:pt idx="6911">
                  <c:v>41645.430810185186</c:v>
                </c:pt>
                <c:pt idx="6912">
                  <c:v>41645.430833333332</c:v>
                </c:pt>
                <c:pt idx="6913">
                  <c:v>41645.430856481486</c:v>
                </c:pt>
                <c:pt idx="6914">
                  <c:v>41645.430879629632</c:v>
                </c:pt>
                <c:pt idx="6915">
                  <c:v>41645.430902777778</c:v>
                </c:pt>
                <c:pt idx="6916">
                  <c:v>41645.430925925924</c:v>
                </c:pt>
                <c:pt idx="6917">
                  <c:v>41645.430949074071</c:v>
                </c:pt>
                <c:pt idx="6918">
                  <c:v>41645.430972222224</c:v>
                </c:pt>
                <c:pt idx="6919">
                  <c:v>41645.430995370371</c:v>
                </c:pt>
                <c:pt idx="6920">
                  <c:v>41645.431018518517</c:v>
                </c:pt>
                <c:pt idx="6921">
                  <c:v>41645.43104166667</c:v>
                </c:pt>
                <c:pt idx="6922">
                  <c:v>41645.431064814817</c:v>
                </c:pt>
                <c:pt idx="6923">
                  <c:v>41645.431087962963</c:v>
                </c:pt>
                <c:pt idx="6924">
                  <c:v>41645.431111111109</c:v>
                </c:pt>
                <c:pt idx="6925">
                  <c:v>41645.431134259255</c:v>
                </c:pt>
                <c:pt idx="6926">
                  <c:v>41645.431157407409</c:v>
                </c:pt>
                <c:pt idx="6927">
                  <c:v>41645.431180555555</c:v>
                </c:pt>
                <c:pt idx="6928">
                  <c:v>41645.431203703702</c:v>
                </c:pt>
                <c:pt idx="6929">
                  <c:v>41645.431226851855</c:v>
                </c:pt>
                <c:pt idx="6930">
                  <c:v>41645.431250000001</c:v>
                </c:pt>
                <c:pt idx="6931">
                  <c:v>41645.431273148148</c:v>
                </c:pt>
                <c:pt idx="6932">
                  <c:v>41645.431296296294</c:v>
                </c:pt>
                <c:pt idx="6933">
                  <c:v>41645.43131944444</c:v>
                </c:pt>
                <c:pt idx="6934">
                  <c:v>41645.431342592594</c:v>
                </c:pt>
                <c:pt idx="6935">
                  <c:v>41645.43136574074</c:v>
                </c:pt>
                <c:pt idx="6936">
                  <c:v>41645.431388888886</c:v>
                </c:pt>
                <c:pt idx="6937">
                  <c:v>41645.43141203704</c:v>
                </c:pt>
                <c:pt idx="6938">
                  <c:v>41645.431435185186</c:v>
                </c:pt>
                <c:pt idx="6939">
                  <c:v>41645.431458333333</c:v>
                </c:pt>
                <c:pt idx="6940">
                  <c:v>41645.431481481479</c:v>
                </c:pt>
                <c:pt idx="6941">
                  <c:v>41645.431504629625</c:v>
                </c:pt>
                <c:pt idx="6942">
                  <c:v>41645.431527777779</c:v>
                </c:pt>
                <c:pt idx="6943">
                  <c:v>41645.431550925925</c:v>
                </c:pt>
                <c:pt idx="6944">
                  <c:v>41645.431574074071</c:v>
                </c:pt>
                <c:pt idx="6945">
                  <c:v>41645.431597222225</c:v>
                </c:pt>
                <c:pt idx="6946">
                  <c:v>41645.431620370371</c:v>
                </c:pt>
                <c:pt idx="6947">
                  <c:v>41645.431643518517</c:v>
                </c:pt>
                <c:pt idx="6948">
                  <c:v>41645.431666666671</c:v>
                </c:pt>
                <c:pt idx="6949">
                  <c:v>41645.431689814817</c:v>
                </c:pt>
                <c:pt idx="6950">
                  <c:v>41645.431712962964</c:v>
                </c:pt>
                <c:pt idx="6951">
                  <c:v>41645.43173611111</c:v>
                </c:pt>
                <c:pt idx="6952">
                  <c:v>41645.431759259256</c:v>
                </c:pt>
                <c:pt idx="6953">
                  <c:v>41645.43178240741</c:v>
                </c:pt>
                <c:pt idx="6954">
                  <c:v>41645.431805555556</c:v>
                </c:pt>
                <c:pt idx="6955">
                  <c:v>41645.431828703702</c:v>
                </c:pt>
                <c:pt idx="6956">
                  <c:v>41645.431851851856</c:v>
                </c:pt>
                <c:pt idx="6957">
                  <c:v>41645.431875000002</c:v>
                </c:pt>
                <c:pt idx="6958">
                  <c:v>41645.431898148148</c:v>
                </c:pt>
                <c:pt idx="6959">
                  <c:v>41645.431921296295</c:v>
                </c:pt>
                <c:pt idx="6960">
                  <c:v>41645.431944444441</c:v>
                </c:pt>
                <c:pt idx="6961">
                  <c:v>41645.431967592594</c:v>
                </c:pt>
                <c:pt idx="6962">
                  <c:v>41645.431990740741</c:v>
                </c:pt>
                <c:pt idx="6963">
                  <c:v>41645.432013888887</c:v>
                </c:pt>
                <c:pt idx="6964">
                  <c:v>41645.432037037041</c:v>
                </c:pt>
                <c:pt idx="6965">
                  <c:v>41645.432060185187</c:v>
                </c:pt>
                <c:pt idx="6966">
                  <c:v>41645.432083333333</c:v>
                </c:pt>
                <c:pt idx="6967">
                  <c:v>41645.432106481479</c:v>
                </c:pt>
                <c:pt idx="6968">
                  <c:v>41645.432129629626</c:v>
                </c:pt>
                <c:pt idx="6969">
                  <c:v>41645.432152777779</c:v>
                </c:pt>
                <c:pt idx="6970">
                  <c:v>41645.432175925926</c:v>
                </c:pt>
                <c:pt idx="6971">
                  <c:v>41645.432199074072</c:v>
                </c:pt>
                <c:pt idx="6972">
                  <c:v>41645.432222222225</c:v>
                </c:pt>
                <c:pt idx="6973">
                  <c:v>41645.432245370372</c:v>
                </c:pt>
                <c:pt idx="6974">
                  <c:v>41645.432268518518</c:v>
                </c:pt>
                <c:pt idx="6975">
                  <c:v>41645.432291666664</c:v>
                </c:pt>
                <c:pt idx="6976">
                  <c:v>41645.432314814811</c:v>
                </c:pt>
                <c:pt idx="6977">
                  <c:v>41645.432337962964</c:v>
                </c:pt>
                <c:pt idx="6978">
                  <c:v>41645.43236111111</c:v>
                </c:pt>
                <c:pt idx="6979">
                  <c:v>41645.432384259257</c:v>
                </c:pt>
                <c:pt idx="6980">
                  <c:v>41645.43240740741</c:v>
                </c:pt>
                <c:pt idx="6981">
                  <c:v>41645.432430555556</c:v>
                </c:pt>
                <c:pt idx="6982">
                  <c:v>41645.432453703703</c:v>
                </c:pt>
                <c:pt idx="6983">
                  <c:v>41645.432476851856</c:v>
                </c:pt>
                <c:pt idx="6984">
                  <c:v>41645.432500000003</c:v>
                </c:pt>
                <c:pt idx="6985">
                  <c:v>41645.432523148149</c:v>
                </c:pt>
                <c:pt idx="6986">
                  <c:v>41645.432546296295</c:v>
                </c:pt>
                <c:pt idx="6987">
                  <c:v>41645.432569444441</c:v>
                </c:pt>
                <c:pt idx="6988">
                  <c:v>41645.432592592595</c:v>
                </c:pt>
                <c:pt idx="6989">
                  <c:v>41645.432615740741</c:v>
                </c:pt>
                <c:pt idx="6990">
                  <c:v>41645.432638888888</c:v>
                </c:pt>
                <c:pt idx="6991">
                  <c:v>41645.432662037041</c:v>
                </c:pt>
                <c:pt idx="6992">
                  <c:v>41645.432685185187</c:v>
                </c:pt>
                <c:pt idx="6993">
                  <c:v>41645.432708333334</c:v>
                </c:pt>
                <c:pt idx="6994">
                  <c:v>41645.43273148148</c:v>
                </c:pt>
                <c:pt idx="6995">
                  <c:v>41645.432754629626</c:v>
                </c:pt>
                <c:pt idx="6996">
                  <c:v>41645.43277777778</c:v>
                </c:pt>
                <c:pt idx="6997">
                  <c:v>41645.432800925926</c:v>
                </c:pt>
                <c:pt idx="6998">
                  <c:v>41645.432824074072</c:v>
                </c:pt>
                <c:pt idx="6999">
                  <c:v>41645.432847222226</c:v>
                </c:pt>
                <c:pt idx="7000">
                  <c:v>41645.432870370372</c:v>
                </c:pt>
                <c:pt idx="7001">
                  <c:v>41645.432893518519</c:v>
                </c:pt>
                <c:pt idx="7002">
                  <c:v>41645.432916666665</c:v>
                </c:pt>
                <c:pt idx="7003">
                  <c:v>41645.432939814811</c:v>
                </c:pt>
                <c:pt idx="7004">
                  <c:v>41645.432962962965</c:v>
                </c:pt>
                <c:pt idx="7005">
                  <c:v>41645.432986111111</c:v>
                </c:pt>
                <c:pt idx="7006">
                  <c:v>41645.433009259257</c:v>
                </c:pt>
                <c:pt idx="7007">
                  <c:v>41645.433032407411</c:v>
                </c:pt>
                <c:pt idx="7008">
                  <c:v>41645.433055555557</c:v>
                </c:pt>
                <c:pt idx="7009">
                  <c:v>41645.433078703703</c:v>
                </c:pt>
                <c:pt idx="7010">
                  <c:v>41645.43310185185</c:v>
                </c:pt>
                <c:pt idx="7011">
                  <c:v>41645.433124999996</c:v>
                </c:pt>
                <c:pt idx="7012">
                  <c:v>41645.433148148149</c:v>
                </c:pt>
                <c:pt idx="7013">
                  <c:v>41645.433171296296</c:v>
                </c:pt>
                <c:pt idx="7014">
                  <c:v>41645.433194444442</c:v>
                </c:pt>
                <c:pt idx="7015">
                  <c:v>41645.433217592596</c:v>
                </c:pt>
                <c:pt idx="7016">
                  <c:v>41645.433240740742</c:v>
                </c:pt>
                <c:pt idx="7017">
                  <c:v>41645.433263888888</c:v>
                </c:pt>
                <c:pt idx="7018">
                  <c:v>41645.433287037034</c:v>
                </c:pt>
                <c:pt idx="7019">
                  <c:v>41645.433310185181</c:v>
                </c:pt>
                <c:pt idx="7020">
                  <c:v>41645.433333333334</c:v>
                </c:pt>
                <c:pt idx="7021">
                  <c:v>41645.433356481481</c:v>
                </c:pt>
                <c:pt idx="7022">
                  <c:v>41645.433379629627</c:v>
                </c:pt>
                <c:pt idx="7023">
                  <c:v>41645.43340277778</c:v>
                </c:pt>
                <c:pt idx="7024">
                  <c:v>41645.433425925927</c:v>
                </c:pt>
                <c:pt idx="7025">
                  <c:v>41645.433449074073</c:v>
                </c:pt>
                <c:pt idx="7026">
                  <c:v>41645.433472222227</c:v>
                </c:pt>
                <c:pt idx="7027">
                  <c:v>41645.433495370373</c:v>
                </c:pt>
                <c:pt idx="7028">
                  <c:v>41645.433518518519</c:v>
                </c:pt>
                <c:pt idx="7029">
                  <c:v>41645.433541666665</c:v>
                </c:pt>
                <c:pt idx="7030">
                  <c:v>41645.433564814812</c:v>
                </c:pt>
                <c:pt idx="7031">
                  <c:v>41645.433587962965</c:v>
                </c:pt>
                <c:pt idx="7032">
                  <c:v>41645.433611111112</c:v>
                </c:pt>
                <c:pt idx="7033">
                  <c:v>41645.433634259258</c:v>
                </c:pt>
                <c:pt idx="7034">
                  <c:v>41645.433657407411</c:v>
                </c:pt>
                <c:pt idx="7035">
                  <c:v>41645.433680555558</c:v>
                </c:pt>
                <c:pt idx="7036">
                  <c:v>41645.433703703704</c:v>
                </c:pt>
                <c:pt idx="7037">
                  <c:v>41645.43372685185</c:v>
                </c:pt>
                <c:pt idx="7038">
                  <c:v>41645.433749999997</c:v>
                </c:pt>
                <c:pt idx="7039">
                  <c:v>41645.43377314815</c:v>
                </c:pt>
                <c:pt idx="7040">
                  <c:v>41645.433796296296</c:v>
                </c:pt>
                <c:pt idx="7041">
                  <c:v>41645.433819444443</c:v>
                </c:pt>
                <c:pt idx="7042">
                  <c:v>41645.433842592596</c:v>
                </c:pt>
                <c:pt idx="7043">
                  <c:v>41645.433865740742</c:v>
                </c:pt>
                <c:pt idx="7044">
                  <c:v>41645.433888888889</c:v>
                </c:pt>
                <c:pt idx="7045">
                  <c:v>41645.433912037035</c:v>
                </c:pt>
                <c:pt idx="7046">
                  <c:v>41645.433935185181</c:v>
                </c:pt>
                <c:pt idx="7047">
                  <c:v>41645.433958333335</c:v>
                </c:pt>
                <c:pt idx="7048">
                  <c:v>41645.433981481481</c:v>
                </c:pt>
                <c:pt idx="7049">
                  <c:v>41645.434004629627</c:v>
                </c:pt>
                <c:pt idx="7050">
                  <c:v>41645.434027777781</c:v>
                </c:pt>
                <c:pt idx="7051">
                  <c:v>41645.434050925927</c:v>
                </c:pt>
                <c:pt idx="7052">
                  <c:v>41645.434074074074</c:v>
                </c:pt>
                <c:pt idx="7053">
                  <c:v>41645.43409722222</c:v>
                </c:pt>
                <c:pt idx="7054">
                  <c:v>41645.434120370366</c:v>
                </c:pt>
                <c:pt idx="7055">
                  <c:v>41645.43414351852</c:v>
                </c:pt>
                <c:pt idx="7056">
                  <c:v>41645.434166666666</c:v>
                </c:pt>
                <c:pt idx="7057">
                  <c:v>41645.434189814812</c:v>
                </c:pt>
                <c:pt idx="7058">
                  <c:v>41645.434212962966</c:v>
                </c:pt>
                <c:pt idx="7059">
                  <c:v>41645.434236111112</c:v>
                </c:pt>
                <c:pt idx="7060">
                  <c:v>41645.434259259258</c:v>
                </c:pt>
                <c:pt idx="7061">
                  <c:v>41645.434282407405</c:v>
                </c:pt>
                <c:pt idx="7062">
                  <c:v>41645.434305555558</c:v>
                </c:pt>
                <c:pt idx="7063">
                  <c:v>41645.434328703705</c:v>
                </c:pt>
                <c:pt idx="7064">
                  <c:v>41645.434351851851</c:v>
                </c:pt>
                <c:pt idx="7065">
                  <c:v>41645.434374999997</c:v>
                </c:pt>
                <c:pt idx="7066">
                  <c:v>41645.434398148151</c:v>
                </c:pt>
                <c:pt idx="7067">
                  <c:v>41645.434421296297</c:v>
                </c:pt>
                <c:pt idx="7068">
                  <c:v>41645.434444444443</c:v>
                </c:pt>
                <c:pt idx="7069">
                  <c:v>41645.434467592597</c:v>
                </c:pt>
                <c:pt idx="7070">
                  <c:v>41645.434490740743</c:v>
                </c:pt>
                <c:pt idx="7071">
                  <c:v>41645.434513888889</c:v>
                </c:pt>
                <c:pt idx="7072">
                  <c:v>41645.434537037036</c:v>
                </c:pt>
                <c:pt idx="7073">
                  <c:v>41645.434560185182</c:v>
                </c:pt>
                <c:pt idx="7074">
                  <c:v>41645.434583333335</c:v>
                </c:pt>
                <c:pt idx="7075">
                  <c:v>41645.434606481482</c:v>
                </c:pt>
                <c:pt idx="7076">
                  <c:v>41645.434629629628</c:v>
                </c:pt>
                <c:pt idx="7077">
                  <c:v>41645.434652777782</c:v>
                </c:pt>
                <c:pt idx="7078">
                  <c:v>41645.434675925928</c:v>
                </c:pt>
                <c:pt idx="7079">
                  <c:v>41645.434699074074</c:v>
                </c:pt>
                <c:pt idx="7080">
                  <c:v>41645.43472222222</c:v>
                </c:pt>
                <c:pt idx="7081">
                  <c:v>41645.434745370367</c:v>
                </c:pt>
                <c:pt idx="7082">
                  <c:v>41645.43476851852</c:v>
                </c:pt>
                <c:pt idx="7083">
                  <c:v>41645.434791666667</c:v>
                </c:pt>
                <c:pt idx="7084">
                  <c:v>41645.434814814813</c:v>
                </c:pt>
                <c:pt idx="7085">
                  <c:v>41645.434837962966</c:v>
                </c:pt>
                <c:pt idx="7086">
                  <c:v>41645.434861111113</c:v>
                </c:pt>
                <c:pt idx="7087">
                  <c:v>41645.434884259259</c:v>
                </c:pt>
                <c:pt idx="7088">
                  <c:v>41645.434907407405</c:v>
                </c:pt>
                <c:pt idx="7089">
                  <c:v>41645.434930555552</c:v>
                </c:pt>
                <c:pt idx="7090">
                  <c:v>41645.434953703705</c:v>
                </c:pt>
                <c:pt idx="7091">
                  <c:v>41645.434976851851</c:v>
                </c:pt>
                <c:pt idx="7092">
                  <c:v>41645.434999999998</c:v>
                </c:pt>
                <c:pt idx="7093">
                  <c:v>41645.435023148151</c:v>
                </c:pt>
                <c:pt idx="7094">
                  <c:v>41645.435046296298</c:v>
                </c:pt>
                <c:pt idx="7095">
                  <c:v>41645.435069444444</c:v>
                </c:pt>
                <c:pt idx="7096">
                  <c:v>41645.43509259259</c:v>
                </c:pt>
                <c:pt idx="7097">
                  <c:v>41645.435115740736</c:v>
                </c:pt>
                <c:pt idx="7098">
                  <c:v>41645.43513888889</c:v>
                </c:pt>
                <c:pt idx="7099">
                  <c:v>41645.435162037036</c:v>
                </c:pt>
                <c:pt idx="7100">
                  <c:v>41645.435185185182</c:v>
                </c:pt>
                <c:pt idx="7101">
                  <c:v>41645.435208333336</c:v>
                </c:pt>
                <c:pt idx="7102">
                  <c:v>41645.435231481482</c:v>
                </c:pt>
                <c:pt idx="7103">
                  <c:v>41645.435254629629</c:v>
                </c:pt>
                <c:pt idx="7104">
                  <c:v>41645.435277777782</c:v>
                </c:pt>
                <c:pt idx="7105">
                  <c:v>41645.435300925928</c:v>
                </c:pt>
                <c:pt idx="7106">
                  <c:v>41645.435324074075</c:v>
                </c:pt>
                <c:pt idx="7107">
                  <c:v>41645.435347222221</c:v>
                </c:pt>
                <c:pt idx="7108">
                  <c:v>41645.435370370367</c:v>
                </c:pt>
                <c:pt idx="7109">
                  <c:v>41645.435393518521</c:v>
                </c:pt>
                <c:pt idx="7110">
                  <c:v>41645.435416666667</c:v>
                </c:pt>
                <c:pt idx="7111">
                  <c:v>41645.435439814813</c:v>
                </c:pt>
                <c:pt idx="7112">
                  <c:v>41645.435462962967</c:v>
                </c:pt>
                <c:pt idx="7113">
                  <c:v>41645.435486111113</c:v>
                </c:pt>
                <c:pt idx="7114">
                  <c:v>41645.43550925926</c:v>
                </c:pt>
                <c:pt idx="7115">
                  <c:v>41645.435532407406</c:v>
                </c:pt>
                <c:pt idx="7116">
                  <c:v>41645.435555555552</c:v>
                </c:pt>
                <c:pt idx="7117">
                  <c:v>41645.435578703706</c:v>
                </c:pt>
                <c:pt idx="7118">
                  <c:v>41645.435601851852</c:v>
                </c:pt>
                <c:pt idx="7119">
                  <c:v>41645.435624999998</c:v>
                </c:pt>
                <c:pt idx="7120">
                  <c:v>41645.435648148152</c:v>
                </c:pt>
                <c:pt idx="7121">
                  <c:v>41645.435671296298</c:v>
                </c:pt>
                <c:pt idx="7122">
                  <c:v>41645.435694444444</c:v>
                </c:pt>
                <c:pt idx="7123">
                  <c:v>41645.435717592591</c:v>
                </c:pt>
                <c:pt idx="7124">
                  <c:v>41645.435740740737</c:v>
                </c:pt>
                <c:pt idx="7125">
                  <c:v>41645.435763888891</c:v>
                </c:pt>
                <c:pt idx="7126">
                  <c:v>41645.435787037037</c:v>
                </c:pt>
                <c:pt idx="7127">
                  <c:v>41645.435810185183</c:v>
                </c:pt>
                <c:pt idx="7128">
                  <c:v>41645.435833333337</c:v>
                </c:pt>
                <c:pt idx="7129">
                  <c:v>41645.435856481483</c:v>
                </c:pt>
                <c:pt idx="7130">
                  <c:v>41645.435879629629</c:v>
                </c:pt>
                <c:pt idx="7131">
                  <c:v>41645.435902777775</c:v>
                </c:pt>
                <c:pt idx="7132">
                  <c:v>41645.435925925922</c:v>
                </c:pt>
                <c:pt idx="7133">
                  <c:v>41645.435949074075</c:v>
                </c:pt>
                <c:pt idx="7134">
                  <c:v>41645.435972222222</c:v>
                </c:pt>
                <c:pt idx="7135">
                  <c:v>41645.435995370368</c:v>
                </c:pt>
                <c:pt idx="7136">
                  <c:v>41645.436018518521</c:v>
                </c:pt>
                <c:pt idx="7137">
                  <c:v>41645.436041666668</c:v>
                </c:pt>
                <c:pt idx="7138">
                  <c:v>41645.436064814814</c:v>
                </c:pt>
                <c:pt idx="7139">
                  <c:v>41645.43608796296</c:v>
                </c:pt>
                <c:pt idx="7140">
                  <c:v>41645.436111111107</c:v>
                </c:pt>
                <c:pt idx="7141">
                  <c:v>41645.43613425926</c:v>
                </c:pt>
                <c:pt idx="7142">
                  <c:v>41645.436157407406</c:v>
                </c:pt>
                <c:pt idx="7143">
                  <c:v>41645.436180555553</c:v>
                </c:pt>
                <c:pt idx="7144">
                  <c:v>41645.436203703706</c:v>
                </c:pt>
                <c:pt idx="7145">
                  <c:v>41645.436226851853</c:v>
                </c:pt>
                <c:pt idx="7146">
                  <c:v>41645.436249999999</c:v>
                </c:pt>
                <c:pt idx="7147">
                  <c:v>41645.436273148152</c:v>
                </c:pt>
                <c:pt idx="7148">
                  <c:v>41645.436296296299</c:v>
                </c:pt>
                <c:pt idx="7149">
                  <c:v>41645.436319444445</c:v>
                </c:pt>
                <c:pt idx="7150">
                  <c:v>41645.436342592591</c:v>
                </c:pt>
                <c:pt idx="7151">
                  <c:v>41645.436365740738</c:v>
                </c:pt>
                <c:pt idx="7152">
                  <c:v>41645.436388888891</c:v>
                </c:pt>
                <c:pt idx="7153">
                  <c:v>41645.436412037037</c:v>
                </c:pt>
                <c:pt idx="7154">
                  <c:v>41645.436435185184</c:v>
                </c:pt>
                <c:pt idx="7155">
                  <c:v>41645.436458333337</c:v>
                </c:pt>
                <c:pt idx="7156">
                  <c:v>41645.436481481483</c:v>
                </c:pt>
                <c:pt idx="7157">
                  <c:v>41645.43650462963</c:v>
                </c:pt>
                <c:pt idx="7158">
                  <c:v>41645.436527777776</c:v>
                </c:pt>
                <c:pt idx="7159">
                  <c:v>41645.436550925922</c:v>
                </c:pt>
                <c:pt idx="7160">
                  <c:v>41645.436574074076</c:v>
                </c:pt>
                <c:pt idx="7161">
                  <c:v>41645.436597222222</c:v>
                </c:pt>
                <c:pt idx="7162">
                  <c:v>41645.436620370368</c:v>
                </c:pt>
                <c:pt idx="7163">
                  <c:v>41645.436643518522</c:v>
                </c:pt>
                <c:pt idx="7164">
                  <c:v>41645.436666666668</c:v>
                </c:pt>
                <c:pt idx="7165">
                  <c:v>41645.436689814815</c:v>
                </c:pt>
                <c:pt idx="7166">
                  <c:v>41645.436712962961</c:v>
                </c:pt>
                <c:pt idx="7167">
                  <c:v>41645.436736111107</c:v>
                </c:pt>
                <c:pt idx="7168">
                  <c:v>41645.436759259261</c:v>
                </c:pt>
                <c:pt idx="7169">
                  <c:v>41645.436782407407</c:v>
                </c:pt>
                <c:pt idx="7170">
                  <c:v>41645.436805555553</c:v>
                </c:pt>
                <c:pt idx="7171">
                  <c:v>41645.436828703707</c:v>
                </c:pt>
                <c:pt idx="7172">
                  <c:v>41645.436851851853</c:v>
                </c:pt>
                <c:pt idx="7173">
                  <c:v>41645.436874999999</c:v>
                </c:pt>
                <c:pt idx="7174">
                  <c:v>41645.436898148146</c:v>
                </c:pt>
                <c:pt idx="7175">
                  <c:v>41645.436921296292</c:v>
                </c:pt>
                <c:pt idx="7176">
                  <c:v>41645.436944444446</c:v>
                </c:pt>
                <c:pt idx="7177">
                  <c:v>41645.436967592592</c:v>
                </c:pt>
                <c:pt idx="7178">
                  <c:v>41645.436990740738</c:v>
                </c:pt>
                <c:pt idx="7179">
                  <c:v>41645.437013888892</c:v>
                </c:pt>
                <c:pt idx="7180">
                  <c:v>41645.437037037038</c:v>
                </c:pt>
                <c:pt idx="7181">
                  <c:v>41645.437060185184</c:v>
                </c:pt>
                <c:pt idx="7182">
                  <c:v>41645.437083333338</c:v>
                </c:pt>
                <c:pt idx="7183">
                  <c:v>41645.437106481484</c:v>
                </c:pt>
                <c:pt idx="7184">
                  <c:v>41645.43712962963</c:v>
                </c:pt>
                <c:pt idx="7185">
                  <c:v>41645.437152777777</c:v>
                </c:pt>
                <c:pt idx="7186">
                  <c:v>41645.437175925923</c:v>
                </c:pt>
                <c:pt idx="7187">
                  <c:v>41645.437199074076</c:v>
                </c:pt>
                <c:pt idx="7188">
                  <c:v>41645.437222222223</c:v>
                </c:pt>
                <c:pt idx="7189">
                  <c:v>41645.437245370369</c:v>
                </c:pt>
                <c:pt idx="7190">
                  <c:v>41645.437268518523</c:v>
                </c:pt>
                <c:pt idx="7191">
                  <c:v>41645.437291666669</c:v>
                </c:pt>
                <c:pt idx="7192">
                  <c:v>41645.437314814815</c:v>
                </c:pt>
                <c:pt idx="7193">
                  <c:v>41645.437337962961</c:v>
                </c:pt>
                <c:pt idx="7194">
                  <c:v>41645.437361111108</c:v>
                </c:pt>
                <c:pt idx="7195">
                  <c:v>41645.437384259261</c:v>
                </c:pt>
                <c:pt idx="7196">
                  <c:v>41645.437407407408</c:v>
                </c:pt>
                <c:pt idx="7197">
                  <c:v>41645.437430555554</c:v>
                </c:pt>
                <c:pt idx="7198">
                  <c:v>41645.437453703707</c:v>
                </c:pt>
                <c:pt idx="7199">
                  <c:v>41645.437476851854</c:v>
                </c:pt>
                <c:pt idx="7200">
                  <c:v>41645.4375</c:v>
                </c:pt>
                <c:pt idx="7201">
                  <c:v>41645.437523148146</c:v>
                </c:pt>
                <c:pt idx="7202">
                  <c:v>41645.437546296293</c:v>
                </c:pt>
                <c:pt idx="7203">
                  <c:v>41645.437569444446</c:v>
                </c:pt>
                <c:pt idx="7204">
                  <c:v>41645.437592592592</c:v>
                </c:pt>
                <c:pt idx="7205">
                  <c:v>41645.437615740739</c:v>
                </c:pt>
                <c:pt idx="7206">
                  <c:v>41645.437638888892</c:v>
                </c:pt>
                <c:pt idx="7207">
                  <c:v>41645.437662037039</c:v>
                </c:pt>
                <c:pt idx="7208">
                  <c:v>41645.437685185185</c:v>
                </c:pt>
                <c:pt idx="7209">
                  <c:v>41645.437708333331</c:v>
                </c:pt>
                <c:pt idx="7210">
                  <c:v>41645.437731481477</c:v>
                </c:pt>
                <c:pt idx="7211">
                  <c:v>41645.437754629631</c:v>
                </c:pt>
                <c:pt idx="7212">
                  <c:v>41645.437777777777</c:v>
                </c:pt>
                <c:pt idx="7213">
                  <c:v>41645.437800925924</c:v>
                </c:pt>
                <c:pt idx="7214">
                  <c:v>41645.437824074077</c:v>
                </c:pt>
                <c:pt idx="7215">
                  <c:v>41645.437847222223</c:v>
                </c:pt>
                <c:pt idx="7216">
                  <c:v>41645.43787037037</c:v>
                </c:pt>
                <c:pt idx="7217">
                  <c:v>41645.437893518516</c:v>
                </c:pt>
                <c:pt idx="7218">
                  <c:v>41645.437916666662</c:v>
                </c:pt>
                <c:pt idx="7219">
                  <c:v>41645.437939814816</c:v>
                </c:pt>
                <c:pt idx="7220">
                  <c:v>41645.437962962962</c:v>
                </c:pt>
                <c:pt idx="7221">
                  <c:v>41645.437986111108</c:v>
                </c:pt>
                <c:pt idx="7222">
                  <c:v>41645.438009259262</c:v>
                </c:pt>
                <c:pt idx="7223">
                  <c:v>41645.438032407408</c:v>
                </c:pt>
                <c:pt idx="7224">
                  <c:v>41645.438055555554</c:v>
                </c:pt>
                <c:pt idx="7225">
                  <c:v>41645.438078703708</c:v>
                </c:pt>
                <c:pt idx="7226">
                  <c:v>41645.438101851854</c:v>
                </c:pt>
                <c:pt idx="7227">
                  <c:v>41645.438125000001</c:v>
                </c:pt>
                <c:pt idx="7228">
                  <c:v>41645.438148148147</c:v>
                </c:pt>
                <c:pt idx="7229">
                  <c:v>41645.438171296293</c:v>
                </c:pt>
                <c:pt idx="7230">
                  <c:v>41645.438194444447</c:v>
                </c:pt>
                <c:pt idx="7231">
                  <c:v>41645.438217592593</c:v>
                </c:pt>
                <c:pt idx="7232">
                  <c:v>41645.438240740739</c:v>
                </c:pt>
                <c:pt idx="7233">
                  <c:v>41645.438263888893</c:v>
                </c:pt>
                <c:pt idx="7234">
                  <c:v>41645.438287037039</c:v>
                </c:pt>
                <c:pt idx="7235">
                  <c:v>41645.438310185185</c:v>
                </c:pt>
                <c:pt idx="7236">
                  <c:v>41645.438333333332</c:v>
                </c:pt>
                <c:pt idx="7237">
                  <c:v>41645.438356481478</c:v>
                </c:pt>
                <c:pt idx="7238">
                  <c:v>41645.438379629632</c:v>
                </c:pt>
                <c:pt idx="7239">
                  <c:v>41645.438402777778</c:v>
                </c:pt>
                <c:pt idx="7240">
                  <c:v>41645.438425925924</c:v>
                </c:pt>
                <c:pt idx="7241">
                  <c:v>41645.438449074078</c:v>
                </c:pt>
                <c:pt idx="7242">
                  <c:v>41645.438472222224</c:v>
                </c:pt>
                <c:pt idx="7243">
                  <c:v>41645.43849537037</c:v>
                </c:pt>
                <c:pt idx="7244">
                  <c:v>41645.438518518517</c:v>
                </c:pt>
                <c:pt idx="7245">
                  <c:v>41645.438541666663</c:v>
                </c:pt>
                <c:pt idx="7246">
                  <c:v>41645.438564814816</c:v>
                </c:pt>
                <c:pt idx="7247">
                  <c:v>41645.438587962963</c:v>
                </c:pt>
                <c:pt idx="7248">
                  <c:v>41645.438611111109</c:v>
                </c:pt>
                <c:pt idx="7249">
                  <c:v>41645.438634259262</c:v>
                </c:pt>
                <c:pt idx="7250">
                  <c:v>41645.438657407409</c:v>
                </c:pt>
                <c:pt idx="7251">
                  <c:v>41645.438680555555</c:v>
                </c:pt>
                <c:pt idx="7252">
                  <c:v>41645.438703703701</c:v>
                </c:pt>
                <c:pt idx="7253">
                  <c:v>41645.438726851848</c:v>
                </c:pt>
                <c:pt idx="7254">
                  <c:v>41645.438750000001</c:v>
                </c:pt>
                <c:pt idx="7255">
                  <c:v>41645.438773148147</c:v>
                </c:pt>
                <c:pt idx="7256">
                  <c:v>41645.438796296294</c:v>
                </c:pt>
                <c:pt idx="7257">
                  <c:v>41645.438819444447</c:v>
                </c:pt>
                <c:pt idx="7258">
                  <c:v>41645.438842592594</c:v>
                </c:pt>
                <c:pt idx="7259">
                  <c:v>41645.43886574074</c:v>
                </c:pt>
                <c:pt idx="7260">
                  <c:v>41645.438888888893</c:v>
                </c:pt>
                <c:pt idx="7261">
                  <c:v>41645.43891203704</c:v>
                </c:pt>
                <c:pt idx="7262">
                  <c:v>41645.438935185186</c:v>
                </c:pt>
                <c:pt idx="7263">
                  <c:v>41645.438958333332</c:v>
                </c:pt>
                <c:pt idx="7264">
                  <c:v>41645.438981481479</c:v>
                </c:pt>
                <c:pt idx="7265">
                  <c:v>41645.439004629632</c:v>
                </c:pt>
                <c:pt idx="7266">
                  <c:v>41645.439027777778</c:v>
                </c:pt>
                <c:pt idx="7267">
                  <c:v>41645.439050925925</c:v>
                </c:pt>
                <c:pt idx="7268">
                  <c:v>41645.439074074078</c:v>
                </c:pt>
                <c:pt idx="7269">
                  <c:v>41645.439097222225</c:v>
                </c:pt>
                <c:pt idx="7270">
                  <c:v>41645.439120370371</c:v>
                </c:pt>
                <c:pt idx="7271">
                  <c:v>41645.439143518517</c:v>
                </c:pt>
                <c:pt idx="7272">
                  <c:v>41645.439166666663</c:v>
                </c:pt>
                <c:pt idx="7273">
                  <c:v>41645.439189814817</c:v>
                </c:pt>
                <c:pt idx="7274">
                  <c:v>41645.439212962963</c:v>
                </c:pt>
                <c:pt idx="7275">
                  <c:v>41645.439236111109</c:v>
                </c:pt>
                <c:pt idx="7276">
                  <c:v>41645.439259259263</c:v>
                </c:pt>
                <c:pt idx="7277">
                  <c:v>41645.439282407409</c:v>
                </c:pt>
                <c:pt idx="7278">
                  <c:v>41645.439305555556</c:v>
                </c:pt>
                <c:pt idx="7279">
                  <c:v>41645.439328703702</c:v>
                </c:pt>
                <c:pt idx="7280">
                  <c:v>41645.439351851848</c:v>
                </c:pt>
                <c:pt idx="7281">
                  <c:v>41645.439375000002</c:v>
                </c:pt>
                <c:pt idx="7282">
                  <c:v>41645.439398148148</c:v>
                </c:pt>
                <c:pt idx="7283">
                  <c:v>41645.439421296294</c:v>
                </c:pt>
                <c:pt idx="7284">
                  <c:v>41645.439444444448</c:v>
                </c:pt>
                <c:pt idx="7285">
                  <c:v>41645.439467592594</c:v>
                </c:pt>
                <c:pt idx="7286">
                  <c:v>41645.43949074074</c:v>
                </c:pt>
                <c:pt idx="7287">
                  <c:v>41645.439513888887</c:v>
                </c:pt>
                <c:pt idx="7288">
                  <c:v>41645.439537037033</c:v>
                </c:pt>
                <c:pt idx="7289">
                  <c:v>41645.439560185187</c:v>
                </c:pt>
                <c:pt idx="7290">
                  <c:v>41645.439583333333</c:v>
                </c:pt>
                <c:pt idx="7291">
                  <c:v>41645.439606481479</c:v>
                </c:pt>
                <c:pt idx="7292">
                  <c:v>41645.439629629633</c:v>
                </c:pt>
                <c:pt idx="7293">
                  <c:v>41645.439652777779</c:v>
                </c:pt>
                <c:pt idx="7294">
                  <c:v>41645.439675925925</c:v>
                </c:pt>
                <c:pt idx="7295">
                  <c:v>41645.439699074072</c:v>
                </c:pt>
                <c:pt idx="7296">
                  <c:v>41645.439722222218</c:v>
                </c:pt>
                <c:pt idx="7297">
                  <c:v>41645.439745370371</c:v>
                </c:pt>
                <c:pt idx="7298">
                  <c:v>41645.439768518518</c:v>
                </c:pt>
                <c:pt idx="7299">
                  <c:v>41645.439791666664</c:v>
                </c:pt>
                <c:pt idx="7300">
                  <c:v>41645.439814814818</c:v>
                </c:pt>
                <c:pt idx="7301">
                  <c:v>41645.439837962964</c:v>
                </c:pt>
                <c:pt idx="7302">
                  <c:v>41645.43986111111</c:v>
                </c:pt>
                <c:pt idx="7303">
                  <c:v>41645.439884259264</c:v>
                </c:pt>
                <c:pt idx="7304">
                  <c:v>41645.43990740741</c:v>
                </c:pt>
                <c:pt idx="7305">
                  <c:v>41645.439930555556</c:v>
                </c:pt>
                <c:pt idx="7306">
                  <c:v>41645.439953703702</c:v>
                </c:pt>
                <c:pt idx="7307">
                  <c:v>41645.439976851849</c:v>
                </c:pt>
                <c:pt idx="7308">
                  <c:v>41645.440000000002</c:v>
                </c:pt>
                <c:pt idx="7309">
                  <c:v>41645.440023148149</c:v>
                </c:pt>
                <c:pt idx="7310">
                  <c:v>41645.440046296295</c:v>
                </c:pt>
                <c:pt idx="7311">
                  <c:v>41645.440069444448</c:v>
                </c:pt>
                <c:pt idx="7312">
                  <c:v>41645.440092592595</c:v>
                </c:pt>
                <c:pt idx="7313">
                  <c:v>41645.440115740741</c:v>
                </c:pt>
                <c:pt idx="7314">
                  <c:v>41645.440138888887</c:v>
                </c:pt>
                <c:pt idx="7315">
                  <c:v>41645.440162037034</c:v>
                </c:pt>
                <c:pt idx="7316">
                  <c:v>41645.440185185187</c:v>
                </c:pt>
                <c:pt idx="7317">
                  <c:v>41645.440208333333</c:v>
                </c:pt>
                <c:pt idx="7318">
                  <c:v>41645.44023148148</c:v>
                </c:pt>
                <c:pt idx="7319">
                  <c:v>41645.440254629633</c:v>
                </c:pt>
                <c:pt idx="7320">
                  <c:v>41645.44027777778</c:v>
                </c:pt>
                <c:pt idx="7321">
                  <c:v>41645.440300925926</c:v>
                </c:pt>
                <c:pt idx="7322">
                  <c:v>41645.440324074072</c:v>
                </c:pt>
                <c:pt idx="7323">
                  <c:v>41645.440347222218</c:v>
                </c:pt>
                <c:pt idx="7324">
                  <c:v>41645.440370370372</c:v>
                </c:pt>
                <c:pt idx="7325">
                  <c:v>41645.440393518518</c:v>
                </c:pt>
                <c:pt idx="7326">
                  <c:v>41645.440416666665</c:v>
                </c:pt>
                <c:pt idx="7327">
                  <c:v>41645.440439814818</c:v>
                </c:pt>
                <c:pt idx="7328">
                  <c:v>41645.440462962964</c:v>
                </c:pt>
                <c:pt idx="7329">
                  <c:v>41645.440486111111</c:v>
                </c:pt>
                <c:pt idx="7330">
                  <c:v>41645.440509259257</c:v>
                </c:pt>
                <c:pt idx="7331">
                  <c:v>41645.440532407403</c:v>
                </c:pt>
                <c:pt idx="7332">
                  <c:v>41645.440555555557</c:v>
                </c:pt>
                <c:pt idx="7333">
                  <c:v>41645.440578703703</c:v>
                </c:pt>
                <c:pt idx="7334">
                  <c:v>41645.440601851849</c:v>
                </c:pt>
                <c:pt idx="7335">
                  <c:v>41645.440625000003</c:v>
                </c:pt>
                <c:pt idx="7336">
                  <c:v>41645.440648148149</c:v>
                </c:pt>
                <c:pt idx="7337">
                  <c:v>41645.440671296295</c:v>
                </c:pt>
                <c:pt idx="7338">
                  <c:v>41645.440694444442</c:v>
                </c:pt>
                <c:pt idx="7339">
                  <c:v>41645.440717592595</c:v>
                </c:pt>
                <c:pt idx="7340">
                  <c:v>41645.440740740742</c:v>
                </c:pt>
                <c:pt idx="7341">
                  <c:v>41645.440763888888</c:v>
                </c:pt>
                <c:pt idx="7342">
                  <c:v>41645.440787037034</c:v>
                </c:pt>
                <c:pt idx="7343">
                  <c:v>41645.440810185188</c:v>
                </c:pt>
                <c:pt idx="7344">
                  <c:v>41645.440833333334</c:v>
                </c:pt>
                <c:pt idx="7345">
                  <c:v>41645.44085648148</c:v>
                </c:pt>
                <c:pt idx="7346">
                  <c:v>41645.440879629634</c:v>
                </c:pt>
                <c:pt idx="7347">
                  <c:v>41645.44090277778</c:v>
                </c:pt>
                <c:pt idx="7348">
                  <c:v>41645.440925925926</c:v>
                </c:pt>
                <c:pt idx="7349">
                  <c:v>41645.440949074073</c:v>
                </c:pt>
                <c:pt idx="7350">
                  <c:v>41645.440972222219</c:v>
                </c:pt>
                <c:pt idx="7351">
                  <c:v>41645.440995370373</c:v>
                </c:pt>
                <c:pt idx="7352">
                  <c:v>41645.441018518519</c:v>
                </c:pt>
                <c:pt idx="7353">
                  <c:v>41645.441041666665</c:v>
                </c:pt>
                <c:pt idx="7354">
                  <c:v>41645.441064814819</c:v>
                </c:pt>
                <c:pt idx="7355">
                  <c:v>41645.441087962965</c:v>
                </c:pt>
                <c:pt idx="7356">
                  <c:v>41645.441111111111</c:v>
                </c:pt>
                <c:pt idx="7357">
                  <c:v>41645.441134259258</c:v>
                </c:pt>
                <c:pt idx="7358">
                  <c:v>41645.441157407404</c:v>
                </c:pt>
                <c:pt idx="7359">
                  <c:v>41645.441180555557</c:v>
                </c:pt>
                <c:pt idx="7360">
                  <c:v>41645.441203703704</c:v>
                </c:pt>
                <c:pt idx="7361">
                  <c:v>41645.44122685185</c:v>
                </c:pt>
                <c:pt idx="7362">
                  <c:v>41645.441250000003</c:v>
                </c:pt>
                <c:pt idx="7363">
                  <c:v>41645.44127314815</c:v>
                </c:pt>
                <c:pt idx="7364">
                  <c:v>41645.441296296296</c:v>
                </c:pt>
                <c:pt idx="7365">
                  <c:v>41645.441319444442</c:v>
                </c:pt>
                <c:pt idx="7366">
                  <c:v>41645.441342592589</c:v>
                </c:pt>
                <c:pt idx="7367">
                  <c:v>41645.441365740742</c:v>
                </c:pt>
                <c:pt idx="7368">
                  <c:v>41645.441388888888</c:v>
                </c:pt>
                <c:pt idx="7369">
                  <c:v>41645.441412037035</c:v>
                </c:pt>
                <c:pt idx="7370">
                  <c:v>41645.441435185188</c:v>
                </c:pt>
                <c:pt idx="7371">
                  <c:v>41645.441458333335</c:v>
                </c:pt>
                <c:pt idx="7372">
                  <c:v>41645.441481481481</c:v>
                </c:pt>
                <c:pt idx="7373">
                  <c:v>41645.441504629627</c:v>
                </c:pt>
                <c:pt idx="7374">
                  <c:v>41645.441527777773</c:v>
                </c:pt>
                <c:pt idx="7375">
                  <c:v>41645.441550925927</c:v>
                </c:pt>
                <c:pt idx="7376">
                  <c:v>41645.441574074073</c:v>
                </c:pt>
                <c:pt idx="7377">
                  <c:v>41645.44159722222</c:v>
                </c:pt>
                <c:pt idx="7378">
                  <c:v>41645.441620370373</c:v>
                </c:pt>
                <c:pt idx="7379">
                  <c:v>41645.441643518519</c:v>
                </c:pt>
                <c:pt idx="7380">
                  <c:v>41645.441666666666</c:v>
                </c:pt>
                <c:pt idx="7381">
                  <c:v>41645.441689814819</c:v>
                </c:pt>
                <c:pt idx="7382">
                  <c:v>41645.441712962966</c:v>
                </c:pt>
                <c:pt idx="7383">
                  <c:v>41645.441736111112</c:v>
                </c:pt>
                <c:pt idx="7384">
                  <c:v>41645.441759259258</c:v>
                </c:pt>
                <c:pt idx="7385">
                  <c:v>41645.441782407404</c:v>
                </c:pt>
                <c:pt idx="7386">
                  <c:v>41645.441805555558</c:v>
                </c:pt>
                <c:pt idx="7387">
                  <c:v>41645.441828703704</c:v>
                </c:pt>
                <c:pt idx="7388">
                  <c:v>41645.441851851851</c:v>
                </c:pt>
                <c:pt idx="7389">
                  <c:v>41645.441875000004</c:v>
                </c:pt>
                <c:pt idx="7390">
                  <c:v>41645.44189814815</c:v>
                </c:pt>
                <c:pt idx="7391">
                  <c:v>41645.441921296297</c:v>
                </c:pt>
                <c:pt idx="7392">
                  <c:v>41645.441944444443</c:v>
                </c:pt>
                <c:pt idx="7393">
                  <c:v>41645.441967592589</c:v>
                </c:pt>
                <c:pt idx="7394">
                  <c:v>41645.441990740743</c:v>
                </c:pt>
                <c:pt idx="7395">
                  <c:v>41645.442013888889</c:v>
                </c:pt>
                <c:pt idx="7396">
                  <c:v>41645.442037037035</c:v>
                </c:pt>
                <c:pt idx="7397">
                  <c:v>41645.442060185189</c:v>
                </c:pt>
                <c:pt idx="7398">
                  <c:v>41645.442083333335</c:v>
                </c:pt>
                <c:pt idx="7399">
                  <c:v>41645.442106481481</c:v>
                </c:pt>
                <c:pt idx="7400">
                  <c:v>41645.442129629628</c:v>
                </c:pt>
                <c:pt idx="7401">
                  <c:v>41645.442152777774</c:v>
                </c:pt>
                <c:pt idx="7402">
                  <c:v>41645.442175925928</c:v>
                </c:pt>
                <c:pt idx="7403">
                  <c:v>41645.442199074074</c:v>
                </c:pt>
                <c:pt idx="7404">
                  <c:v>41645.44222222222</c:v>
                </c:pt>
                <c:pt idx="7405">
                  <c:v>41645.442245370374</c:v>
                </c:pt>
                <c:pt idx="7406">
                  <c:v>41645.44226851852</c:v>
                </c:pt>
                <c:pt idx="7407">
                  <c:v>41645.442291666666</c:v>
                </c:pt>
                <c:pt idx="7408">
                  <c:v>41645.442314814813</c:v>
                </c:pt>
                <c:pt idx="7409">
                  <c:v>41645.442337962959</c:v>
                </c:pt>
                <c:pt idx="7410">
                  <c:v>41645.442361111112</c:v>
                </c:pt>
                <c:pt idx="7411">
                  <c:v>41645.442384259259</c:v>
                </c:pt>
                <c:pt idx="7412">
                  <c:v>41645.442407407405</c:v>
                </c:pt>
                <c:pt idx="7413">
                  <c:v>41645.442430555559</c:v>
                </c:pt>
                <c:pt idx="7414">
                  <c:v>41645.442453703705</c:v>
                </c:pt>
                <c:pt idx="7415">
                  <c:v>41645.442476851851</c:v>
                </c:pt>
                <c:pt idx="7416">
                  <c:v>41645.442499999997</c:v>
                </c:pt>
                <c:pt idx="7417">
                  <c:v>41645.442523148144</c:v>
                </c:pt>
                <c:pt idx="7418">
                  <c:v>41645.442546296297</c:v>
                </c:pt>
                <c:pt idx="7419">
                  <c:v>41645.442569444444</c:v>
                </c:pt>
                <c:pt idx="7420">
                  <c:v>41645.44259259259</c:v>
                </c:pt>
                <c:pt idx="7421">
                  <c:v>41645.442615740743</c:v>
                </c:pt>
                <c:pt idx="7422">
                  <c:v>41645.44263888889</c:v>
                </c:pt>
                <c:pt idx="7423">
                  <c:v>41645.442662037036</c:v>
                </c:pt>
                <c:pt idx="7424">
                  <c:v>41645.442685185189</c:v>
                </c:pt>
                <c:pt idx="7425">
                  <c:v>41645.442708333336</c:v>
                </c:pt>
                <c:pt idx="7426">
                  <c:v>41645.442731481482</c:v>
                </c:pt>
                <c:pt idx="7427">
                  <c:v>41645.442754629628</c:v>
                </c:pt>
                <c:pt idx="7428">
                  <c:v>41645.442777777775</c:v>
                </c:pt>
                <c:pt idx="7429">
                  <c:v>41645.442800925928</c:v>
                </c:pt>
                <c:pt idx="7430">
                  <c:v>41645.442824074074</c:v>
                </c:pt>
                <c:pt idx="7431">
                  <c:v>41645.442847222221</c:v>
                </c:pt>
                <c:pt idx="7432">
                  <c:v>41645.442870370374</c:v>
                </c:pt>
                <c:pt idx="7433">
                  <c:v>41645.442893518521</c:v>
                </c:pt>
                <c:pt idx="7434">
                  <c:v>41645.442916666667</c:v>
                </c:pt>
                <c:pt idx="7435">
                  <c:v>41645.442939814813</c:v>
                </c:pt>
                <c:pt idx="7436">
                  <c:v>41645.442962962959</c:v>
                </c:pt>
                <c:pt idx="7437">
                  <c:v>41645.442986111113</c:v>
                </c:pt>
                <c:pt idx="7438">
                  <c:v>41645.443009259259</c:v>
                </c:pt>
                <c:pt idx="7439">
                  <c:v>41645.443032407406</c:v>
                </c:pt>
                <c:pt idx="7440">
                  <c:v>41645.443055555559</c:v>
                </c:pt>
                <c:pt idx="7441">
                  <c:v>41645.443078703705</c:v>
                </c:pt>
                <c:pt idx="7442">
                  <c:v>41645.443101851852</c:v>
                </c:pt>
                <c:pt idx="7443">
                  <c:v>41645.443124999998</c:v>
                </c:pt>
                <c:pt idx="7444">
                  <c:v>41645.443148148144</c:v>
                </c:pt>
                <c:pt idx="7445">
                  <c:v>41645.443171296298</c:v>
                </c:pt>
                <c:pt idx="7446">
                  <c:v>41645.443194444444</c:v>
                </c:pt>
                <c:pt idx="7447">
                  <c:v>41645.44321759259</c:v>
                </c:pt>
                <c:pt idx="7448">
                  <c:v>41645.443240740744</c:v>
                </c:pt>
                <c:pt idx="7449">
                  <c:v>41645.44326388889</c:v>
                </c:pt>
                <c:pt idx="7450">
                  <c:v>41645.443287037036</c:v>
                </c:pt>
                <c:pt idx="7451">
                  <c:v>41645.443310185183</c:v>
                </c:pt>
                <c:pt idx="7452">
                  <c:v>41645.443333333329</c:v>
                </c:pt>
                <c:pt idx="7453">
                  <c:v>41645.443356481483</c:v>
                </c:pt>
                <c:pt idx="7454">
                  <c:v>41645.443379629629</c:v>
                </c:pt>
                <c:pt idx="7455">
                  <c:v>41645.443402777775</c:v>
                </c:pt>
                <c:pt idx="7456">
                  <c:v>41645.443425925929</c:v>
                </c:pt>
                <c:pt idx="7457">
                  <c:v>41645.443449074075</c:v>
                </c:pt>
                <c:pt idx="7458">
                  <c:v>41645.443472222221</c:v>
                </c:pt>
                <c:pt idx="7459">
                  <c:v>41645.443495370375</c:v>
                </c:pt>
                <c:pt idx="7460">
                  <c:v>41645.443518518521</c:v>
                </c:pt>
                <c:pt idx="7461">
                  <c:v>41645.443541666667</c:v>
                </c:pt>
                <c:pt idx="7462">
                  <c:v>41645.443564814814</c:v>
                </c:pt>
                <c:pt idx="7463">
                  <c:v>41645.44358796296</c:v>
                </c:pt>
                <c:pt idx="7464">
                  <c:v>41645.443611111114</c:v>
                </c:pt>
                <c:pt idx="7465">
                  <c:v>41645.44363425926</c:v>
                </c:pt>
                <c:pt idx="7466">
                  <c:v>41645.443657407406</c:v>
                </c:pt>
                <c:pt idx="7467">
                  <c:v>41645.44368055556</c:v>
                </c:pt>
                <c:pt idx="7468">
                  <c:v>41645.443703703706</c:v>
                </c:pt>
                <c:pt idx="7469">
                  <c:v>41645.443726851852</c:v>
                </c:pt>
                <c:pt idx="7470">
                  <c:v>41645.443749999999</c:v>
                </c:pt>
                <c:pt idx="7471">
                  <c:v>41645.443773148145</c:v>
                </c:pt>
                <c:pt idx="7472">
                  <c:v>41645.443796296298</c:v>
                </c:pt>
                <c:pt idx="7473">
                  <c:v>41645.443819444445</c:v>
                </c:pt>
                <c:pt idx="7474">
                  <c:v>41645.443842592591</c:v>
                </c:pt>
                <c:pt idx="7475">
                  <c:v>41645.443865740745</c:v>
                </c:pt>
                <c:pt idx="7476">
                  <c:v>41645.443888888891</c:v>
                </c:pt>
                <c:pt idx="7477">
                  <c:v>41645.443912037037</c:v>
                </c:pt>
                <c:pt idx="7478">
                  <c:v>41645.443935185183</c:v>
                </c:pt>
                <c:pt idx="7479">
                  <c:v>41645.44395833333</c:v>
                </c:pt>
                <c:pt idx="7480">
                  <c:v>41645.443981481483</c:v>
                </c:pt>
                <c:pt idx="7481">
                  <c:v>41645.444004629629</c:v>
                </c:pt>
                <c:pt idx="7482">
                  <c:v>41645.444027777776</c:v>
                </c:pt>
                <c:pt idx="7483">
                  <c:v>41645.444050925929</c:v>
                </c:pt>
                <c:pt idx="7484">
                  <c:v>41645.444074074076</c:v>
                </c:pt>
                <c:pt idx="7485">
                  <c:v>41645.444097222222</c:v>
                </c:pt>
                <c:pt idx="7486">
                  <c:v>41645.444120370368</c:v>
                </c:pt>
                <c:pt idx="7487">
                  <c:v>41645.444143518514</c:v>
                </c:pt>
                <c:pt idx="7488">
                  <c:v>41645.444166666668</c:v>
                </c:pt>
                <c:pt idx="7489">
                  <c:v>41645.444189814814</c:v>
                </c:pt>
                <c:pt idx="7490">
                  <c:v>41645.444212962961</c:v>
                </c:pt>
                <c:pt idx="7491">
                  <c:v>41645.444236111114</c:v>
                </c:pt>
                <c:pt idx="7492">
                  <c:v>41645.44425925926</c:v>
                </c:pt>
                <c:pt idx="7493">
                  <c:v>41645.444282407407</c:v>
                </c:pt>
                <c:pt idx="7494">
                  <c:v>41645.444305555553</c:v>
                </c:pt>
                <c:pt idx="7495">
                  <c:v>41645.444328703699</c:v>
                </c:pt>
                <c:pt idx="7496">
                  <c:v>41645.444351851853</c:v>
                </c:pt>
                <c:pt idx="7497">
                  <c:v>41645.444374999999</c:v>
                </c:pt>
                <c:pt idx="7498">
                  <c:v>41645.444398148145</c:v>
                </c:pt>
                <c:pt idx="7499">
                  <c:v>41645.444421296299</c:v>
                </c:pt>
                <c:pt idx="7500">
                  <c:v>41645.444444444445</c:v>
                </c:pt>
                <c:pt idx="7501">
                  <c:v>41645.444467592592</c:v>
                </c:pt>
                <c:pt idx="7502">
                  <c:v>41645.444490740745</c:v>
                </c:pt>
                <c:pt idx="7503">
                  <c:v>41645.444513888891</c:v>
                </c:pt>
                <c:pt idx="7504">
                  <c:v>41645.444537037038</c:v>
                </c:pt>
                <c:pt idx="7505">
                  <c:v>41645.444560185184</c:v>
                </c:pt>
                <c:pt idx="7506">
                  <c:v>41645.44458333333</c:v>
                </c:pt>
                <c:pt idx="7507">
                  <c:v>41645.444606481484</c:v>
                </c:pt>
                <c:pt idx="7508">
                  <c:v>41645.44462962963</c:v>
                </c:pt>
                <c:pt idx="7509">
                  <c:v>41645.444652777776</c:v>
                </c:pt>
                <c:pt idx="7510">
                  <c:v>41645.44467592593</c:v>
                </c:pt>
                <c:pt idx="7511">
                  <c:v>41645.444699074076</c:v>
                </c:pt>
                <c:pt idx="7512">
                  <c:v>41645.444722222222</c:v>
                </c:pt>
                <c:pt idx="7513">
                  <c:v>41645.444745370369</c:v>
                </c:pt>
                <c:pt idx="7514">
                  <c:v>41645.444768518515</c:v>
                </c:pt>
                <c:pt idx="7515">
                  <c:v>41645.444791666669</c:v>
                </c:pt>
                <c:pt idx="7516">
                  <c:v>41645.444814814815</c:v>
                </c:pt>
                <c:pt idx="7517">
                  <c:v>41645.444837962961</c:v>
                </c:pt>
                <c:pt idx="7518">
                  <c:v>41645.444861111115</c:v>
                </c:pt>
                <c:pt idx="7519">
                  <c:v>41645.444884259261</c:v>
                </c:pt>
                <c:pt idx="7520">
                  <c:v>41645.444907407407</c:v>
                </c:pt>
                <c:pt idx="7521">
                  <c:v>41645.444930555554</c:v>
                </c:pt>
                <c:pt idx="7522">
                  <c:v>41645.4449537037</c:v>
                </c:pt>
                <c:pt idx="7523">
                  <c:v>41645.444976851853</c:v>
                </c:pt>
                <c:pt idx="7524">
                  <c:v>41645.445</c:v>
                </c:pt>
                <c:pt idx="7525">
                  <c:v>41645.445023148146</c:v>
                </c:pt>
                <c:pt idx="7526">
                  <c:v>41645.4450462963</c:v>
                </c:pt>
                <c:pt idx="7527">
                  <c:v>41645.445069444446</c:v>
                </c:pt>
                <c:pt idx="7528">
                  <c:v>41645.445092592592</c:v>
                </c:pt>
                <c:pt idx="7529">
                  <c:v>41645.445115740738</c:v>
                </c:pt>
                <c:pt idx="7530">
                  <c:v>41645.445138888885</c:v>
                </c:pt>
                <c:pt idx="7531">
                  <c:v>41645.445162037038</c:v>
                </c:pt>
                <c:pt idx="7532">
                  <c:v>41645.445185185185</c:v>
                </c:pt>
                <c:pt idx="7533">
                  <c:v>41645.445208333331</c:v>
                </c:pt>
                <c:pt idx="7534">
                  <c:v>41645.445231481484</c:v>
                </c:pt>
                <c:pt idx="7535">
                  <c:v>41645.445254629631</c:v>
                </c:pt>
                <c:pt idx="7536">
                  <c:v>41645.445277777777</c:v>
                </c:pt>
                <c:pt idx="7537">
                  <c:v>41645.445300925923</c:v>
                </c:pt>
                <c:pt idx="7538">
                  <c:v>41645.445324074077</c:v>
                </c:pt>
                <c:pt idx="7539">
                  <c:v>41645.445347222223</c:v>
                </c:pt>
                <c:pt idx="7540">
                  <c:v>41645.445370370369</c:v>
                </c:pt>
                <c:pt idx="7541">
                  <c:v>41645.445393518516</c:v>
                </c:pt>
                <c:pt idx="7542">
                  <c:v>41645.445416666669</c:v>
                </c:pt>
                <c:pt idx="7543">
                  <c:v>41645.445439814815</c:v>
                </c:pt>
                <c:pt idx="7544">
                  <c:v>41645.445462962962</c:v>
                </c:pt>
                <c:pt idx="7545">
                  <c:v>41645.445486111115</c:v>
                </c:pt>
                <c:pt idx="7546">
                  <c:v>41645.445509259262</c:v>
                </c:pt>
                <c:pt idx="7547">
                  <c:v>41645.445532407408</c:v>
                </c:pt>
                <c:pt idx="7548">
                  <c:v>41645.445555555554</c:v>
                </c:pt>
                <c:pt idx="7549">
                  <c:v>41645.4455787037</c:v>
                </c:pt>
                <c:pt idx="7550">
                  <c:v>41645.445601851854</c:v>
                </c:pt>
                <c:pt idx="7551">
                  <c:v>41645.445625</c:v>
                </c:pt>
                <c:pt idx="7552">
                  <c:v>41645.445648148147</c:v>
                </c:pt>
                <c:pt idx="7553">
                  <c:v>41645.4456712963</c:v>
                </c:pt>
                <c:pt idx="7554">
                  <c:v>41645.445694444446</c:v>
                </c:pt>
                <c:pt idx="7555">
                  <c:v>41645.445717592593</c:v>
                </c:pt>
                <c:pt idx="7556">
                  <c:v>41645.445740740739</c:v>
                </c:pt>
                <c:pt idx="7557">
                  <c:v>41645.445763888885</c:v>
                </c:pt>
                <c:pt idx="7558">
                  <c:v>41645.445787037039</c:v>
                </c:pt>
                <c:pt idx="7559">
                  <c:v>41645.445810185185</c:v>
                </c:pt>
                <c:pt idx="7560">
                  <c:v>41645.445833333331</c:v>
                </c:pt>
                <c:pt idx="7561">
                  <c:v>41645.445856481485</c:v>
                </c:pt>
                <c:pt idx="7562">
                  <c:v>41645.445879629631</c:v>
                </c:pt>
                <c:pt idx="7563">
                  <c:v>41645.445902777778</c:v>
                </c:pt>
                <c:pt idx="7564">
                  <c:v>41645.445925925924</c:v>
                </c:pt>
                <c:pt idx="7565">
                  <c:v>41645.44594907407</c:v>
                </c:pt>
                <c:pt idx="7566">
                  <c:v>41645.445972222224</c:v>
                </c:pt>
                <c:pt idx="7567">
                  <c:v>41645.44599537037</c:v>
                </c:pt>
                <c:pt idx="7568">
                  <c:v>41645.446018518516</c:v>
                </c:pt>
                <c:pt idx="7569">
                  <c:v>41645.44604166667</c:v>
                </c:pt>
                <c:pt idx="7570">
                  <c:v>41645.446064814816</c:v>
                </c:pt>
                <c:pt idx="7571">
                  <c:v>41645.446087962962</c:v>
                </c:pt>
                <c:pt idx="7572">
                  <c:v>41645.446111111109</c:v>
                </c:pt>
                <c:pt idx="7573">
                  <c:v>41645.446134259255</c:v>
                </c:pt>
                <c:pt idx="7574">
                  <c:v>41645.446157407408</c:v>
                </c:pt>
                <c:pt idx="7575">
                  <c:v>41645.446180555555</c:v>
                </c:pt>
                <c:pt idx="7576">
                  <c:v>41645.446203703701</c:v>
                </c:pt>
                <c:pt idx="7577">
                  <c:v>41645.446226851855</c:v>
                </c:pt>
                <c:pt idx="7578">
                  <c:v>41645.446250000001</c:v>
                </c:pt>
                <c:pt idx="7579">
                  <c:v>41645.446273148147</c:v>
                </c:pt>
                <c:pt idx="7580">
                  <c:v>41645.446296296301</c:v>
                </c:pt>
                <c:pt idx="7581">
                  <c:v>41645.446319444447</c:v>
                </c:pt>
                <c:pt idx="7582">
                  <c:v>41645.446342592593</c:v>
                </c:pt>
                <c:pt idx="7583">
                  <c:v>41645.44636574074</c:v>
                </c:pt>
                <c:pt idx="7584">
                  <c:v>41645.446388888886</c:v>
                </c:pt>
                <c:pt idx="7585">
                  <c:v>41645.446412037039</c:v>
                </c:pt>
                <c:pt idx="7586">
                  <c:v>41645.446435185186</c:v>
                </c:pt>
                <c:pt idx="7587">
                  <c:v>41645.446458333332</c:v>
                </c:pt>
                <c:pt idx="7588">
                  <c:v>41645.446481481486</c:v>
                </c:pt>
                <c:pt idx="7589">
                  <c:v>41645.446504629632</c:v>
                </c:pt>
                <c:pt idx="7590">
                  <c:v>41645.446527777778</c:v>
                </c:pt>
                <c:pt idx="7591">
                  <c:v>41645.446550925924</c:v>
                </c:pt>
                <c:pt idx="7592">
                  <c:v>41645.446574074071</c:v>
                </c:pt>
                <c:pt idx="7593">
                  <c:v>41645.446597222224</c:v>
                </c:pt>
                <c:pt idx="7594">
                  <c:v>41645.446620370371</c:v>
                </c:pt>
                <c:pt idx="7595">
                  <c:v>41645.446643518517</c:v>
                </c:pt>
                <c:pt idx="7596">
                  <c:v>41645.44666666667</c:v>
                </c:pt>
                <c:pt idx="7597">
                  <c:v>41645.446689814817</c:v>
                </c:pt>
                <c:pt idx="7598">
                  <c:v>41645.446712962963</c:v>
                </c:pt>
                <c:pt idx="7599">
                  <c:v>41645.446736111109</c:v>
                </c:pt>
                <c:pt idx="7600">
                  <c:v>41645.446759259255</c:v>
                </c:pt>
                <c:pt idx="7601">
                  <c:v>41645.446782407409</c:v>
                </c:pt>
                <c:pt idx="7602">
                  <c:v>41645.446805555555</c:v>
                </c:pt>
                <c:pt idx="7603">
                  <c:v>41645.446828703702</c:v>
                </c:pt>
                <c:pt idx="7604">
                  <c:v>41645.446851851855</c:v>
                </c:pt>
                <c:pt idx="7605">
                  <c:v>41645.446875000001</c:v>
                </c:pt>
                <c:pt idx="7606">
                  <c:v>41645.446898148148</c:v>
                </c:pt>
                <c:pt idx="7607">
                  <c:v>41645.446921296294</c:v>
                </c:pt>
                <c:pt idx="7608">
                  <c:v>41645.44694444444</c:v>
                </c:pt>
                <c:pt idx="7609">
                  <c:v>41645.446967592594</c:v>
                </c:pt>
                <c:pt idx="7610">
                  <c:v>41645.44699074074</c:v>
                </c:pt>
                <c:pt idx="7611">
                  <c:v>41645.447013888886</c:v>
                </c:pt>
                <c:pt idx="7612">
                  <c:v>41645.44703703704</c:v>
                </c:pt>
                <c:pt idx="7613">
                  <c:v>41645.447060185186</c:v>
                </c:pt>
                <c:pt idx="7614">
                  <c:v>41645.447083333333</c:v>
                </c:pt>
                <c:pt idx="7615">
                  <c:v>41645.447106481479</c:v>
                </c:pt>
                <c:pt idx="7616">
                  <c:v>41645.447129629625</c:v>
                </c:pt>
                <c:pt idx="7617">
                  <c:v>41645.447152777779</c:v>
                </c:pt>
                <c:pt idx="7618">
                  <c:v>41645.447175925925</c:v>
                </c:pt>
                <c:pt idx="7619">
                  <c:v>41645.447199074071</c:v>
                </c:pt>
                <c:pt idx="7620">
                  <c:v>41645.447222222225</c:v>
                </c:pt>
                <c:pt idx="7621">
                  <c:v>41645.447245370371</c:v>
                </c:pt>
                <c:pt idx="7622">
                  <c:v>41645.447268518517</c:v>
                </c:pt>
                <c:pt idx="7623">
                  <c:v>41645.447291666671</c:v>
                </c:pt>
                <c:pt idx="7624">
                  <c:v>41645.447314814817</c:v>
                </c:pt>
                <c:pt idx="7625">
                  <c:v>41645.447337962964</c:v>
                </c:pt>
                <c:pt idx="7626">
                  <c:v>41645.44736111111</c:v>
                </c:pt>
                <c:pt idx="7627">
                  <c:v>41645.447384259256</c:v>
                </c:pt>
                <c:pt idx="7628">
                  <c:v>41645.44740740741</c:v>
                </c:pt>
                <c:pt idx="7629">
                  <c:v>41645.447430555556</c:v>
                </c:pt>
                <c:pt idx="7630">
                  <c:v>41645.447453703702</c:v>
                </c:pt>
                <c:pt idx="7631">
                  <c:v>41645.447476851856</c:v>
                </c:pt>
                <c:pt idx="7632">
                  <c:v>41645.447500000002</c:v>
                </c:pt>
                <c:pt idx="7633">
                  <c:v>41645.447523148148</c:v>
                </c:pt>
                <c:pt idx="7634">
                  <c:v>41645.447546296295</c:v>
                </c:pt>
                <c:pt idx="7635">
                  <c:v>41645.447569444441</c:v>
                </c:pt>
                <c:pt idx="7636">
                  <c:v>41645.447592592594</c:v>
                </c:pt>
                <c:pt idx="7637">
                  <c:v>41645.447615740741</c:v>
                </c:pt>
                <c:pt idx="7638">
                  <c:v>41645.447638888887</c:v>
                </c:pt>
                <c:pt idx="7639">
                  <c:v>41645.447662037041</c:v>
                </c:pt>
                <c:pt idx="7640">
                  <c:v>41645.447685185187</c:v>
                </c:pt>
                <c:pt idx="7641">
                  <c:v>41645.447708333333</c:v>
                </c:pt>
                <c:pt idx="7642">
                  <c:v>41645.447731481479</c:v>
                </c:pt>
                <c:pt idx="7643">
                  <c:v>41645.447754629626</c:v>
                </c:pt>
                <c:pt idx="7644">
                  <c:v>41645.447777777779</c:v>
                </c:pt>
                <c:pt idx="7645">
                  <c:v>41645.447800925926</c:v>
                </c:pt>
                <c:pt idx="7646">
                  <c:v>41645.447824074072</c:v>
                </c:pt>
                <c:pt idx="7647">
                  <c:v>41645.447847222225</c:v>
                </c:pt>
                <c:pt idx="7648">
                  <c:v>41645.447870370372</c:v>
                </c:pt>
                <c:pt idx="7649">
                  <c:v>41645.447893518518</c:v>
                </c:pt>
                <c:pt idx="7650">
                  <c:v>41645.447916666664</c:v>
                </c:pt>
                <c:pt idx="7651">
                  <c:v>41645.447939814811</c:v>
                </c:pt>
                <c:pt idx="7652">
                  <c:v>41645.447962962964</c:v>
                </c:pt>
                <c:pt idx="7653">
                  <c:v>41645.44798611111</c:v>
                </c:pt>
                <c:pt idx="7654">
                  <c:v>41645.448009259257</c:v>
                </c:pt>
                <c:pt idx="7655">
                  <c:v>41645.44803240741</c:v>
                </c:pt>
                <c:pt idx="7656">
                  <c:v>41645.448055555556</c:v>
                </c:pt>
                <c:pt idx="7657">
                  <c:v>41645.448078703703</c:v>
                </c:pt>
                <c:pt idx="7658">
                  <c:v>41645.448101851856</c:v>
                </c:pt>
                <c:pt idx="7659">
                  <c:v>41645.448125000003</c:v>
                </c:pt>
                <c:pt idx="7660">
                  <c:v>41645.448148148149</c:v>
                </c:pt>
                <c:pt idx="7661">
                  <c:v>41645.448171296295</c:v>
                </c:pt>
                <c:pt idx="7662">
                  <c:v>41645.448194444441</c:v>
                </c:pt>
                <c:pt idx="7663">
                  <c:v>41645.448217592595</c:v>
                </c:pt>
                <c:pt idx="7664">
                  <c:v>41645.448240740741</c:v>
                </c:pt>
                <c:pt idx="7665">
                  <c:v>41645.448263888888</c:v>
                </c:pt>
                <c:pt idx="7666">
                  <c:v>41645.448287037041</c:v>
                </c:pt>
                <c:pt idx="7667">
                  <c:v>41645.448310185187</c:v>
                </c:pt>
                <c:pt idx="7668">
                  <c:v>41645.448333333334</c:v>
                </c:pt>
                <c:pt idx="7669">
                  <c:v>41645.44835648148</c:v>
                </c:pt>
                <c:pt idx="7670">
                  <c:v>41645.448379629626</c:v>
                </c:pt>
                <c:pt idx="7671">
                  <c:v>41645.44840277778</c:v>
                </c:pt>
                <c:pt idx="7672">
                  <c:v>41645.448425925926</c:v>
                </c:pt>
                <c:pt idx="7673">
                  <c:v>41645.448449074072</c:v>
                </c:pt>
                <c:pt idx="7674">
                  <c:v>41645.448472222226</c:v>
                </c:pt>
                <c:pt idx="7675">
                  <c:v>41645.448495370372</c:v>
                </c:pt>
                <c:pt idx="7676">
                  <c:v>41645.448518518519</c:v>
                </c:pt>
                <c:pt idx="7677">
                  <c:v>41645.448541666665</c:v>
                </c:pt>
                <c:pt idx="7678">
                  <c:v>41645.448564814811</c:v>
                </c:pt>
                <c:pt idx="7679">
                  <c:v>41645.448587962965</c:v>
                </c:pt>
                <c:pt idx="7680">
                  <c:v>41645.448611111111</c:v>
                </c:pt>
                <c:pt idx="7681">
                  <c:v>41645.448634259257</c:v>
                </c:pt>
                <c:pt idx="7682">
                  <c:v>41645.448657407411</c:v>
                </c:pt>
                <c:pt idx="7683">
                  <c:v>41645.448680555557</c:v>
                </c:pt>
                <c:pt idx="7684">
                  <c:v>41645.448703703703</c:v>
                </c:pt>
                <c:pt idx="7685">
                  <c:v>41645.44872685185</c:v>
                </c:pt>
                <c:pt idx="7686">
                  <c:v>41645.448749999996</c:v>
                </c:pt>
                <c:pt idx="7687">
                  <c:v>41645.448773148149</c:v>
                </c:pt>
                <c:pt idx="7688">
                  <c:v>41645.448796296296</c:v>
                </c:pt>
                <c:pt idx="7689">
                  <c:v>41645.448819444442</c:v>
                </c:pt>
                <c:pt idx="7690">
                  <c:v>41645.448842592596</c:v>
                </c:pt>
                <c:pt idx="7691">
                  <c:v>41645.448865740742</c:v>
                </c:pt>
                <c:pt idx="7692">
                  <c:v>41645.448888888888</c:v>
                </c:pt>
                <c:pt idx="7693">
                  <c:v>41645.448912037034</c:v>
                </c:pt>
                <c:pt idx="7694">
                  <c:v>41645.448935185181</c:v>
                </c:pt>
                <c:pt idx="7695">
                  <c:v>41645.448958333334</c:v>
                </c:pt>
                <c:pt idx="7696">
                  <c:v>41645.448981481481</c:v>
                </c:pt>
                <c:pt idx="7697">
                  <c:v>41645.449004629627</c:v>
                </c:pt>
                <c:pt idx="7698">
                  <c:v>41645.44902777778</c:v>
                </c:pt>
                <c:pt idx="7699">
                  <c:v>41645.449050925927</c:v>
                </c:pt>
                <c:pt idx="7700">
                  <c:v>41645.449074074073</c:v>
                </c:pt>
                <c:pt idx="7701">
                  <c:v>41645.449097222227</c:v>
                </c:pt>
                <c:pt idx="7702">
                  <c:v>41645.449120370373</c:v>
                </c:pt>
                <c:pt idx="7703">
                  <c:v>41645.449143518519</c:v>
                </c:pt>
                <c:pt idx="7704">
                  <c:v>41645.449166666665</c:v>
                </c:pt>
                <c:pt idx="7705">
                  <c:v>41645.449189814812</c:v>
                </c:pt>
                <c:pt idx="7706">
                  <c:v>41645.449212962965</c:v>
                </c:pt>
                <c:pt idx="7707">
                  <c:v>41645.449236111112</c:v>
                </c:pt>
                <c:pt idx="7708">
                  <c:v>41645.449259259258</c:v>
                </c:pt>
                <c:pt idx="7709">
                  <c:v>41645.449282407411</c:v>
                </c:pt>
                <c:pt idx="7710">
                  <c:v>41645.449305555558</c:v>
                </c:pt>
                <c:pt idx="7711">
                  <c:v>41645.449328703704</c:v>
                </c:pt>
                <c:pt idx="7712">
                  <c:v>41645.44935185185</c:v>
                </c:pt>
                <c:pt idx="7713">
                  <c:v>41645.449374999997</c:v>
                </c:pt>
                <c:pt idx="7714">
                  <c:v>41645.44939814815</c:v>
                </c:pt>
                <c:pt idx="7715">
                  <c:v>41645.449421296296</c:v>
                </c:pt>
                <c:pt idx="7716">
                  <c:v>41645.449444444443</c:v>
                </c:pt>
                <c:pt idx="7717">
                  <c:v>41645.449467592596</c:v>
                </c:pt>
                <c:pt idx="7718">
                  <c:v>41645.449490740742</c:v>
                </c:pt>
                <c:pt idx="7719">
                  <c:v>41645.449513888889</c:v>
                </c:pt>
                <c:pt idx="7720">
                  <c:v>41645.449537037035</c:v>
                </c:pt>
                <c:pt idx="7721">
                  <c:v>41645.449560185181</c:v>
                </c:pt>
                <c:pt idx="7722">
                  <c:v>41645.449583333335</c:v>
                </c:pt>
                <c:pt idx="7723">
                  <c:v>41645.449606481481</c:v>
                </c:pt>
                <c:pt idx="7724">
                  <c:v>41645.449629629627</c:v>
                </c:pt>
                <c:pt idx="7725">
                  <c:v>41645.449652777781</c:v>
                </c:pt>
                <c:pt idx="7726">
                  <c:v>41645.449675925927</c:v>
                </c:pt>
                <c:pt idx="7727">
                  <c:v>41645.449699074074</c:v>
                </c:pt>
                <c:pt idx="7728">
                  <c:v>41645.44972222222</c:v>
                </c:pt>
                <c:pt idx="7729">
                  <c:v>41645.449745370366</c:v>
                </c:pt>
                <c:pt idx="7730">
                  <c:v>41645.44976851852</c:v>
                </c:pt>
                <c:pt idx="7731">
                  <c:v>41645.449791666666</c:v>
                </c:pt>
                <c:pt idx="7732">
                  <c:v>41645.449814814812</c:v>
                </c:pt>
                <c:pt idx="7733">
                  <c:v>41645.449837962966</c:v>
                </c:pt>
                <c:pt idx="7734">
                  <c:v>41645.449861111112</c:v>
                </c:pt>
                <c:pt idx="7735">
                  <c:v>41645.449884259258</c:v>
                </c:pt>
                <c:pt idx="7736">
                  <c:v>41645.449907407405</c:v>
                </c:pt>
                <c:pt idx="7737">
                  <c:v>41645.449930555558</c:v>
                </c:pt>
                <c:pt idx="7738">
                  <c:v>41645.449953703705</c:v>
                </c:pt>
                <c:pt idx="7739">
                  <c:v>41645.449976851851</c:v>
                </c:pt>
                <c:pt idx="7740">
                  <c:v>41645.449999999997</c:v>
                </c:pt>
                <c:pt idx="7741">
                  <c:v>41645.450023148151</c:v>
                </c:pt>
                <c:pt idx="7742">
                  <c:v>41645.450046296297</c:v>
                </c:pt>
                <c:pt idx="7743">
                  <c:v>41645.450069444443</c:v>
                </c:pt>
                <c:pt idx="7744">
                  <c:v>41645.450092592597</c:v>
                </c:pt>
                <c:pt idx="7745">
                  <c:v>41645.450115740743</c:v>
                </c:pt>
                <c:pt idx="7746">
                  <c:v>41645.450138888889</c:v>
                </c:pt>
                <c:pt idx="7747">
                  <c:v>41645.450162037036</c:v>
                </c:pt>
                <c:pt idx="7748">
                  <c:v>41645.450185185182</c:v>
                </c:pt>
                <c:pt idx="7749">
                  <c:v>41645.450208333335</c:v>
                </c:pt>
                <c:pt idx="7750">
                  <c:v>41645.450231481482</c:v>
                </c:pt>
                <c:pt idx="7751">
                  <c:v>41645.450254629628</c:v>
                </c:pt>
                <c:pt idx="7752">
                  <c:v>41645.450277777782</c:v>
                </c:pt>
                <c:pt idx="7753">
                  <c:v>41645.450300925928</c:v>
                </c:pt>
                <c:pt idx="7754">
                  <c:v>41645.450324074074</c:v>
                </c:pt>
                <c:pt idx="7755">
                  <c:v>41645.45034722222</c:v>
                </c:pt>
                <c:pt idx="7756">
                  <c:v>41645.450370370367</c:v>
                </c:pt>
                <c:pt idx="7757">
                  <c:v>41645.45039351852</c:v>
                </c:pt>
                <c:pt idx="7758">
                  <c:v>41645.450416666667</c:v>
                </c:pt>
                <c:pt idx="7759">
                  <c:v>41645.450439814813</c:v>
                </c:pt>
                <c:pt idx="7760">
                  <c:v>41645.450462962966</c:v>
                </c:pt>
                <c:pt idx="7761">
                  <c:v>41645.450486111113</c:v>
                </c:pt>
                <c:pt idx="7762">
                  <c:v>41645.450509259259</c:v>
                </c:pt>
                <c:pt idx="7763">
                  <c:v>41645.450532407405</c:v>
                </c:pt>
                <c:pt idx="7764">
                  <c:v>41645.450555555552</c:v>
                </c:pt>
                <c:pt idx="7765">
                  <c:v>41645.450578703705</c:v>
                </c:pt>
                <c:pt idx="7766">
                  <c:v>41645.450601851851</c:v>
                </c:pt>
                <c:pt idx="7767">
                  <c:v>41645.450624999998</c:v>
                </c:pt>
                <c:pt idx="7768">
                  <c:v>41645.450648148151</c:v>
                </c:pt>
                <c:pt idx="7769">
                  <c:v>41645.450671296298</c:v>
                </c:pt>
                <c:pt idx="7770">
                  <c:v>41645.450694444444</c:v>
                </c:pt>
                <c:pt idx="7771">
                  <c:v>41645.45071759259</c:v>
                </c:pt>
                <c:pt idx="7772">
                  <c:v>41645.450740740736</c:v>
                </c:pt>
                <c:pt idx="7773">
                  <c:v>41645.45076388889</c:v>
                </c:pt>
                <c:pt idx="7774">
                  <c:v>41645.450787037036</c:v>
                </c:pt>
                <c:pt idx="7775">
                  <c:v>41645.450810185182</c:v>
                </c:pt>
                <c:pt idx="7776">
                  <c:v>41645.450833333336</c:v>
                </c:pt>
                <c:pt idx="7777">
                  <c:v>41645.450856481482</c:v>
                </c:pt>
                <c:pt idx="7778">
                  <c:v>41645.450879629629</c:v>
                </c:pt>
                <c:pt idx="7779">
                  <c:v>41645.450902777782</c:v>
                </c:pt>
                <c:pt idx="7780">
                  <c:v>41645.450925925928</c:v>
                </c:pt>
                <c:pt idx="7781">
                  <c:v>41645.450949074075</c:v>
                </c:pt>
                <c:pt idx="7782">
                  <c:v>41645.450972222221</c:v>
                </c:pt>
                <c:pt idx="7783">
                  <c:v>41645.450995370367</c:v>
                </c:pt>
                <c:pt idx="7784">
                  <c:v>41645.451018518521</c:v>
                </c:pt>
                <c:pt idx="7785">
                  <c:v>41645.451041666667</c:v>
                </c:pt>
                <c:pt idx="7786">
                  <c:v>41645.451064814813</c:v>
                </c:pt>
                <c:pt idx="7787">
                  <c:v>41645.451087962967</c:v>
                </c:pt>
                <c:pt idx="7788">
                  <c:v>41645.451111111113</c:v>
                </c:pt>
                <c:pt idx="7789">
                  <c:v>41645.45113425926</c:v>
                </c:pt>
                <c:pt idx="7790">
                  <c:v>41645.451157407406</c:v>
                </c:pt>
                <c:pt idx="7791">
                  <c:v>41645.451180555552</c:v>
                </c:pt>
                <c:pt idx="7792">
                  <c:v>41645.451203703706</c:v>
                </c:pt>
                <c:pt idx="7793">
                  <c:v>41645.451226851852</c:v>
                </c:pt>
                <c:pt idx="7794">
                  <c:v>41645.451249999998</c:v>
                </c:pt>
                <c:pt idx="7795">
                  <c:v>41645.451273148152</c:v>
                </c:pt>
                <c:pt idx="7796">
                  <c:v>41645.451296296298</c:v>
                </c:pt>
                <c:pt idx="7797">
                  <c:v>41645.451319444444</c:v>
                </c:pt>
                <c:pt idx="7798">
                  <c:v>41645.451342592591</c:v>
                </c:pt>
                <c:pt idx="7799">
                  <c:v>41645.451365740737</c:v>
                </c:pt>
                <c:pt idx="7800">
                  <c:v>41645.451388888891</c:v>
                </c:pt>
                <c:pt idx="7801">
                  <c:v>41645.451412037037</c:v>
                </c:pt>
                <c:pt idx="7802">
                  <c:v>41645.451435185183</c:v>
                </c:pt>
                <c:pt idx="7803">
                  <c:v>41645.451458333337</c:v>
                </c:pt>
                <c:pt idx="7804">
                  <c:v>41645.451481481483</c:v>
                </c:pt>
                <c:pt idx="7805">
                  <c:v>41645.451504629629</c:v>
                </c:pt>
                <c:pt idx="7806">
                  <c:v>41645.451527777775</c:v>
                </c:pt>
                <c:pt idx="7807">
                  <c:v>41645.451550925922</c:v>
                </c:pt>
                <c:pt idx="7808">
                  <c:v>41645.451574074075</c:v>
                </c:pt>
                <c:pt idx="7809">
                  <c:v>41645.451597222222</c:v>
                </c:pt>
                <c:pt idx="7810">
                  <c:v>41645.451620370368</c:v>
                </c:pt>
                <c:pt idx="7811">
                  <c:v>41645.451643518521</c:v>
                </c:pt>
                <c:pt idx="7812">
                  <c:v>41645.451666666668</c:v>
                </c:pt>
                <c:pt idx="7813">
                  <c:v>41645.451689814814</c:v>
                </c:pt>
                <c:pt idx="7814">
                  <c:v>41645.45171296296</c:v>
                </c:pt>
                <c:pt idx="7815">
                  <c:v>41645.451736111107</c:v>
                </c:pt>
                <c:pt idx="7816">
                  <c:v>41645.45175925926</c:v>
                </c:pt>
                <c:pt idx="7817">
                  <c:v>41645.451782407406</c:v>
                </c:pt>
                <c:pt idx="7818">
                  <c:v>41645.451805555553</c:v>
                </c:pt>
                <c:pt idx="7819">
                  <c:v>41645.451828703706</c:v>
                </c:pt>
                <c:pt idx="7820">
                  <c:v>41645.451851851853</c:v>
                </c:pt>
                <c:pt idx="7821">
                  <c:v>41645.451874999999</c:v>
                </c:pt>
                <c:pt idx="7822">
                  <c:v>41645.451898148152</c:v>
                </c:pt>
                <c:pt idx="7823">
                  <c:v>41645.451921296299</c:v>
                </c:pt>
                <c:pt idx="7824">
                  <c:v>41645.451944444445</c:v>
                </c:pt>
                <c:pt idx="7825">
                  <c:v>41645.451967592591</c:v>
                </c:pt>
                <c:pt idx="7826">
                  <c:v>41645.451990740738</c:v>
                </c:pt>
                <c:pt idx="7827">
                  <c:v>41645.452013888891</c:v>
                </c:pt>
                <c:pt idx="7828">
                  <c:v>41645.452037037037</c:v>
                </c:pt>
                <c:pt idx="7829">
                  <c:v>41645.452060185184</c:v>
                </c:pt>
                <c:pt idx="7830">
                  <c:v>41645.452083333337</c:v>
                </c:pt>
                <c:pt idx="7831">
                  <c:v>41645.452106481483</c:v>
                </c:pt>
                <c:pt idx="7832">
                  <c:v>41645.45212962963</c:v>
                </c:pt>
                <c:pt idx="7833">
                  <c:v>41645.452152777776</c:v>
                </c:pt>
                <c:pt idx="7834">
                  <c:v>41645.452175925922</c:v>
                </c:pt>
                <c:pt idx="7835">
                  <c:v>41645.452199074076</c:v>
                </c:pt>
                <c:pt idx="7836">
                  <c:v>41645.452222222222</c:v>
                </c:pt>
                <c:pt idx="7837">
                  <c:v>41645.452245370368</c:v>
                </c:pt>
                <c:pt idx="7838">
                  <c:v>41645.452268518522</c:v>
                </c:pt>
                <c:pt idx="7839">
                  <c:v>41645.452291666668</c:v>
                </c:pt>
                <c:pt idx="7840">
                  <c:v>41645.452314814815</c:v>
                </c:pt>
                <c:pt idx="7841">
                  <c:v>41645.452337962961</c:v>
                </c:pt>
                <c:pt idx="7842">
                  <c:v>41645.452361111107</c:v>
                </c:pt>
                <c:pt idx="7843">
                  <c:v>41645.452384259261</c:v>
                </c:pt>
                <c:pt idx="7844">
                  <c:v>41645.452407407407</c:v>
                </c:pt>
                <c:pt idx="7845">
                  <c:v>41645.452430555553</c:v>
                </c:pt>
                <c:pt idx="7846">
                  <c:v>41645.452453703707</c:v>
                </c:pt>
                <c:pt idx="7847">
                  <c:v>41645.452476851853</c:v>
                </c:pt>
                <c:pt idx="7848">
                  <c:v>41645.452499999999</c:v>
                </c:pt>
                <c:pt idx="7849">
                  <c:v>41645.452523148146</c:v>
                </c:pt>
                <c:pt idx="7850">
                  <c:v>41645.452546296292</c:v>
                </c:pt>
                <c:pt idx="7851">
                  <c:v>41645.452569444446</c:v>
                </c:pt>
                <c:pt idx="7852">
                  <c:v>41645.452592592592</c:v>
                </c:pt>
                <c:pt idx="7853">
                  <c:v>41645.452615740738</c:v>
                </c:pt>
                <c:pt idx="7854">
                  <c:v>41645.452638888892</c:v>
                </c:pt>
                <c:pt idx="7855">
                  <c:v>41645.452662037038</c:v>
                </c:pt>
                <c:pt idx="7856">
                  <c:v>41645.452685185184</c:v>
                </c:pt>
                <c:pt idx="7857">
                  <c:v>41645.452708333338</c:v>
                </c:pt>
                <c:pt idx="7858">
                  <c:v>41645.452731481484</c:v>
                </c:pt>
                <c:pt idx="7859">
                  <c:v>41645.45275462963</c:v>
                </c:pt>
                <c:pt idx="7860">
                  <c:v>41645.452777777777</c:v>
                </c:pt>
                <c:pt idx="7861">
                  <c:v>41645.452800925923</c:v>
                </c:pt>
                <c:pt idx="7862">
                  <c:v>41645.452824074076</c:v>
                </c:pt>
                <c:pt idx="7863">
                  <c:v>41645.452847222223</c:v>
                </c:pt>
                <c:pt idx="7864">
                  <c:v>41645.452870370369</c:v>
                </c:pt>
                <c:pt idx="7865">
                  <c:v>41645.452893518523</c:v>
                </c:pt>
                <c:pt idx="7866">
                  <c:v>41645.452916666669</c:v>
                </c:pt>
                <c:pt idx="7867">
                  <c:v>41645.452939814815</c:v>
                </c:pt>
                <c:pt idx="7868">
                  <c:v>41645.452962962961</c:v>
                </c:pt>
                <c:pt idx="7869">
                  <c:v>41645.452986111108</c:v>
                </c:pt>
                <c:pt idx="7870">
                  <c:v>41645.453009259261</c:v>
                </c:pt>
                <c:pt idx="7871">
                  <c:v>41645.453032407408</c:v>
                </c:pt>
                <c:pt idx="7872">
                  <c:v>41645.453055555554</c:v>
                </c:pt>
                <c:pt idx="7873">
                  <c:v>41645.453078703707</c:v>
                </c:pt>
                <c:pt idx="7874">
                  <c:v>41645.453101851854</c:v>
                </c:pt>
                <c:pt idx="7875">
                  <c:v>41645.453125</c:v>
                </c:pt>
                <c:pt idx="7876">
                  <c:v>41645.453148148146</c:v>
                </c:pt>
                <c:pt idx="7877">
                  <c:v>41645.453171296293</c:v>
                </c:pt>
                <c:pt idx="7878">
                  <c:v>41645.453194444446</c:v>
                </c:pt>
                <c:pt idx="7879">
                  <c:v>41645.453217592592</c:v>
                </c:pt>
                <c:pt idx="7880">
                  <c:v>41645.453240740739</c:v>
                </c:pt>
                <c:pt idx="7881">
                  <c:v>41645.453263888892</c:v>
                </c:pt>
                <c:pt idx="7882">
                  <c:v>41645.453287037039</c:v>
                </c:pt>
                <c:pt idx="7883">
                  <c:v>41645.453310185185</c:v>
                </c:pt>
                <c:pt idx="7884">
                  <c:v>41645.453333333331</c:v>
                </c:pt>
                <c:pt idx="7885">
                  <c:v>41645.453356481477</c:v>
                </c:pt>
                <c:pt idx="7886">
                  <c:v>41645.453379629631</c:v>
                </c:pt>
                <c:pt idx="7887">
                  <c:v>41645.453402777777</c:v>
                </c:pt>
                <c:pt idx="7888">
                  <c:v>41645.453425925924</c:v>
                </c:pt>
                <c:pt idx="7889">
                  <c:v>41645.453449074077</c:v>
                </c:pt>
                <c:pt idx="7890">
                  <c:v>41645.453472222223</c:v>
                </c:pt>
                <c:pt idx="7891">
                  <c:v>41645.45349537037</c:v>
                </c:pt>
                <c:pt idx="7892">
                  <c:v>41645.453518518516</c:v>
                </c:pt>
                <c:pt idx="7893">
                  <c:v>41645.453541666662</c:v>
                </c:pt>
                <c:pt idx="7894">
                  <c:v>41645.453564814816</c:v>
                </c:pt>
                <c:pt idx="7895">
                  <c:v>41645.453587962962</c:v>
                </c:pt>
                <c:pt idx="7896">
                  <c:v>41645.453611111108</c:v>
                </c:pt>
                <c:pt idx="7897">
                  <c:v>41645.453634259262</c:v>
                </c:pt>
                <c:pt idx="7898">
                  <c:v>41645.453657407408</c:v>
                </c:pt>
                <c:pt idx="7899">
                  <c:v>41645.453680555554</c:v>
                </c:pt>
                <c:pt idx="7900">
                  <c:v>41645.453703703708</c:v>
                </c:pt>
                <c:pt idx="7901">
                  <c:v>41645.453726851854</c:v>
                </c:pt>
                <c:pt idx="7902">
                  <c:v>41645.453750000001</c:v>
                </c:pt>
                <c:pt idx="7903">
                  <c:v>41645.453773148147</c:v>
                </c:pt>
                <c:pt idx="7904">
                  <c:v>41645.453796296293</c:v>
                </c:pt>
                <c:pt idx="7905">
                  <c:v>41645.453819444447</c:v>
                </c:pt>
                <c:pt idx="7906">
                  <c:v>41645.453842592593</c:v>
                </c:pt>
                <c:pt idx="7907">
                  <c:v>41645.453865740739</c:v>
                </c:pt>
                <c:pt idx="7908">
                  <c:v>41645.453888888893</c:v>
                </c:pt>
                <c:pt idx="7909">
                  <c:v>41645.453912037039</c:v>
                </c:pt>
                <c:pt idx="7910">
                  <c:v>41645.453935185185</c:v>
                </c:pt>
                <c:pt idx="7911">
                  <c:v>41645.453958333332</c:v>
                </c:pt>
                <c:pt idx="7912">
                  <c:v>41645.453981481478</c:v>
                </c:pt>
                <c:pt idx="7913">
                  <c:v>41645.454004629632</c:v>
                </c:pt>
                <c:pt idx="7914">
                  <c:v>41645.454027777778</c:v>
                </c:pt>
                <c:pt idx="7915">
                  <c:v>41645.454050925924</c:v>
                </c:pt>
                <c:pt idx="7916">
                  <c:v>41645.454074074078</c:v>
                </c:pt>
                <c:pt idx="7917">
                  <c:v>41645.454097222224</c:v>
                </c:pt>
                <c:pt idx="7918">
                  <c:v>41645.45412037037</c:v>
                </c:pt>
                <c:pt idx="7919">
                  <c:v>41645.454143518517</c:v>
                </c:pt>
                <c:pt idx="7920">
                  <c:v>41645.454166666663</c:v>
                </c:pt>
                <c:pt idx="7921">
                  <c:v>41645.454189814816</c:v>
                </c:pt>
                <c:pt idx="7922">
                  <c:v>41645.454212962963</c:v>
                </c:pt>
                <c:pt idx="7923">
                  <c:v>41645.454236111109</c:v>
                </c:pt>
                <c:pt idx="7924">
                  <c:v>41645.454259259262</c:v>
                </c:pt>
                <c:pt idx="7925">
                  <c:v>41645.454282407409</c:v>
                </c:pt>
                <c:pt idx="7926">
                  <c:v>41645.454305555555</c:v>
                </c:pt>
                <c:pt idx="7927">
                  <c:v>41645.454328703701</c:v>
                </c:pt>
                <c:pt idx="7928">
                  <c:v>41645.454351851848</c:v>
                </c:pt>
                <c:pt idx="7929">
                  <c:v>41645.454375000001</c:v>
                </c:pt>
                <c:pt idx="7930">
                  <c:v>41645.454398148147</c:v>
                </c:pt>
                <c:pt idx="7931">
                  <c:v>41645.454421296294</c:v>
                </c:pt>
                <c:pt idx="7932">
                  <c:v>41645.454444444447</c:v>
                </c:pt>
                <c:pt idx="7933">
                  <c:v>41645.454467592594</c:v>
                </c:pt>
                <c:pt idx="7934">
                  <c:v>41645.45449074074</c:v>
                </c:pt>
                <c:pt idx="7935">
                  <c:v>41645.454513888893</c:v>
                </c:pt>
                <c:pt idx="7936">
                  <c:v>41645.45453703704</c:v>
                </c:pt>
                <c:pt idx="7937">
                  <c:v>41645.454560185186</c:v>
                </c:pt>
                <c:pt idx="7938">
                  <c:v>41645.454583333332</c:v>
                </c:pt>
                <c:pt idx="7939">
                  <c:v>41645.454606481479</c:v>
                </c:pt>
                <c:pt idx="7940">
                  <c:v>41645.454629629632</c:v>
                </c:pt>
                <c:pt idx="7941">
                  <c:v>41645.454652777778</c:v>
                </c:pt>
                <c:pt idx="7942">
                  <c:v>41645.454675925925</c:v>
                </c:pt>
                <c:pt idx="7943">
                  <c:v>41645.454699074078</c:v>
                </c:pt>
                <c:pt idx="7944">
                  <c:v>41645.454722222225</c:v>
                </c:pt>
                <c:pt idx="7945">
                  <c:v>41645.454745370371</c:v>
                </c:pt>
                <c:pt idx="7946">
                  <c:v>41645.454768518517</c:v>
                </c:pt>
                <c:pt idx="7947">
                  <c:v>41645.454791666663</c:v>
                </c:pt>
                <c:pt idx="7948">
                  <c:v>41645.454814814817</c:v>
                </c:pt>
                <c:pt idx="7949">
                  <c:v>41645.454837962963</c:v>
                </c:pt>
                <c:pt idx="7950">
                  <c:v>41645.454861111109</c:v>
                </c:pt>
                <c:pt idx="7951">
                  <c:v>41645.454884259263</c:v>
                </c:pt>
                <c:pt idx="7952">
                  <c:v>41645.454907407409</c:v>
                </c:pt>
                <c:pt idx="7953">
                  <c:v>41645.454930555556</c:v>
                </c:pt>
                <c:pt idx="7954">
                  <c:v>41645.454953703702</c:v>
                </c:pt>
                <c:pt idx="7955">
                  <c:v>41645.454976851848</c:v>
                </c:pt>
                <c:pt idx="7956">
                  <c:v>41645.455000000002</c:v>
                </c:pt>
                <c:pt idx="7957">
                  <c:v>41645.455023148148</c:v>
                </c:pt>
                <c:pt idx="7958">
                  <c:v>41645.455046296294</c:v>
                </c:pt>
                <c:pt idx="7959">
                  <c:v>41645.455069444448</c:v>
                </c:pt>
                <c:pt idx="7960">
                  <c:v>41645.455092592594</c:v>
                </c:pt>
                <c:pt idx="7961">
                  <c:v>41645.45511574074</c:v>
                </c:pt>
                <c:pt idx="7962">
                  <c:v>41645.455138888887</c:v>
                </c:pt>
                <c:pt idx="7963">
                  <c:v>41645.455162037033</c:v>
                </c:pt>
                <c:pt idx="7964">
                  <c:v>41645.455185185187</c:v>
                </c:pt>
                <c:pt idx="7965">
                  <c:v>41645.455208333333</c:v>
                </c:pt>
                <c:pt idx="7966">
                  <c:v>41645.455231481479</c:v>
                </c:pt>
                <c:pt idx="7967">
                  <c:v>41645.455254629633</c:v>
                </c:pt>
                <c:pt idx="7968">
                  <c:v>41645.455277777779</c:v>
                </c:pt>
                <c:pt idx="7969">
                  <c:v>41645.455300925925</c:v>
                </c:pt>
                <c:pt idx="7970">
                  <c:v>41645.455324074072</c:v>
                </c:pt>
                <c:pt idx="7971">
                  <c:v>41645.455347222218</c:v>
                </c:pt>
                <c:pt idx="7972">
                  <c:v>41645.455370370371</c:v>
                </c:pt>
                <c:pt idx="7973">
                  <c:v>41645.455393518518</c:v>
                </c:pt>
                <c:pt idx="7974">
                  <c:v>41645.455416666664</c:v>
                </c:pt>
                <c:pt idx="7975">
                  <c:v>41645.455439814818</c:v>
                </c:pt>
                <c:pt idx="7976">
                  <c:v>41645.455462962964</c:v>
                </c:pt>
                <c:pt idx="7977">
                  <c:v>41645.45548611111</c:v>
                </c:pt>
                <c:pt idx="7978">
                  <c:v>41645.455509259264</c:v>
                </c:pt>
                <c:pt idx="7979">
                  <c:v>41645.45553240741</c:v>
                </c:pt>
                <c:pt idx="7980">
                  <c:v>41645.455555555556</c:v>
                </c:pt>
                <c:pt idx="7981">
                  <c:v>41645.455578703702</c:v>
                </c:pt>
                <c:pt idx="7982">
                  <c:v>41645.455601851849</c:v>
                </c:pt>
                <c:pt idx="7983">
                  <c:v>41645.455625000002</c:v>
                </c:pt>
                <c:pt idx="7984">
                  <c:v>41645.455648148149</c:v>
                </c:pt>
                <c:pt idx="7985">
                  <c:v>41645.455671296295</c:v>
                </c:pt>
                <c:pt idx="7986">
                  <c:v>41645.455694444448</c:v>
                </c:pt>
                <c:pt idx="7987">
                  <c:v>41645.455717592595</c:v>
                </c:pt>
                <c:pt idx="7988">
                  <c:v>41645.455740740741</c:v>
                </c:pt>
                <c:pt idx="7989">
                  <c:v>41645.455763888887</c:v>
                </c:pt>
                <c:pt idx="7990">
                  <c:v>41645.455787037034</c:v>
                </c:pt>
                <c:pt idx="7991">
                  <c:v>41645.455810185187</c:v>
                </c:pt>
                <c:pt idx="7992">
                  <c:v>41645.455833333333</c:v>
                </c:pt>
                <c:pt idx="7993">
                  <c:v>41645.45585648148</c:v>
                </c:pt>
                <c:pt idx="7994">
                  <c:v>41645.455879629633</c:v>
                </c:pt>
                <c:pt idx="7995">
                  <c:v>41645.45590277778</c:v>
                </c:pt>
                <c:pt idx="7996">
                  <c:v>41645.455925925926</c:v>
                </c:pt>
                <c:pt idx="7997">
                  <c:v>41645.455949074072</c:v>
                </c:pt>
                <c:pt idx="7998">
                  <c:v>41645.455972222218</c:v>
                </c:pt>
                <c:pt idx="7999">
                  <c:v>41645.455995370372</c:v>
                </c:pt>
                <c:pt idx="8000">
                  <c:v>41645.456018518518</c:v>
                </c:pt>
                <c:pt idx="8001">
                  <c:v>41645.456041666665</c:v>
                </c:pt>
                <c:pt idx="8002">
                  <c:v>41645.456064814818</c:v>
                </c:pt>
                <c:pt idx="8003">
                  <c:v>41645.456087962964</c:v>
                </c:pt>
                <c:pt idx="8004">
                  <c:v>41645.456111111111</c:v>
                </c:pt>
                <c:pt idx="8005">
                  <c:v>41645.456134259257</c:v>
                </c:pt>
                <c:pt idx="8006">
                  <c:v>41645.456157407403</c:v>
                </c:pt>
                <c:pt idx="8007">
                  <c:v>41645.456180555557</c:v>
                </c:pt>
                <c:pt idx="8008">
                  <c:v>41645.456203703703</c:v>
                </c:pt>
                <c:pt idx="8009">
                  <c:v>41645.456226851849</c:v>
                </c:pt>
                <c:pt idx="8010">
                  <c:v>41645.456250000003</c:v>
                </c:pt>
                <c:pt idx="8011">
                  <c:v>41645.456273148149</c:v>
                </c:pt>
                <c:pt idx="8012">
                  <c:v>41645.456296296295</c:v>
                </c:pt>
                <c:pt idx="8013">
                  <c:v>41645.456319444442</c:v>
                </c:pt>
                <c:pt idx="8014">
                  <c:v>41645.456342592595</c:v>
                </c:pt>
                <c:pt idx="8015">
                  <c:v>41645.456365740742</c:v>
                </c:pt>
                <c:pt idx="8016">
                  <c:v>41645.456388888888</c:v>
                </c:pt>
                <c:pt idx="8017">
                  <c:v>41645.456412037034</c:v>
                </c:pt>
                <c:pt idx="8018">
                  <c:v>41645.456435185188</c:v>
                </c:pt>
                <c:pt idx="8019">
                  <c:v>41645.456458333334</c:v>
                </c:pt>
                <c:pt idx="8020">
                  <c:v>41645.45648148148</c:v>
                </c:pt>
                <c:pt idx="8021">
                  <c:v>41645.456504629634</c:v>
                </c:pt>
                <c:pt idx="8022">
                  <c:v>41645.45652777778</c:v>
                </c:pt>
                <c:pt idx="8023">
                  <c:v>41645.456550925926</c:v>
                </c:pt>
                <c:pt idx="8024">
                  <c:v>41645.456574074073</c:v>
                </c:pt>
                <c:pt idx="8025">
                  <c:v>41645.456597222219</c:v>
                </c:pt>
                <c:pt idx="8026">
                  <c:v>41645.456620370373</c:v>
                </c:pt>
                <c:pt idx="8027">
                  <c:v>41645.456643518519</c:v>
                </c:pt>
                <c:pt idx="8028">
                  <c:v>41645.456666666665</c:v>
                </c:pt>
                <c:pt idx="8029">
                  <c:v>41645.456689814819</c:v>
                </c:pt>
                <c:pt idx="8030">
                  <c:v>41645.456712962965</c:v>
                </c:pt>
                <c:pt idx="8031">
                  <c:v>41645.456736111111</c:v>
                </c:pt>
                <c:pt idx="8032">
                  <c:v>41645.456759259258</c:v>
                </c:pt>
                <c:pt idx="8033">
                  <c:v>41645.456782407404</c:v>
                </c:pt>
                <c:pt idx="8034">
                  <c:v>41645.456805555557</c:v>
                </c:pt>
                <c:pt idx="8035">
                  <c:v>41645.456828703704</c:v>
                </c:pt>
                <c:pt idx="8036">
                  <c:v>41645.45685185185</c:v>
                </c:pt>
                <c:pt idx="8037">
                  <c:v>41645.456875000003</c:v>
                </c:pt>
                <c:pt idx="8038">
                  <c:v>41645.45689814815</c:v>
                </c:pt>
                <c:pt idx="8039">
                  <c:v>41645.456921296296</c:v>
                </c:pt>
                <c:pt idx="8040">
                  <c:v>41645.456944444442</c:v>
                </c:pt>
                <c:pt idx="8041">
                  <c:v>41645.456967592589</c:v>
                </c:pt>
                <c:pt idx="8042">
                  <c:v>41645.456990740742</c:v>
                </c:pt>
                <c:pt idx="8043">
                  <c:v>41645.457013888888</c:v>
                </c:pt>
                <c:pt idx="8044">
                  <c:v>41645.457037037035</c:v>
                </c:pt>
                <c:pt idx="8045">
                  <c:v>41645.457060185188</c:v>
                </c:pt>
                <c:pt idx="8046">
                  <c:v>41645.457083333335</c:v>
                </c:pt>
                <c:pt idx="8047">
                  <c:v>41645.457106481481</c:v>
                </c:pt>
                <c:pt idx="8048">
                  <c:v>41645.457129629627</c:v>
                </c:pt>
                <c:pt idx="8049">
                  <c:v>41645.457152777773</c:v>
                </c:pt>
                <c:pt idx="8050">
                  <c:v>41645.457175925927</c:v>
                </c:pt>
                <c:pt idx="8051">
                  <c:v>41645.457199074073</c:v>
                </c:pt>
                <c:pt idx="8052">
                  <c:v>41645.45722222222</c:v>
                </c:pt>
                <c:pt idx="8053">
                  <c:v>41645.457245370373</c:v>
                </c:pt>
                <c:pt idx="8054">
                  <c:v>41645.457268518519</c:v>
                </c:pt>
                <c:pt idx="8055">
                  <c:v>41645.457291666666</c:v>
                </c:pt>
                <c:pt idx="8056">
                  <c:v>41645.457314814819</c:v>
                </c:pt>
                <c:pt idx="8057">
                  <c:v>41645.457337962966</c:v>
                </c:pt>
                <c:pt idx="8058">
                  <c:v>41645.457361111112</c:v>
                </c:pt>
                <c:pt idx="8059">
                  <c:v>41645.457384259258</c:v>
                </c:pt>
                <c:pt idx="8060">
                  <c:v>41645.457407407404</c:v>
                </c:pt>
                <c:pt idx="8061">
                  <c:v>41645.457430555558</c:v>
                </c:pt>
                <c:pt idx="8062">
                  <c:v>41645.457453703704</c:v>
                </c:pt>
                <c:pt idx="8063">
                  <c:v>41645.457476851851</c:v>
                </c:pt>
                <c:pt idx="8064">
                  <c:v>41645.457500000004</c:v>
                </c:pt>
                <c:pt idx="8065">
                  <c:v>41645.45752314815</c:v>
                </c:pt>
                <c:pt idx="8066">
                  <c:v>41645.457546296297</c:v>
                </c:pt>
                <c:pt idx="8067">
                  <c:v>41645.457569444443</c:v>
                </c:pt>
                <c:pt idx="8068">
                  <c:v>41645.457592592589</c:v>
                </c:pt>
                <c:pt idx="8069">
                  <c:v>41645.457615740743</c:v>
                </c:pt>
                <c:pt idx="8070">
                  <c:v>41645.457638888889</c:v>
                </c:pt>
                <c:pt idx="8071">
                  <c:v>41645.457662037035</c:v>
                </c:pt>
                <c:pt idx="8072">
                  <c:v>41645.457685185189</c:v>
                </c:pt>
                <c:pt idx="8073">
                  <c:v>41645.457708333335</c:v>
                </c:pt>
                <c:pt idx="8074">
                  <c:v>41645.457731481481</c:v>
                </c:pt>
                <c:pt idx="8075">
                  <c:v>41645.457754629628</c:v>
                </c:pt>
                <c:pt idx="8076">
                  <c:v>41645.457777777774</c:v>
                </c:pt>
                <c:pt idx="8077">
                  <c:v>41645.457800925928</c:v>
                </c:pt>
                <c:pt idx="8078">
                  <c:v>41645.457824074074</c:v>
                </c:pt>
                <c:pt idx="8079">
                  <c:v>41645.45784722222</c:v>
                </c:pt>
                <c:pt idx="8080">
                  <c:v>41645.457870370374</c:v>
                </c:pt>
                <c:pt idx="8081">
                  <c:v>41645.45789351852</c:v>
                </c:pt>
                <c:pt idx="8082">
                  <c:v>41645.457916666666</c:v>
                </c:pt>
                <c:pt idx="8083">
                  <c:v>41645.457939814813</c:v>
                </c:pt>
                <c:pt idx="8084">
                  <c:v>41645.457962962959</c:v>
                </c:pt>
                <c:pt idx="8085">
                  <c:v>41645.457986111112</c:v>
                </c:pt>
                <c:pt idx="8086">
                  <c:v>41645.458009259259</c:v>
                </c:pt>
                <c:pt idx="8087">
                  <c:v>41645.458032407405</c:v>
                </c:pt>
                <c:pt idx="8088">
                  <c:v>41645.458055555559</c:v>
                </c:pt>
                <c:pt idx="8089">
                  <c:v>41645.458078703705</c:v>
                </c:pt>
                <c:pt idx="8090">
                  <c:v>41645.458101851851</c:v>
                </c:pt>
                <c:pt idx="8091">
                  <c:v>41645.458124999997</c:v>
                </c:pt>
                <c:pt idx="8092">
                  <c:v>41645.458148148144</c:v>
                </c:pt>
                <c:pt idx="8093">
                  <c:v>41645.458171296297</c:v>
                </c:pt>
                <c:pt idx="8094">
                  <c:v>41645.458194444444</c:v>
                </c:pt>
                <c:pt idx="8095">
                  <c:v>41645.45821759259</c:v>
                </c:pt>
                <c:pt idx="8096">
                  <c:v>41645.458240740743</c:v>
                </c:pt>
                <c:pt idx="8097">
                  <c:v>41645.45826388889</c:v>
                </c:pt>
                <c:pt idx="8098">
                  <c:v>41645.458287037036</c:v>
                </c:pt>
                <c:pt idx="8099">
                  <c:v>41645.458310185189</c:v>
                </c:pt>
                <c:pt idx="8100">
                  <c:v>41645.458333333336</c:v>
                </c:pt>
              </c:numCache>
            </c:numRef>
          </c:xVal>
          <c:yVal>
            <c:numRef>
              <c:f>Deployment!$AW$5:$AW$8105</c:f>
              <c:numCache>
                <c:formatCode>0.00</c:formatCode>
                <c:ptCount val="8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-2.2527724492797461</c:v>
                </c:pt>
                <c:pt idx="526">
                  <c:v>-3.2667126941928473</c:v>
                </c:pt>
                <c:pt idx="527">
                  <c:v>-1.7361253935346213</c:v>
                </c:pt>
                <c:pt idx="528">
                  <c:v>-1.440884872103652</c:v>
                </c:pt>
                <c:pt idx="529">
                  <c:v>-1.386149330759963</c:v>
                </c:pt>
                <c:pt idx="530">
                  <c:v>-0.68240348877998258</c:v>
                </c:pt>
                <c:pt idx="531">
                  <c:v>-1.1053258914002981</c:v>
                </c:pt>
                <c:pt idx="532">
                  <c:v>-0.87772023561092283</c:v>
                </c:pt>
                <c:pt idx="533">
                  <c:v>-2.1822887349376288</c:v>
                </c:pt>
                <c:pt idx="534">
                  <c:v>-1.6529024976739493</c:v>
                </c:pt>
                <c:pt idx="535">
                  <c:v>-2.9022990304479208</c:v>
                </c:pt>
                <c:pt idx="536">
                  <c:v>-2.8907464730987158</c:v>
                </c:pt>
                <c:pt idx="537">
                  <c:v>-3.816225482846221</c:v>
                </c:pt>
                <c:pt idx="538">
                  <c:v>-3.7131811815747824</c:v>
                </c:pt>
                <c:pt idx="539">
                  <c:v>-3.5514632898816672</c:v>
                </c:pt>
                <c:pt idx="540">
                  <c:v>-3.3656302678832617</c:v>
                </c:pt>
                <c:pt idx="541">
                  <c:v>-2.3089970040568915</c:v>
                </c:pt>
                <c:pt idx="542">
                  <c:v>-1.018121092344245</c:v>
                </c:pt>
                <c:pt idx="543">
                  <c:v>-2.5262199330577459</c:v>
                </c:pt>
                <c:pt idx="544">
                  <c:v>-3.070910124803504</c:v>
                </c:pt>
                <c:pt idx="545">
                  <c:v>-2.48843859764429</c:v>
                </c:pt>
                <c:pt idx="546">
                  <c:v>-2.5444369229921904</c:v>
                </c:pt>
                <c:pt idx="547">
                  <c:v>-2.4985345515856352</c:v>
                </c:pt>
                <c:pt idx="548">
                  <c:v>-2.5669096324095335</c:v>
                </c:pt>
                <c:pt idx="549">
                  <c:v>-2.6036789629110899</c:v>
                </c:pt>
                <c:pt idx="550">
                  <c:v>-2.0715414497503843</c:v>
                </c:pt>
                <c:pt idx="551">
                  <c:v>-3.3690646502623167</c:v>
                </c:pt>
                <c:pt idx="552">
                  <c:v>-2.5530207368979063</c:v>
                </c:pt>
                <c:pt idx="553">
                  <c:v>-2.1829417559752073</c:v>
                </c:pt>
                <c:pt idx="554">
                  <c:v>-3.7871780309328642</c:v>
                </c:pt>
                <c:pt idx="555">
                  <c:v>-3.2735015067705717</c:v>
                </c:pt>
                <c:pt idx="556">
                  <c:v>-2.4921833637604323</c:v>
                </c:pt>
                <c:pt idx="557">
                  <c:v>-2.9457039746889677</c:v>
                </c:pt>
                <c:pt idx="558">
                  <c:v>-2.3350892576822844</c:v>
                </c:pt>
                <c:pt idx="559">
                  <c:v>-0.92933299275728132</c:v>
                </c:pt>
                <c:pt idx="560">
                  <c:v>-2.5526541981348601</c:v>
                </c:pt>
                <c:pt idx="561">
                  <c:v>-4.3756570282826033</c:v>
                </c:pt>
                <c:pt idx="562">
                  <c:v>-2.8737106088051405</c:v>
                </c:pt>
                <c:pt idx="563">
                  <c:v>-2.4474382165321913</c:v>
                </c:pt>
                <c:pt idx="564">
                  <c:v>-0.29456583293767835</c:v>
                </c:pt>
                <c:pt idx="565">
                  <c:v>-1.3232251468548384</c:v>
                </c:pt>
                <c:pt idx="566">
                  <c:v>-0.92176943155618574</c:v>
                </c:pt>
                <c:pt idx="567">
                  <c:v>-1.0589850458750334</c:v>
                </c:pt>
                <c:pt idx="568">
                  <c:v>-0.94434929522367383</c:v>
                </c:pt>
                <c:pt idx="569">
                  <c:v>-1.0144839796671477</c:v>
                </c:pt>
                <c:pt idx="570">
                  <c:v>-0.2883432719359007</c:v>
                </c:pt>
                <c:pt idx="571">
                  <c:v>-0.52012001606317426</c:v>
                </c:pt>
                <c:pt idx="572">
                  <c:v>0.14012596872953509</c:v>
                </c:pt>
                <c:pt idx="573">
                  <c:v>-1.3848461422571745</c:v>
                </c:pt>
                <c:pt idx="574">
                  <c:v>-1.5438540789732542</c:v>
                </c:pt>
                <c:pt idx="575">
                  <c:v>-1.6031695220121946</c:v>
                </c:pt>
                <c:pt idx="576">
                  <c:v>-1.2737761053690519</c:v>
                </c:pt>
                <c:pt idx="577">
                  <c:v>-1.1919101986536589</c:v>
                </c:pt>
                <c:pt idx="578">
                  <c:v>-1.2846216920265761</c:v>
                </c:pt>
                <c:pt idx="579">
                  <c:v>-1.7097278002152052</c:v>
                </c:pt>
                <c:pt idx="580">
                  <c:v>-1.8681813243279066</c:v>
                </c:pt>
                <c:pt idx="581">
                  <c:v>-0.51305916043611433</c:v>
                </c:pt>
                <c:pt idx="582">
                  <c:v>-2.5607254567989912</c:v>
                </c:pt>
                <c:pt idx="583">
                  <c:v>0.55842583743242358</c:v>
                </c:pt>
                <c:pt idx="584">
                  <c:v>0.59768282738832568</c:v>
                </c:pt>
                <c:pt idx="585">
                  <c:v>-1.5909462484964934</c:v>
                </c:pt>
                <c:pt idx="586">
                  <c:v>-2.4539165410647001</c:v>
                </c:pt>
                <c:pt idx="587">
                  <c:v>-4.0076106402525511</c:v>
                </c:pt>
                <c:pt idx="588">
                  <c:v>-1.2734308156618681</c:v>
                </c:pt>
                <c:pt idx="589">
                  <c:v>-1.2560458246121016</c:v>
                </c:pt>
                <c:pt idx="590">
                  <c:v>-0.75161830219121839</c:v>
                </c:pt>
                <c:pt idx="591">
                  <c:v>-1.4642171475538817</c:v>
                </c:pt>
                <c:pt idx="592">
                  <c:v>0.21501434711126421</c:v>
                </c:pt>
                <c:pt idx="593">
                  <c:v>-0.81084570916982557</c:v>
                </c:pt>
                <c:pt idx="594">
                  <c:v>6.5603744771829042</c:v>
                </c:pt>
                <c:pt idx="595">
                  <c:v>9.2649919923892412</c:v>
                </c:pt>
                <c:pt idx="596">
                  <c:v>9.2649919923892412</c:v>
                </c:pt>
                <c:pt idx="597">
                  <c:v>5.2430806842198763</c:v>
                </c:pt>
                <c:pt idx="598">
                  <c:v>5.2137850907197389</c:v>
                </c:pt>
                <c:pt idx="599">
                  <c:v>7.5600345518937502</c:v>
                </c:pt>
                <c:pt idx="600">
                  <c:v>7.3957561042657289</c:v>
                </c:pt>
                <c:pt idx="601">
                  <c:v>8.2161426630368624</c:v>
                </c:pt>
                <c:pt idx="602">
                  <c:v>7.2324709158888254</c:v>
                </c:pt>
                <c:pt idx="603">
                  <c:v>7.3558562111606989</c:v>
                </c:pt>
                <c:pt idx="604">
                  <c:v>8.621432558869401</c:v>
                </c:pt>
                <c:pt idx="605">
                  <c:v>8.3531201940527353</c:v>
                </c:pt>
                <c:pt idx="606">
                  <c:v>8.5599618416777048</c:v>
                </c:pt>
                <c:pt idx="607">
                  <c:v>8.3227447059502992</c:v>
                </c:pt>
                <c:pt idx="608">
                  <c:v>7.7593561795106325</c:v>
                </c:pt>
                <c:pt idx="609">
                  <c:v>6.356830978070775</c:v>
                </c:pt>
                <c:pt idx="610">
                  <c:v>7.9196709182610903</c:v>
                </c:pt>
                <c:pt idx="611">
                  <c:v>8.5419448253264818</c:v>
                </c:pt>
                <c:pt idx="612">
                  <c:v>8.8138267782082949</c:v>
                </c:pt>
                <c:pt idx="613">
                  <c:v>7.2225124177089128</c:v>
                </c:pt>
                <c:pt idx="614">
                  <c:v>8.1253888991227541</c:v>
                </c:pt>
                <c:pt idx="615">
                  <c:v>9.6110943940034304</c:v>
                </c:pt>
                <c:pt idx="616">
                  <c:v>9.0727846112599764</c:v>
                </c:pt>
                <c:pt idx="617">
                  <c:v>9.2062555488696489</c:v>
                </c:pt>
                <c:pt idx="618">
                  <c:v>8.6793937471261415</c:v>
                </c:pt>
                <c:pt idx="619">
                  <c:v>8.3730357673516664</c:v>
                </c:pt>
                <c:pt idx="620">
                  <c:v>6.566722654973546</c:v>
                </c:pt>
                <c:pt idx="621">
                  <c:v>6.7520153906693849</c:v>
                </c:pt>
                <c:pt idx="622">
                  <c:v>-1.1197570774206724</c:v>
                </c:pt>
                <c:pt idx="623">
                  <c:v>0.53732151654867266</c:v>
                </c:pt>
                <c:pt idx="624">
                  <c:v>-1.234292438949069</c:v>
                </c:pt>
                <c:pt idx="625">
                  <c:v>-1.8865246090540495</c:v>
                </c:pt>
                <c:pt idx="626">
                  <c:v>-2.1904264006266203</c:v>
                </c:pt>
                <c:pt idx="627">
                  <c:v>-1.4776379975924101</c:v>
                </c:pt>
                <c:pt idx="628">
                  <c:v>-1.2850797686228361</c:v>
                </c:pt>
                <c:pt idx="629">
                  <c:v>-2.3731974426159468</c:v>
                </c:pt>
                <c:pt idx="630">
                  <c:v>-0.22196095320077802</c:v>
                </c:pt>
                <c:pt idx="631">
                  <c:v>-0.47217769059034254</c:v>
                </c:pt>
                <c:pt idx="632">
                  <c:v>-0.84773381682725812</c:v>
                </c:pt>
                <c:pt idx="633">
                  <c:v>-0.49399562808366682</c:v>
                </c:pt>
                <c:pt idx="634">
                  <c:v>0.24254072574285601</c:v>
                </c:pt>
                <c:pt idx="635">
                  <c:v>0.83849943545965289</c:v>
                </c:pt>
                <c:pt idx="636">
                  <c:v>-1.4329332027086821</c:v>
                </c:pt>
                <c:pt idx="637">
                  <c:v>-3.5287071380266752</c:v>
                </c:pt>
                <c:pt idx="638">
                  <c:v>-0.94921921821924116</c:v>
                </c:pt>
                <c:pt idx="639">
                  <c:v>-2.9785117420801726</c:v>
                </c:pt>
                <c:pt idx="640">
                  <c:v>-3.4627142462381926</c:v>
                </c:pt>
                <c:pt idx="641">
                  <c:v>-1.9831251341352072</c:v>
                </c:pt>
                <c:pt idx="642">
                  <c:v>-1.4881470936784353</c:v>
                </c:pt>
                <c:pt idx="643">
                  <c:v>0.10620494303611849</c:v>
                </c:pt>
                <c:pt idx="644">
                  <c:v>-1.3750525254258719</c:v>
                </c:pt>
                <c:pt idx="645">
                  <c:v>-3.109866006995162</c:v>
                </c:pt>
                <c:pt idx="646">
                  <c:v>-3.7699216145524588</c:v>
                </c:pt>
                <c:pt idx="647">
                  <c:v>0.41762553272155856</c:v>
                </c:pt>
                <c:pt idx="648">
                  <c:v>-0.92961658420654203</c:v>
                </c:pt>
                <c:pt idx="649">
                  <c:v>-1.5221556264409628</c:v>
                </c:pt>
                <c:pt idx="650">
                  <c:v>-1.1958743173131552</c:v>
                </c:pt>
                <c:pt idx="651">
                  <c:v>-0.40237009408565427</c:v>
                </c:pt>
                <c:pt idx="652">
                  <c:v>-1.6431472438821402</c:v>
                </c:pt>
                <c:pt idx="653">
                  <c:v>-0.7213232952603903</c:v>
                </c:pt>
                <c:pt idx="654">
                  <c:v>-0.35726959886642362</c:v>
                </c:pt>
                <c:pt idx="655">
                  <c:v>-1.4113900798806753</c:v>
                </c:pt>
                <c:pt idx="656">
                  <c:v>-0.9589089292535391</c:v>
                </c:pt>
                <c:pt idx="657">
                  <c:v>-1.3425400841483679</c:v>
                </c:pt>
                <c:pt idx="658">
                  <c:v>-1.3918846237907019</c:v>
                </c:pt>
                <c:pt idx="659">
                  <c:v>-1.3664376724013891</c:v>
                </c:pt>
                <c:pt idx="660">
                  <c:v>-2.8176497060308066</c:v>
                </c:pt>
                <c:pt idx="661">
                  <c:v>-2.6435720759877768</c:v>
                </c:pt>
                <c:pt idx="662">
                  <c:v>-2.4927474099645224</c:v>
                </c:pt>
                <c:pt idx="663">
                  <c:v>-1.1878475386151877</c:v>
                </c:pt>
                <c:pt idx="664">
                  <c:v>-2.3606766152629461</c:v>
                </c:pt>
                <c:pt idx="665">
                  <c:v>-2.3332415360459891</c:v>
                </c:pt>
                <c:pt idx="666">
                  <c:v>-3.6212938863286581</c:v>
                </c:pt>
                <c:pt idx="667">
                  <c:v>-0.59971697511764432</c:v>
                </c:pt>
                <c:pt idx="668">
                  <c:v>-0.48595435800643827</c:v>
                </c:pt>
                <c:pt idx="669">
                  <c:v>-0.26575909438224699</c:v>
                </c:pt>
                <c:pt idx="670">
                  <c:v>-0.41201740386577512</c:v>
                </c:pt>
                <c:pt idx="671">
                  <c:v>0.77277165768055056</c:v>
                </c:pt>
                <c:pt idx="672">
                  <c:v>0.31296023843196963</c:v>
                </c:pt>
                <c:pt idx="673">
                  <c:v>-1.4848320472488012</c:v>
                </c:pt>
                <c:pt idx="674">
                  <c:v>-2.7812370646247473</c:v>
                </c:pt>
                <c:pt idx="675">
                  <c:v>-2.0181577492007818</c:v>
                </c:pt>
                <c:pt idx="676">
                  <c:v>-3.5467165398845282</c:v>
                </c:pt>
                <c:pt idx="677">
                  <c:v>-2.3487609613189306</c:v>
                </c:pt>
                <c:pt idx="678">
                  <c:v>-3.8178450453528967</c:v>
                </c:pt>
                <c:pt idx="679">
                  <c:v>-2.781565128589591</c:v>
                </c:pt>
                <c:pt idx="680">
                  <c:v>-2.385405524397811</c:v>
                </c:pt>
                <c:pt idx="681">
                  <c:v>-1.0235796261081305</c:v>
                </c:pt>
                <c:pt idx="682">
                  <c:v>0.3080891084423456</c:v>
                </c:pt>
                <c:pt idx="683">
                  <c:v>0.5034868728866968</c:v>
                </c:pt>
                <c:pt idx="684">
                  <c:v>-0.54169684531780149</c:v>
                </c:pt>
                <c:pt idx="685">
                  <c:v>-2.1735676217326727</c:v>
                </c:pt>
                <c:pt idx="686">
                  <c:v>-1.0441716599711981</c:v>
                </c:pt>
                <c:pt idx="687">
                  <c:v>-2.5321543652066794</c:v>
                </c:pt>
                <c:pt idx="688">
                  <c:v>-1.9573952096948233</c:v>
                </c:pt>
                <c:pt idx="689">
                  <c:v>-2.9493528294810858</c:v>
                </c:pt>
                <c:pt idx="690">
                  <c:v>-3.4433591652164068</c:v>
                </c:pt>
                <c:pt idx="691">
                  <c:v>-3.1330275970944967</c:v>
                </c:pt>
                <c:pt idx="692">
                  <c:v>-4.2034888702878561</c:v>
                </c:pt>
                <c:pt idx="693">
                  <c:v>-3.2324733573445883</c:v>
                </c:pt>
                <c:pt idx="694">
                  <c:v>-0.67702872934432889</c:v>
                </c:pt>
                <c:pt idx="695">
                  <c:v>-2.1072804320106115</c:v>
                </c:pt>
                <c:pt idx="696">
                  <c:v>-0.17868187906833555</c:v>
                </c:pt>
                <c:pt idx="697">
                  <c:v>-0.38156071188541318</c:v>
                </c:pt>
                <c:pt idx="698">
                  <c:v>0.3385919344177637</c:v>
                </c:pt>
                <c:pt idx="699">
                  <c:v>-1.9777645457038489</c:v>
                </c:pt>
                <c:pt idx="700">
                  <c:v>-1.1472413379201498</c:v>
                </c:pt>
                <c:pt idx="701">
                  <c:v>-0.71628288807960416</c:v>
                </c:pt>
                <c:pt idx="702">
                  <c:v>-1.3357039827355948</c:v>
                </c:pt>
                <c:pt idx="703">
                  <c:v>0.37170805153755282</c:v>
                </c:pt>
                <c:pt idx="704">
                  <c:v>-0.46879117074104215</c:v>
                </c:pt>
                <c:pt idx="705">
                  <c:v>0.34838646767047976</c:v>
                </c:pt>
                <c:pt idx="706">
                  <c:v>-1.210981963897666</c:v>
                </c:pt>
                <c:pt idx="707">
                  <c:v>-1.9726814615974035</c:v>
                </c:pt>
                <c:pt idx="708">
                  <c:v>-2.8806620973596182</c:v>
                </c:pt>
                <c:pt idx="709">
                  <c:v>-0.85218466701599027</c:v>
                </c:pt>
                <c:pt idx="710">
                  <c:v>-0.64218856277557279</c:v>
                </c:pt>
                <c:pt idx="711">
                  <c:v>-0.47730281832309629</c:v>
                </c:pt>
                <c:pt idx="712">
                  <c:v>-1.6671282488355246</c:v>
                </c:pt>
                <c:pt idx="713">
                  <c:v>-0.71279735746475126</c:v>
                </c:pt>
                <c:pt idx="714">
                  <c:v>-0.71279735746475126</c:v>
                </c:pt>
                <c:pt idx="715">
                  <c:v>-2.6619539696225729</c:v>
                </c:pt>
                <c:pt idx="716">
                  <c:v>-1.7520755964765158</c:v>
                </c:pt>
                <c:pt idx="717">
                  <c:v>-1.2167671162137594</c:v>
                </c:pt>
                <c:pt idx="718">
                  <c:v>-2.4628535348424521</c:v>
                </c:pt>
                <c:pt idx="719">
                  <c:v>-2.5122540432462301</c:v>
                </c:pt>
                <c:pt idx="720">
                  <c:v>-0.79848384740444089</c:v>
                </c:pt>
                <c:pt idx="721">
                  <c:v>-1.7542375016460028</c:v>
                </c:pt>
                <c:pt idx="722">
                  <c:v>-1.9551248091706839</c:v>
                </c:pt>
                <c:pt idx="723">
                  <c:v>5.8410230182521445</c:v>
                </c:pt>
                <c:pt idx="724">
                  <c:v>5.2789038919322593</c:v>
                </c:pt>
                <c:pt idx="725">
                  <c:v>3.665026103746186</c:v>
                </c:pt>
                <c:pt idx="726">
                  <c:v>4.2269465230815513</c:v>
                </c:pt>
                <c:pt idx="727">
                  <c:v>4.5458023302667243</c:v>
                </c:pt>
                <c:pt idx="728">
                  <c:v>9.4050453655831916</c:v>
                </c:pt>
                <c:pt idx="729">
                  <c:v>9.431126778613816</c:v>
                </c:pt>
                <c:pt idx="730">
                  <c:v>8.6240060083978278</c:v>
                </c:pt>
                <c:pt idx="731">
                  <c:v>9.7571350835673911</c:v>
                </c:pt>
                <c:pt idx="732">
                  <c:v>8.7898048662059409</c:v>
                </c:pt>
                <c:pt idx="733">
                  <c:v>8.2331504725329978</c:v>
                </c:pt>
                <c:pt idx="734">
                  <c:v>9.2856550269239051</c:v>
                </c:pt>
                <c:pt idx="735">
                  <c:v>24.997658891562878</c:v>
                </c:pt>
                <c:pt idx="736">
                  <c:v>25.236132426146924</c:v>
                </c:pt>
                <c:pt idx="737">
                  <c:v>36.581867976073681</c:v>
                </c:pt>
                <c:pt idx="738">
                  <c:v>37.153160972480237</c:v>
                </c:pt>
                <c:pt idx="739">
                  <c:v>38.166654011194169</c:v>
                </c:pt>
                <c:pt idx="740">
                  <c:v>37.796654706780373</c:v>
                </c:pt>
                <c:pt idx="741">
                  <c:v>37.390509968583046</c:v>
                </c:pt>
                <c:pt idx="742">
                  <c:v>36.751184491400181</c:v>
                </c:pt>
                <c:pt idx="743">
                  <c:v>34.976900367025792</c:v>
                </c:pt>
                <c:pt idx="744">
                  <c:v>36.864929227117955</c:v>
                </c:pt>
                <c:pt idx="745">
                  <c:v>38.114684520248829</c:v>
                </c:pt>
                <c:pt idx="746">
                  <c:v>38.114684520248829</c:v>
                </c:pt>
                <c:pt idx="747">
                  <c:v>40.850166944746434</c:v>
                </c:pt>
                <c:pt idx="748">
                  <c:v>42.553327737335621</c:v>
                </c:pt>
                <c:pt idx="749">
                  <c:v>40.8517878930611</c:v>
                </c:pt>
                <c:pt idx="750">
                  <c:v>103.41079771328396</c:v>
                </c:pt>
                <c:pt idx="751">
                  <c:v>101.49379956531948</c:v>
                </c:pt>
                <c:pt idx="752">
                  <c:v>228.86860678899711</c:v>
                </c:pt>
                <c:pt idx="753">
                  <c:v>228.46540416586822</c:v>
                </c:pt>
                <c:pt idx="754">
                  <c:v>227.28059984553283</c:v>
                </c:pt>
                <c:pt idx="755">
                  <c:v>227.08678878653473</c:v>
                </c:pt>
                <c:pt idx="756">
                  <c:v>228.52755056131309</c:v>
                </c:pt>
                <c:pt idx="757">
                  <c:v>227.29177301931804</c:v>
                </c:pt>
                <c:pt idx="758">
                  <c:v>227.83784232843345</c:v>
                </c:pt>
                <c:pt idx="759">
                  <c:v>227.01343662846512</c:v>
                </c:pt>
                <c:pt idx="760">
                  <c:v>230.24267841685241</c:v>
                </c:pt>
                <c:pt idx="761">
                  <c:v>229.20186616290039</c:v>
                </c:pt>
                <c:pt idx="762">
                  <c:v>232.09999568570083</c:v>
                </c:pt>
                <c:pt idx="763">
                  <c:v>241.66026630807346</c:v>
                </c:pt>
                <c:pt idx="764">
                  <c:v>242.19896527934497</c:v>
                </c:pt>
                <c:pt idx="765">
                  <c:v>240.213853700046</c:v>
                </c:pt>
                <c:pt idx="766">
                  <c:v>240.72828100431389</c:v>
                </c:pt>
                <c:pt idx="767">
                  <c:v>247.28105152953094</c:v>
                </c:pt>
                <c:pt idx="768">
                  <c:v>246.97346050847</c:v>
                </c:pt>
                <c:pt idx="769">
                  <c:v>245.21457730043358</c:v>
                </c:pt>
                <c:pt idx="770">
                  <c:v>245.7433368097586</c:v>
                </c:pt>
                <c:pt idx="771">
                  <c:v>248.82291224408573</c:v>
                </c:pt>
                <c:pt idx="772">
                  <c:v>247.61913981843418</c:v>
                </c:pt>
                <c:pt idx="773">
                  <c:v>248.04111024547046</c:v>
                </c:pt>
                <c:pt idx="774">
                  <c:v>248.92236062694019</c:v>
                </c:pt>
                <c:pt idx="775">
                  <c:v>249.28898049700683</c:v>
                </c:pt>
                <c:pt idx="776">
                  <c:v>264.47501145112938</c:v>
                </c:pt>
                <c:pt idx="777">
                  <c:v>264.46495495546287</c:v>
                </c:pt>
                <c:pt idx="778">
                  <c:v>265.7439644019646</c:v>
                </c:pt>
                <c:pt idx="779">
                  <c:v>267.38769710618681</c:v>
                </c:pt>
                <c:pt idx="780">
                  <c:v>268.11110053021139</c:v>
                </c:pt>
                <c:pt idx="781">
                  <c:v>270.08609855729765</c:v>
                </c:pt>
                <c:pt idx="782">
                  <c:v>276.98086000043577</c:v>
                </c:pt>
                <c:pt idx="783">
                  <c:v>277.88058935660547</c:v>
                </c:pt>
                <c:pt idx="784">
                  <c:v>279.49032199937528</c:v>
                </c:pt>
                <c:pt idx="785">
                  <c:v>326.5212874169988</c:v>
                </c:pt>
                <c:pt idx="786">
                  <c:v>324.04605928618139</c:v>
                </c:pt>
                <c:pt idx="787">
                  <c:v>326.42568776566213</c:v>
                </c:pt>
                <c:pt idx="788">
                  <c:v>326.42568776566213</c:v>
                </c:pt>
                <c:pt idx="789">
                  <c:v>329.07151812869733</c:v>
                </c:pt>
                <c:pt idx="790">
                  <c:v>331.40774792987531</c:v>
                </c:pt>
                <c:pt idx="791">
                  <c:v>330.63529921132749</c:v>
                </c:pt>
                <c:pt idx="792">
                  <c:v>341.42585273641771</c:v>
                </c:pt>
                <c:pt idx="793">
                  <c:v>349.47265311140245</c:v>
                </c:pt>
                <c:pt idx="794">
                  <c:v>346.95541029233163</c:v>
                </c:pt>
                <c:pt idx="795">
                  <c:v>348.33329904634184</c:v>
                </c:pt>
                <c:pt idx="796">
                  <c:v>346.87329885918325</c:v>
                </c:pt>
                <c:pt idx="797">
                  <c:v>352.86271271664327</c:v>
                </c:pt>
                <c:pt idx="798">
                  <c:v>352.93311706740087</c:v>
                </c:pt>
                <c:pt idx="799">
                  <c:v>382.18058294612592</c:v>
                </c:pt>
                <c:pt idx="800">
                  <c:v>383.56797349379076</c:v>
                </c:pt>
                <c:pt idx="801">
                  <c:v>383.78672187701477</c:v>
                </c:pt>
                <c:pt idx="802">
                  <c:v>382.78042410985245</c:v>
                </c:pt>
                <c:pt idx="803">
                  <c:v>383.18482194021954</c:v>
                </c:pt>
                <c:pt idx="804">
                  <c:v>395.22204705253853</c:v>
                </c:pt>
                <c:pt idx="805">
                  <c:v>395.40818635300411</c:v>
                </c:pt>
                <c:pt idx="806">
                  <c:v>392.90914495960487</c:v>
                </c:pt>
                <c:pt idx="807">
                  <c:v>393.51330367401852</c:v>
                </c:pt>
                <c:pt idx="808">
                  <c:v>394.75244689658894</c:v>
                </c:pt>
                <c:pt idx="809">
                  <c:v>397.75445891097797</c:v>
                </c:pt>
                <c:pt idx="810">
                  <c:v>398.99872694090618</c:v>
                </c:pt>
                <c:pt idx="811">
                  <c:v>397.9180991269709</c:v>
                </c:pt>
                <c:pt idx="812">
                  <c:v>406.26630007401718</c:v>
                </c:pt>
                <c:pt idx="813">
                  <c:v>415.54111119285835</c:v>
                </c:pt>
                <c:pt idx="814">
                  <c:v>415.69861472324146</c:v>
                </c:pt>
                <c:pt idx="815">
                  <c:v>415.92687115744366</c:v>
                </c:pt>
                <c:pt idx="816">
                  <c:v>418.39352472797646</c:v>
                </c:pt>
                <c:pt idx="817">
                  <c:v>421.45007237718119</c:v>
                </c:pt>
                <c:pt idx="818">
                  <c:v>422.40292757675661</c:v>
                </c:pt>
                <c:pt idx="819">
                  <c:v>420.33995017335428</c:v>
                </c:pt>
                <c:pt idx="820">
                  <c:v>419.9349508576156</c:v>
                </c:pt>
                <c:pt idx="821">
                  <c:v>426.08677395615405</c:v>
                </c:pt>
                <c:pt idx="822">
                  <c:v>426.5093071702463</c:v>
                </c:pt>
                <c:pt idx="823">
                  <c:v>426.09427704844302</c:v>
                </c:pt>
                <c:pt idx="824">
                  <c:v>429.30705457362956</c:v>
                </c:pt>
                <c:pt idx="825">
                  <c:v>427.82557765576666</c:v>
                </c:pt>
                <c:pt idx="826">
                  <c:v>428.18948430750197</c:v>
                </c:pt>
                <c:pt idx="827">
                  <c:v>426.92632513675517</c:v>
                </c:pt>
                <c:pt idx="828">
                  <c:v>428.6076823267681</c:v>
                </c:pt>
                <c:pt idx="829">
                  <c:v>427.39455568227595</c:v>
                </c:pt>
                <c:pt idx="830">
                  <c:v>427.93596773776835</c:v>
                </c:pt>
                <c:pt idx="831">
                  <c:v>427.21820087168044</c:v>
                </c:pt>
                <c:pt idx="832">
                  <c:v>428.0892342719776</c:v>
                </c:pt>
                <c:pt idx="833">
                  <c:v>438.61765494379824</c:v>
                </c:pt>
                <c:pt idx="834">
                  <c:v>438.46696409020251</c:v>
                </c:pt>
                <c:pt idx="835">
                  <c:v>440.91981048691696</c:v>
                </c:pt>
                <c:pt idx="836">
                  <c:v>439.3585736434502</c:v>
                </c:pt>
                <c:pt idx="837">
                  <c:v>440.38412071574157</c:v>
                </c:pt>
                <c:pt idx="838">
                  <c:v>439.32081927168792</c:v>
                </c:pt>
                <c:pt idx="839">
                  <c:v>445.4932878892464</c:v>
                </c:pt>
                <c:pt idx="840">
                  <c:v>444.95203366685337</c:v>
                </c:pt>
                <c:pt idx="841">
                  <c:v>443.55803046930259</c:v>
                </c:pt>
                <c:pt idx="842">
                  <c:v>444.71536032665199</c:v>
                </c:pt>
                <c:pt idx="843">
                  <c:v>446.96707595694488</c:v>
                </c:pt>
                <c:pt idx="844">
                  <c:v>446.88629507828182</c:v>
                </c:pt>
                <c:pt idx="845">
                  <c:v>447.14394798684543</c:v>
                </c:pt>
                <c:pt idx="846">
                  <c:v>449.19522234607166</c:v>
                </c:pt>
                <c:pt idx="847">
                  <c:v>449.19703185368007</c:v>
                </c:pt>
                <c:pt idx="848">
                  <c:v>447.71908229399151</c:v>
                </c:pt>
                <c:pt idx="849">
                  <c:v>446.98586518872207</c:v>
                </c:pt>
                <c:pt idx="850">
                  <c:v>447.39366803873008</c:v>
                </c:pt>
                <c:pt idx="851">
                  <c:v>448.36642360496944</c:v>
                </c:pt>
                <c:pt idx="852">
                  <c:v>448.23456229079193</c:v>
                </c:pt>
                <c:pt idx="853">
                  <c:v>449.03997149873203</c:v>
                </c:pt>
                <c:pt idx="854">
                  <c:v>448.61085840869373</c:v>
                </c:pt>
                <c:pt idx="855">
                  <c:v>447.37851381111568</c:v>
                </c:pt>
                <c:pt idx="856">
                  <c:v>447.99207454729503</c:v>
                </c:pt>
                <c:pt idx="857">
                  <c:v>447.33879732895321</c:v>
                </c:pt>
                <c:pt idx="858">
                  <c:v>450.63122558403438</c:v>
                </c:pt>
                <c:pt idx="859">
                  <c:v>451.4526628981871</c:v>
                </c:pt>
                <c:pt idx="860">
                  <c:v>452.51925577032989</c:v>
                </c:pt>
                <c:pt idx="861">
                  <c:v>453.12989510405487</c:v>
                </c:pt>
                <c:pt idx="862">
                  <c:v>453.711896045093</c:v>
                </c:pt>
                <c:pt idx="863">
                  <c:v>453.37248848188347</c:v>
                </c:pt>
                <c:pt idx="864">
                  <c:v>454.99551100838607</c:v>
                </c:pt>
                <c:pt idx="865">
                  <c:v>455.43792013633674</c:v>
                </c:pt>
                <c:pt idx="866">
                  <c:v>456.07445898461765</c:v>
                </c:pt>
                <c:pt idx="867">
                  <c:v>453.81975497115081</c:v>
                </c:pt>
                <c:pt idx="868">
                  <c:v>456.19338315535015</c:v>
                </c:pt>
                <c:pt idx="869">
                  <c:v>459.03262415337986</c:v>
                </c:pt>
                <c:pt idx="870">
                  <c:v>462.48358011055416</c:v>
                </c:pt>
                <c:pt idx="871">
                  <c:v>461.91854078877395</c:v>
                </c:pt>
                <c:pt idx="872">
                  <c:v>462.21744744289344</c:v>
                </c:pt>
                <c:pt idx="873">
                  <c:v>464.53481666553444</c:v>
                </c:pt>
                <c:pt idx="874">
                  <c:v>470.31898337784833</c:v>
                </c:pt>
                <c:pt idx="875">
                  <c:v>467.50378999296254</c:v>
                </c:pt>
                <c:pt idx="876">
                  <c:v>468.94679024997777</c:v>
                </c:pt>
                <c:pt idx="877">
                  <c:v>472.1777825969798</c:v>
                </c:pt>
                <c:pt idx="878">
                  <c:v>471.07538293484276</c:v>
                </c:pt>
                <c:pt idx="879">
                  <c:v>470.11612147275036</c:v>
                </c:pt>
                <c:pt idx="880">
                  <c:v>469.6965759712798</c:v>
                </c:pt>
                <c:pt idx="881">
                  <c:v>469.80640635076588</c:v>
                </c:pt>
                <c:pt idx="882">
                  <c:v>470.39104647371596</c:v>
                </c:pt>
                <c:pt idx="883">
                  <c:v>469.82193435165709</c:v>
                </c:pt>
                <c:pt idx="884">
                  <c:v>469.71829740140265</c:v>
                </c:pt>
                <c:pt idx="885">
                  <c:v>470.17860641512698</c:v>
                </c:pt>
                <c:pt idx="886">
                  <c:v>469.09201374087161</c:v>
                </c:pt>
                <c:pt idx="887">
                  <c:v>471.4208173695547</c:v>
                </c:pt>
                <c:pt idx="888">
                  <c:v>471.32384743723696</c:v>
                </c:pt>
                <c:pt idx="889">
                  <c:v>470.55544360909289</c:v>
                </c:pt>
                <c:pt idx="890">
                  <c:v>470.54405050906962</c:v>
                </c:pt>
                <c:pt idx="891">
                  <c:v>470.69356190595454</c:v>
                </c:pt>
                <c:pt idx="892">
                  <c:v>469.83503007325953</c:v>
                </c:pt>
                <c:pt idx="893">
                  <c:v>468.75266628894633</c:v>
                </c:pt>
                <c:pt idx="894">
                  <c:v>470.1270717326147</c:v>
                </c:pt>
                <c:pt idx="895">
                  <c:v>471.55312904152697</c:v>
                </c:pt>
                <c:pt idx="896">
                  <c:v>471.55312904152697</c:v>
                </c:pt>
                <c:pt idx="897">
                  <c:v>471.43960430655306</c:v>
                </c:pt>
                <c:pt idx="898">
                  <c:v>470.72062487337416</c:v>
                </c:pt>
                <c:pt idx="899">
                  <c:v>470.70291758510893</c:v>
                </c:pt>
                <c:pt idx="900">
                  <c:v>470.47401914927786</c:v>
                </c:pt>
                <c:pt idx="901">
                  <c:v>469.18702017698115</c:v>
                </c:pt>
                <c:pt idx="902">
                  <c:v>470.04048677716082</c:v>
                </c:pt>
                <c:pt idx="903">
                  <c:v>470.65960618290728</c:v>
                </c:pt>
                <c:pt idx="904">
                  <c:v>469.8691178056938</c:v>
                </c:pt>
                <c:pt idx="905">
                  <c:v>469.33709431621855</c:v>
                </c:pt>
                <c:pt idx="906">
                  <c:v>469.83457978997058</c:v>
                </c:pt>
                <c:pt idx="907">
                  <c:v>469.30858000550097</c:v>
                </c:pt>
                <c:pt idx="908">
                  <c:v>469.26490696701831</c:v>
                </c:pt>
                <c:pt idx="909">
                  <c:v>470.42419275078601</c:v>
                </c:pt>
                <c:pt idx="910">
                  <c:v>472.18547239523059</c:v>
                </c:pt>
                <c:pt idx="911">
                  <c:v>471.44790978353149</c:v>
                </c:pt>
                <c:pt idx="912">
                  <c:v>473.42737258594161</c:v>
                </c:pt>
                <c:pt idx="913">
                  <c:v>467.66012513260966</c:v>
                </c:pt>
                <c:pt idx="914">
                  <c:v>472.51554788272506</c:v>
                </c:pt>
                <c:pt idx="915">
                  <c:v>471.2949459217084</c:v>
                </c:pt>
                <c:pt idx="916">
                  <c:v>470.11870187144405</c:v>
                </c:pt>
                <c:pt idx="917">
                  <c:v>469.83925182740813</c:v>
                </c:pt>
                <c:pt idx="918">
                  <c:v>468.47068564217216</c:v>
                </c:pt>
                <c:pt idx="919">
                  <c:v>470.48315344374305</c:v>
                </c:pt>
                <c:pt idx="920">
                  <c:v>469.43643001835471</c:v>
                </c:pt>
                <c:pt idx="921">
                  <c:v>468.64722001176006</c:v>
                </c:pt>
                <c:pt idx="922">
                  <c:v>470.61474324386245</c:v>
                </c:pt>
                <c:pt idx="923">
                  <c:v>470.7788767627967</c:v>
                </c:pt>
                <c:pt idx="924">
                  <c:v>469.71259186785346</c:v>
                </c:pt>
                <c:pt idx="925">
                  <c:v>470.66004560511237</c:v>
                </c:pt>
                <c:pt idx="926">
                  <c:v>470.83387331287986</c:v>
                </c:pt>
                <c:pt idx="927">
                  <c:v>470.04238660256988</c:v>
                </c:pt>
                <c:pt idx="928">
                  <c:v>470.33816685896045</c:v>
                </c:pt>
                <c:pt idx="929">
                  <c:v>470.66840591650134</c:v>
                </c:pt>
                <c:pt idx="930">
                  <c:v>470.41542982678538</c:v>
                </c:pt>
                <c:pt idx="931">
                  <c:v>470.42845920841819</c:v>
                </c:pt>
                <c:pt idx="932">
                  <c:v>470.77744353931075</c:v>
                </c:pt>
                <c:pt idx="933">
                  <c:v>470.77744353931075</c:v>
                </c:pt>
                <c:pt idx="934">
                  <c:v>469.92283992092734</c:v>
                </c:pt>
                <c:pt idx="935">
                  <c:v>467.60742074805921</c:v>
                </c:pt>
                <c:pt idx="936">
                  <c:v>466.18996760803884</c:v>
                </c:pt>
                <c:pt idx="937">
                  <c:v>468.8705642576856</c:v>
                </c:pt>
                <c:pt idx="938">
                  <c:v>470.04456613022512</c:v>
                </c:pt>
                <c:pt idx="939">
                  <c:v>468.95802742797559</c:v>
                </c:pt>
                <c:pt idx="940">
                  <c:v>469.51666439134306</c:v>
                </c:pt>
                <c:pt idx="941">
                  <c:v>469.64672783571905</c:v>
                </c:pt>
                <c:pt idx="942">
                  <c:v>469.93548530894941</c:v>
                </c:pt>
                <c:pt idx="943">
                  <c:v>470.01602036315626</c:v>
                </c:pt>
                <c:pt idx="944">
                  <c:v>470.77250499087995</c:v>
                </c:pt>
                <c:pt idx="945">
                  <c:v>479.87271960634416</c:v>
                </c:pt>
                <c:pt idx="946">
                  <c:v>482.59363708454794</c:v>
                </c:pt>
                <c:pt idx="947">
                  <c:v>481.55523482519811</c:v>
                </c:pt>
                <c:pt idx="948">
                  <c:v>481.59375164467519</c:v>
                </c:pt>
                <c:pt idx="949">
                  <c:v>483.68753810781664</c:v>
                </c:pt>
                <c:pt idx="950">
                  <c:v>482.00324607450193</c:v>
                </c:pt>
                <c:pt idx="951">
                  <c:v>480.952000861947</c:v>
                </c:pt>
                <c:pt idx="952">
                  <c:v>481.99307561475462</c:v>
                </c:pt>
                <c:pt idx="953">
                  <c:v>480.94061980206197</c:v>
                </c:pt>
                <c:pt idx="954">
                  <c:v>479.44111974905854</c:v>
                </c:pt>
                <c:pt idx="955">
                  <c:v>480.47737189005738</c:v>
                </c:pt>
                <c:pt idx="956">
                  <c:v>480.08625379200703</c:v>
                </c:pt>
                <c:pt idx="957">
                  <c:v>480.69683666523224</c:v>
                </c:pt>
                <c:pt idx="958">
                  <c:v>480.55358181889778</c:v>
                </c:pt>
                <c:pt idx="959">
                  <c:v>480.67995709176785</c:v>
                </c:pt>
                <c:pt idx="960">
                  <c:v>479.79907608028179</c:v>
                </c:pt>
                <c:pt idx="961">
                  <c:v>481.02784466739422</c:v>
                </c:pt>
                <c:pt idx="962">
                  <c:v>481.55591034885174</c:v>
                </c:pt>
                <c:pt idx="963">
                  <c:v>480.0241196304155</c:v>
                </c:pt>
                <c:pt idx="964">
                  <c:v>481.42955659325844</c:v>
                </c:pt>
                <c:pt idx="965">
                  <c:v>479.83160498734242</c:v>
                </c:pt>
                <c:pt idx="966">
                  <c:v>481.72180715199238</c:v>
                </c:pt>
                <c:pt idx="967">
                  <c:v>481.9373888820005</c:v>
                </c:pt>
                <c:pt idx="968">
                  <c:v>484.21818831558949</c:v>
                </c:pt>
                <c:pt idx="969">
                  <c:v>482.6110284328056</c:v>
                </c:pt>
                <c:pt idx="970">
                  <c:v>482.84112174804932</c:v>
                </c:pt>
                <c:pt idx="971">
                  <c:v>481.05349008734947</c:v>
                </c:pt>
                <c:pt idx="972">
                  <c:v>481.45022110636955</c:v>
                </c:pt>
                <c:pt idx="973">
                  <c:v>482.05872590835816</c:v>
                </c:pt>
                <c:pt idx="974">
                  <c:v>479.8862828164888</c:v>
                </c:pt>
                <c:pt idx="975">
                  <c:v>481.88994061942822</c:v>
                </c:pt>
                <c:pt idx="976">
                  <c:v>482.53709739442593</c:v>
                </c:pt>
                <c:pt idx="977">
                  <c:v>480.41202789541012</c:v>
                </c:pt>
                <c:pt idx="978">
                  <c:v>480.31329208608395</c:v>
                </c:pt>
                <c:pt idx="979">
                  <c:v>483.20555238421684</c:v>
                </c:pt>
                <c:pt idx="980">
                  <c:v>481.98824152346378</c:v>
                </c:pt>
                <c:pt idx="981">
                  <c:v>480.71899921070462</c:v>
                </c:pt>
                <c:pt idx="982">
                  <c:v>482.93099996816045</c:v>
                </c:pt>
                <c:pt idx="983">
                  <c:v>482.3028534240616</c:v>
                </c:pt>
                <c:pt idx="984">
                  <c:v>482.95094553004628</c:v>
                </c:pt>
                <c:pt idx="985">
                  <c:v>482.80761574577218</c:v>
                </c:pt>
                <c:pt idx="986">
                  <c:v>482.8270910419119</c:v>
                </c:pt>
                <c:pt idx="987">
                  <c:v>481.7304438389433</c:v>
                </c:pt>
                <c:pt idx="988">
                  <c:v>481.92681149016744</c:v>
                </c:pt>
                <c:pt idx="989">
                  <c:v>483.03429180752164</c:v>
                </c:pt>
                <c:pt idx="990">
                  <c:v>491.29271245371228</c:v>
                </c:pt>
                <c:pt idx="991">
                  <c:v>491.70975736152059</c:v>
                </c:pt>
                <c:pt idx="992">
                  <c:v>490.43524061139351</c:v>
                </c:pt>
                <c:pt idx="993">
                  <c:v>491.24103856082684</c:v>
                </c:pt>
                <c:pt idx="994">
                  <c:v>488.61233496661907</c:v>
                </c:pt>
                <c:pt idx="995">
                  <c:v>489.55533386762863</c:v>
                </c:pt>
                <c:pt idx="996">
                  <c:v>486.76581242676502</c:v>
                </c:pt>
                <c:pt idx="997">
                  <c:v>486.32375282045132</c:v>
                </c:pt>
                <c:pt idx="998">
                  <c:v>490.19013854857212</c:v>
                </c:pt>
                <c:pt idx="999">
                  <c:v>488.94505947451717</c:v>
                </c:pt>
                <c:pt idx="1000">
                  <c:v>489.5255849323762</c:v>
                </c:pt>
                <c:pt idx="1001">
                  <c:v>488.37641213457709</c:v>
                </c:pt>
                <c:pt idx="1002">
                  <c:v>489.5834552459014</c:v>
                </c:pt>
                <c:pt idx="1003">
                  <c:v>488.83197091143256</c:v>
                </c:pt>
                <c:pt idx="1004">
                  <c:v>489.05451269071227</c:v>
                </c:pt>
                <c:pt idx="1005">
                  <c:v>487.47703204672462</c:v>
                </c:pt>
                <c:pt idx="1006">
                  <c:v>488.86524621765739</c:v>
                </c:pt>
                <c:pt idx="1007">
                  <c:v>487.70386020462638</c:v>
                </c:pt>
                <c:pt idx="1008">
                  <c:v>488.29359604041701</c:v>
                </c:pt>
                <c:pt idx="1009">
                  <c:v>488.44760940592414</c:v>
                </c:pt>
                <c:pt idx="1010">
                  <c:v>488.45078411694294</c:v>
                </c:pt>
                <c:pt idx="1011">
                  <c:v>489.61854627910679</c:v>
                </c:pt>
                <c:pt idx="1012">
                  <c:v>488.72332503083771</c:v>
                </c:pt>
                <c:pt idx="1013">
                  <c:v>489.71332384828156</c:v>
                </c:pt>
                <c:pt idx="1014">
                  <c:v>489.11639984134263</c:v>
                </c:pt>
                <c:pt idx="1015">
                  <c:v>490.92898188713616</c:v>
                </c:pt>
                <c:pt idx="1016">
                  <c:v>490.31249697688645</c:v>
                </c:pt>
                <c:pt idx="1017">
                  <c:v>490.22446760717457</c:v>
                </c:pt>
                <c:pt idx="1018">
                  <c:v>489.74873432699269</c:v>
                </c:pt>
                <c:pt idx="1019">
                  <c:v>489.71669958714074</c:v>
                </c:pt>
                <c:pt idx="1020">
                  <c:v>489.10475604418343</c:v>
                </c:pt>
                <c:pt idx="1021">
                  <c:v>489.10475604418343</c:v>
                </c:pt>
                <c:pt idx="1022">
                  <c:v>490.81892974670654</c:v>
                </c:pt>
                <c:pt idx="1023">
                  <c:v>491.55290494482642</c:v>
                </c:pt>
                <c:pt idx="1024">
                  <c:v>494.14704574267989</c:v>
                </c:pt>
                <c:pt idx="1025">
                  <c:v>492.25049468498355</c:v>
                </c:pt>
                <c:pt idx="1026">
                  <c:v>491.3624806813491</c:v>
                </c:pt>
                <c:pt idx="1027">
                  <c:v>491.27541258554584</c:v>
                </c:pt>
                <c:pt idx="1028">
                  <c:v>492.11205449323779</c:v>
                </c:pt>
                <c:pt idx="1029">
                  <c:v>491.87461897354251</c:v>
                </c:pt>
                <c:pt idx="1030">
                  <c:v>492.63887884836322</c:v>
                </c:pt>
                <c:pt idx="1031">
                  <c:v>493.42716633896953</c:v>
                </c:pt>
                <c:pt idx="1032">
                  <c:v>505.1684598438037</c:v>
                </c:pt>
                <c:pt idx="1033">
                  <c:v>505.90740722041255</c:v>
                </c:pt>
                <c:pt idx="1034">
                  <c:v>505.26741434257156</c:v>
                </c:pt>
                <c:pt idx="1035">
                  <c:v>505.73135305564529</c:v>
                </c:pt>
                <c:pt idx="1036">
                  <c:v>563.73394952337867</c:v>
                </c:pt>
                <c:pt idx="1037">
                  <c:v>562.54930439214831</c:v>
                </c:pt>
                <c:pt idx="1038">
                  <c:v>562.51922936360961</c:v>
                </c:pt>
                <c:pt idx="1039">
                  <c:v>566.25648599859005</c:v>
                </c:pt>
                <c:pt idx="1040">
                  <c:v>566.56855174895054</c:v>
                </c:pt>
                <c:pt idx="1041">
                  <c:v>565.83456903692013</c:v>
                </c:pt>
                <c:pt idx="1042">
                  <c:v>565.71379414196736</c:v>
                </c:pt>
                <c:pt idx="1043">
                  <c:v>570.10717268284088</c:v>
                </c:pt>
                <c:pt idx="1044">
                  <c:v>645.66916269432431</c:v>
                </c:pt>
                <c:pt idx="1045">
                  <c:v>642.52180330823785</c:v>
                </c:pt>
                <c:pt idx="1046">
                  <c:v>642.83423363040811</c:v>
                </c:pt>
                <c:pt idx="1047">
                  <c:v>648.19012882183915</c:v>
                </c:pt>
                <c:pt idx="1048">
                  <c:v>649.3046096749199</c:v>
                </c:pt>
                <c:pt idx="1049">
                  <c:v>702.57610541950589</c:v>
                </c:pt>
                <c:pt idx="1050">
                  <c:v>703.35902047525769</c:v>
                </c:pt>
                <c:pt idx="1051">
                  <c:v>703.35902047525769</c:v>
                </c:pt>
                <c:pt idx="1052">
                  <c:v>705.06687890361673</c:v>
                </c:pt>
                <c:pt idx="1053">
                  <c:v>702.36736628781682</c:v>
                </c:pt>
                <c:pt idx="1054">
                  <c:v>703.17368924986249</c:v>
                </c:pt>
                <c:pt idx="1055">
                  <c:v>703.21226562928086</c:v>
                </c:pt>
                <c:pt idx="1056">
                  <c:v>704.22740172218209</c:v>
                </c:pt>
                <c:pt idx="1057">
                  <c:v>703.36640259992009</c:v>
                </c:pt>
                <c:pt idx="1058">
                  <c:v>705.43076789747602</c:v>
                </c:pt>
                <c:pt idx="1059">
                  <c:v>703.73518595467931</c:v>
                </c:pt>
                <c:pt idx="1060">
                  <c:v>703.98347168039209</c:v>
                </c:pt>
                <c:pt idx="1061">
                  <c:v>706.17132890313542</c:v>
                </c:pt>
                <c:pt idx="1062">
                  <c:v>705.03760500341332</c:v>
                </c:pt>
                <c:pt idx="1063">
                  <c:v>703.83898390918648</c:v>
                </c:pt>
                <c:pt idx="1064">
                  <c:v>704.80337295025265</c:v>
                </c:pt>
                <c:pt idx="1065">
                  <c:v>705.26859815507805</c:v>
                </c:pt>
                <c:pt idx="1066">
                  <c:v>704.96117357998764</c:v>
                </c:pt>
                <c:pt idx="1067">
                  <c:v>711.80676442473805</c:v>
                </c:pt>
                <c:pt idx="1068">
                  <c:v>726.54488361343419</c:v>
                </c:pt>
                <c:pt idx="1069">
                  <c:v>725.48756337627447</c:v>
                </c:pt>
                <c:pt idx="1070">
                  <c:v>727.72303230032003</c:v>
                </c:pt>
                <c:pt idx="1071">
                  <c:v>729.84031315609491</c:v>
                </c:pt>
                <c:pt idx="1072">
                  <c:v>732.2520355479387</c:v>
                </c:pt>
                <c:pt idx="1073">
                  <c:v>732.8940030531553</c:v>
                </c:pt>
                <c:pt idx="1074">
                  <c:v>733.43068756624734</c:v>
                </c:pt>
                <c:pt idx="1075">
                  <c:v>734.68892220496809</c:v>
                </c:pt>
                <c:pt idx="1076">
                  <c:v>735.3208241099087</c:v>
                </c:pt>
                <c:pt idx="1077">
                  <c:v>734.38558464586413</c:v>
                </c:pt>
                <c:pt idx="1078">
                  <c:v>734.33718650877154</c:v>
                </c:pt>
                <c:pt idx="1079">
                  <c:v>738.32612162172472</c:v>
                </c:pt>
                <c:pt idx="1080">
                  <c:v>738.56624605595744</c:v>
                </c:pt>
                <c:pt idx="1081">
                  <c:v>738.27623888194239</c:v>
                </c:pt>
                <c:pt idx="1082">
                  <c:v>738.72336175381815</c:v>
                </c:pt>
                <c:pt idx="1083">
                  <c:v>743.85915716826594</c:v>
                </c:pt>
                <c:pt idx="1084">
                  <c:v>742.10828600167906</c:v>
                </c:pt>
                <c:pt idx="1085">
                  <c:v>744.592417039868</c:v>
                </c:pt>
                <c:pt idx="1086">
                  <c:v>741.42408569991267</c:v>
                </c:pt>
                <c:pt idx="1087">
                  <c:v>740.82009146451628</c:v>
                </c:pt>
                <c:pt idx="1088">
                  <c:v>740.34661527812159</c:v>
                </c:pt>
                <c:pt idx="1089">
                  <c:v>742.10160765885985</c:v>
                </c:pt>
                <c:pt idx="1090">
                  <c:v>742.07233627974665</c:v>
                </c:pt>
                <c:pt idx="1091">
                  <c:v>742.08753753542578</c:v>
                </c:pt>
                <c:pt idx="1092">
                  <c:v>741.93788174628889</c:v>
                </c:pt>
                <c:pt idx="1093">
                  <c:v>740.51903525828993</c:v>
                </c:pt>
                <c:pt idx="1094">
                  <c:v>742.52008960485136</c:v>
                </c:pt>
                <c:pt idx="1095">
                  <c:v>746.52465085401809</c:v>
                </c:pt>
                <c:pt idx="1096">
                  <c:v>745.14318041219985</c:v>
                </c:pt>
                <c:pt idx="1097">
                  <c:v>748.89501467063701</c:v>
                </c:pt>
                <c:pt idx="1098">
                  <c:v>749.73336967542446</c:v>
                </c:pt>
                <c:pt idx="1099">
                  <c:v>751.0770581038264</c:v>
                </c:pt>
                <c:pt idx="1100">
                  <c:v>751.73714044592953</c:v>
                </c:pt>
                <c:pt idx="1101">
                  <c:v>751.17414045236683</c:v>
                </c:pt>
                <c:pt idx="1102">
                  <c:v>751.87213906548595</c:v>
                </c:pt>
                <c:pt idx="1103">
                  <c:v>753.43318281970596</c:v>
                </c:pt>
                <c:pt idx="1104">
                  <c:v>752.63099227748489</c:v>
                </c:pt>
                <c:pt idx="1105">
                  <c:v>753.93269450865364</c:v>
                </c:pt>
                <c:pt idx="1106">
                  <c:v>754.0180002441225</c:v>
                </c:pt>
                <c:pt idx="1107">
                  <c:v>754.19658839605427</c:v>
                </c:pt>
                <c:pt idx="1108">
                  <c:v>752.94422793291187</c:v>
                </c:pt>
                <c:pt idx="1109">
                  <c:v>754.48747688434696</c:v>
                </c:pt>
                <c:pt idx="1110">
                  <c:v>755.68512359164333</c:v>
                </c:pt>
                <c:pt idx="1111">
                  <c:v>748.06176808379269</c:v>
                </c:pt>
                <c:pt idx="1112">
                  <c:v>756.18276843331432</c:v>
                </c:pt>
                <c:pt idx="1113">
                  <c:v>766.95138981841183</c:v>
                </c:pt>
                <c:pt idx="1114">
                  <c:v>763.4952169498024</c:v>
                </c:pt>
                <c:pt idx="1115">
                  <c:v>764.49989375374889</c:v>
                </c:pt>
                <c:pt idx="1116">
                  <c:v>769.09506109259701</c:v>
                </c:pt>
                <c:pt idx="1117">
                  <c:v>768.62551331422901</c:v>
                </c:pt>
                <c:pt idx="1118">
                  <c:v>773.16611537240124</c:v>
                </c:pt>
                <c:pt idx="1119">
                  <c:v>773.32061098418808</c:v>
                </c:pt>
                <c:pt idx="1120">
                  <c:v>775.21479567788219</c:v>
                </c:pt>
                <c:pt idx="1121">
                  <c:v>771.43839903078651</c:v>
                </c:pt>
                <c:pt idx="1122">
                  <c:v>772.80321146450615</c:v>
                </c:pt>
                <c:pt idx="1123">
                  <c:v>770.89972843132591</c:v>
                </c:pt>
                <c:pt idx="1124">
                  <c:v>772.83026346467113</c:v>
                </c:pt>
                <c:pt idx="1125">
                  <c:v>771.00740136108971</c:v>
                </c:pt>
                <c:pt idx="1126">
                  <c:v>772.51536357305622</c:v>
                </c:pt>
                <c:pt idx="1127">
                  <c:v>775.66496196292019</c:v>
                </c:pt>
                <c:pt idx="1128">
                  <c:v>775.699629082304</c:v>
                </c:pt>
                <c:pt idx="1129">
                  <c:v>782.08858666471815</c:v>
                </c:pt>
                <c:pt idx="1130">
                  <c:v>781.55653531007147</c:v>
                </c:pt>
                <c:pt idx="1131">
                  <c:v>782.46105696908808</c:v>
                </c:pt>
                <c:pt idx="1132">
                  <c:v>783.9340580319581</c:v>
                </c:pt>
                <c:pt idx="1133">
                  <c:v>782.90525760404444</c:v>
                </c:pt>
                <c:pt idx="1134">
                  <c:v>791.7102297311244</c:v>
                </c:pt>
                <c:pt idx="1135">
                  <c:v>792.51957196645117</c:v>
                </c:pt>
                <c:pt idx="1136">
                  <c:v>784.60384637765264</c:v>
                </c:pt>
                <c:pt idx="1137">
                  <c:v>783.04068089179373</c:v>
                </c:pt>
                <c:pt idx="1138">
                  <c:v>781.637702456635</c:v>
                </c:pt>
                <c:pt idx="1139">
                  <c:v>782.03697014502859</c:v>
                </c:pt>
                <c:pt idx="1140">
                  <c:v>784.37304351381636</c:v>
                </c:pt>
                <c:pt idx="1141">
                  <c:v>782.88113478473997</c:v>
                </c:pt>
                <c:pt idx="1142">
                  <c:v>783.39781007818556</c:v>
                </c:pt>
                <c:pt idx="1143">
                  <c:v>783.95961376182413</c:v>
                </c:pt>
                <c:pt idx="1144">
                  <c:v>784.14657675377703</c:v>
                </c:pt>
                <c:pt idx="1145">
                  <c:v>784.9169112806735</c:v>
                </c:pt>
                <c:pt idx="1146">
                  <c:v>784.89815000347471</c:v>
                </c:pt>
                <c:pt idx="1147">
                  <c:v>787.0011093085227</c:v>
                </c:pt>
                <c:pt idx="1148">
                  <c:v>785.17069566711461</c:v>
                </c:pt>
                <c:pt idx="1149">
                  <c:v>786.37066419139182</c:v>
                </c:pt>
                <c:pt idx="1150">
                  <c:v>788.1047657252816</c:v>
                </c:pt>
                <c:pt idx="1151">
                  <c:v>787.76476451471126</c:v>
                </c:pt>
                <c:pt idx="1152">
                  <c:v>787.16121666036224</c:v>
                </c:pt>
                <c:pt idx="1153">
                  <c:v>788.31020030282116</c:v>
                </c:pt>
                <c:pt idx="1154">
                  <c:v>785.23554463587379</c:v>
                </c:pt>
                <c:pt idx="1155">
                  <c:v>788.07048177621937</c:v>
                </c:pt>
                <c:pt idx="1156">
                  <c:v>785.84821258388138</c:v>
                </c:pt>
                <c:pt idx="1157">
                  <c:v>785.89553765855408</c:v>
                </c:pt>
                <c:pt idx="1158">
                  <c:v>801.54447541428408</c:v>
                </c:pt>
                <c:pt idx="1159">
                  <c:v>801.95868400526842</c:v>
                </c:pt>
                <c:pt idx="1160">
                  <c:v>802.30727341068587</c:v>
                </c:pt>
                <c:pt idx="1161">
                  <c:v>802.25313819242319</c:v>
                </c:pt>
                <c:pt idx="1162">
                  <c:v>802.69433632535538</c:v>
                </c:pt>
                <c:pt idx="1163">
                  <c:v>803.85100293202004</c:v>
                </c:pt>
                <c:pt idx="1164">
                  <c:v>802.2967103859005</c:v>
                </c:pt>
                <c:pt idx="1165">
                  <c:v>800.46032722197151</c:v>
                </c:pt>
                <c:pt idx="1166">
                  <c:v>802.64306238196468</c:v>
                </c:pt>
                <c:pt idx="1167">
                  <c:v>801.15235474608517</c:v>
                </c:pt>
                <c:pt idx="1168">
                  <c:v>801.74533247850513</c:v>
                </c:pt>
                <c:pt idx="1169">
                  <c:v>801.41364966235733</c:v>
                </c:pt>
                <c:pt idx="1170">
                  <c:v>800.65251567862606</c:v>
                </c:pt>
                <c:pt idx="1171">
                  <c:v>799.41940723262405</c:v>
                </c:pt>
                <c:pt idx="1172">
                  <c:v>800.72138956091976</c:v>
                </c:pt>
                <c:pt idx="1173">
                  <c:v>809.62738550915992</c:v>
                </c:pt>
                <c:pt idx="1174">
                  <c:v>810.08390550031936</c:v>
                </c:pt>
                <c:pt idx="1175">
                  <c:v>829.9183672483955</c:v>
                </c:pt>
                <c:pt idx="1176">
                  <c:v>832.9634593840633</c:v>
                </c:pt>
                <c:pt idx="1177">
                  <c:v>832.50757440588814</c:v>
                </c:pt>
                <c:pt idx="1178">
                  <c:v>832.77456585727077</c:v>
                </c:pt>
                <c:pt idx="1179">
                  <c:v>830.23261171616059</c:v>
                </c:pt>
                <c:pt idx="1180">
                  <c:v>832.0703690949772</c:v>
                </c:pt>
                <c:pt idx="1181">
                  <c:v>832.15277418530923</c:v>
                </c:pt>
                <c:pt idx="1182">
                  <c:v>831.09336864984971</c:v>
                </c:pt>
                <c:pt idx="1183">
                  <c:v>830.48872092402917</c:v>
                </c:pt>
                <c:pt idx="1184">
                  <c:v>830.12417891285759</c:v>
                </c:pt>
                <c:pt idx="1185">
                  <c:v>830.29831432960373</c:v>
                </c:pt>
                <c:pt idx="1186">
                  <c:v>831.27768632433754</c:v>
                </c:pt>
                <c:pt idx="1187">
                  <c:v>833.96084819398266</c:v>
                </c:pt>
                <c:pt idx="1188">
                  <c:v>832.67785942218643</c:v>
                </c:pt>
                <c:pt idx="1189">
                  <c:v>831.68082184753757</c:v>
                </c:pt>
                <c:pt idx="1190">
                  <c:v>832.94166287443977</c:v>
                </c:pt>
                <c:pt idx="1191">
                  <c:v>832.94166287443977</c:v>
                </c:pt>
                <c:pt idx="1192">
                  <c:v>832.53647680244785</c:v>
                </c:pt>
                <c:pt idx="1193">
                  <c:v>832.48472831807476</c:v>
                </c:pt>
                <c:pt idx="1194">
                  <c:v>841.59320778808933</c:v>
                </c:pt>
                <c:pt idx="1195">
                  <c:v>841.08734944126945</c:v>
                </c:pt>
                <c:pt idx="1196">
                  <c:v>843.93154708705288</c:v>
                </c:pt>
                <c:pt idx="1197">
                  <c:v>845.05917253754478</c:v>
                </c:pt>
                <c:pt idx="1198">
                  <c:v>842.61773304305416</c:v>
                </c:pt>
                <c:pt idx="1199">
                  <c:v>843.30154253206592</c:v>
                </c:pt>
                <c:pt idx="1200">
                  <c:v>842.28081799707752</c:v>
                </c:pt>
                <c:pt idx="1201">
                  <c:v>844.1152632053886</c:v>
                </c:pt>
                <c:pt idx="1202">
                  <c:v>843.1742718931232</c:v>
                </c:pt>
                <c:pt idx="1203">
                  <c:v>843.38187427669209</c:v>
                </c:pt>
                <c:pt idx="1204">
                  <c:v>841.34671021848362</c:v>
                </c:pt>
                <c:pt idx="1205">
                  <c:v>841.03051827698391</c:v>
                </c:pt>
                <c:pt idx="1206">
                  <c:v>843.37506578340572</c:v>
                </c:pt>
                <c:pt idx="1207">
                  <c:v>841.67473919540089</c:v>
                </c:pt>
                <c:pt idx="1208">
                  <c:v>850.65234632640522</c:v>
                </c:pt>
                <c:pt idx="1209">
                  <c:v>849.56872291713398</c:v>
                </c:pt>
                <c:pt idx="1210">
                  <c:v>848.64390127211254</c:v>
                </c:pt>
                <c:pt idx="1211">
                  <c:v>849.22753475456875</c:v>
                </c:pt>
                <c:pt idx="1212">
                  <c:v>848.96779535561245</c:v>
                </c:pt>
                <c:pt idx="1213">
                  <c:v>849.01262666694265</c:v>
                </c:pt>
                <c:pt idx="1214">
                  <c:v>850.82773329726797</c:v>
                </c:pt>
                <c:pt idx="1215">
                  <c:v>852.01674534789663</c:v>
                </c:pt>
                <c:pt idx="1216">
                  <c:v>850.10606374255758</c:v>
                </c:pt>
                <c:pt idx="1217">
                  <c:v>849.8068961244021</c:v>
                </c:pt>
                <c:pt idx="1218">
                  <c:v>849.80956009998363</c:v>
                </c:pt>
                <c:pt idx="1219">
                  <c:v>849.83825748450499</c:v>
                </c:pt>
                <c:pt idx="1220">
                  <c:v>851.29095792062026</c:v>
                </c:pt>
                <c:pt idx="1221">
                  <c:v>852.24505587703925</c:v>
                </c:pt>
                <c:pt idx="1222">
                  <c:v>852.20505591518622</c:v>
                </c:pt>
                <c:pt idx="1223">
                  <c:v>852.13704854938578</c:v>
                </c:pt>
                <c:pt idx="1224">
                  <c:v>851.29551108870101</c:v>
                </c:pt>
                <c:pt idx="1225">
                  <c:v>852.25047440025401</c:v>
                </c:pt>
                <c:pt idx="1226">
                  <c:v>850.78583121988368</c:v>
                </c:pt>
                <c:pt idx="1227">
                  <c:v>852.20396745893549</c:v>
                </c:pt>
                <c:pt idx="1228">
                  <c:v>850.75962199959349</c:v>
                </c:pt>
                <c:pt idx="1229">
                  <c:v>849.60972292199176</c:v>
                </c:pt>
                <c:pt idx="1230">
                  <c:v>850.89847586526912</c:v>
                </c:pt>
                <c:pt idx="1231">
                  <c:v>852.79020294024986</c:v>
                </c:pt>
                <c:pt idx="1232">
                  <c:v>851.55320397987407</c:v>
                </c:pt>
                <c:pt idx="1233">
                  <c:v>853.35755078531247</c:v>
                </c:pt>
                <c:pt idx="1234">
                  <c:v>851.09454955197316</c:v>
                </c:pt>
                <c:pt idx="1235">
                  <c:v>850.63671630657655</c:v>
                </c:pt>
                <c:pt idx="1236">
                  <c:v>850.12455509825986</c:v>
                </c:pt>
                <c:pt idx="1237">
                  <c:v>852.17175612076562</c:v>
                </c:pt>
                <c:pt idx="1238">
                  <c:v>852.71305760964196</c:v>
                </c:pt>
                <c:pt idx="1239">
                  <c:v>851.83505659028333</c:v>
                </c:pt>
                <c:pt idx="1240">
                  <c:v>852.63621825202745</c:v>
                </c:pt>
                <c:pt idx="1241">
                  <c:v>852.14550161584657</c:v>
                </c:pt>
                <c:pt idx="1242">
                  <c:v>853.3249561361913</c:v>
                </c:pt>
                <c:pt idx="1243">
                  <c:v>856.5728493802194</c:v>
                </c:pt>
                <c:pt idx="1244">
                  <c:v>856.59461103602689</c:v>
                </c:pt>
                <c:pt idx="1245">
                  <c:v>856.44801090694409</c:v>
                </c:pt>
                <c:pt idx="1246">
                  <c:v>855.34970814026337</c:v>
                </c:pt>
                <c:pt idx="1247">
                  <c:v>857.44410182572346</c:v>
                </c:pt>
                <c:pt idx="1248">
                  <c:v>857.92158016808708</c:v>
                </c:pt>
                <c:pt idx="1249">
                  <c:v>858.22138655431945</c:v>
                </c:pt>
                <c:pt idx="1250">
                  <c:v>856.53284690030296</c:v>
                </c:pt>
                <c:pt idx="1251">
                  <c:v>856.82029265411575</c:v>
                </c:pt>
                <c:pt idx="1252">
                  <c:v>858.28689289339263</c:v>
                </c:pt>
                <c:pt idx="1253">
                  <c:v>858.8931925321408</c:v>
                </c:pt>
                <c:pt idx="1254">
                  <c:v>859.72094094999511</c:v>
                </c:pt>
                <c:pt idx="1255">
                  <c:v>857.78239336856086</c:v>
                </c:pt>
                <c:pt idx="1256">
                  <c:v>859.21411785729606</c:v>
                </c:pt>
                <c:pt idx="1257">
                  <c:v>859.58411965020377</c:v>
                </c:pt>
                <c:pt idx="1258">
                  <c:v>858.41598341115196</c:v>
                </c:pt>
                <c:pt idx="1259">
                  <c:v>857.7102121288367</c:v>
                </c:pt>
                <c:pt idx="1260">
                  <c:v>860.07378387697418</c:v>
                </c:pt>
                <c:pt idx="1261">
                  <c:v>859.29016094155986</c:v>
                </c:pt>
                <c:pt idx="1262">
                  <c:v>858.00804992266376</c:v>
                </c:pt>
                <c:pt idx="1263">
                  <c:v>860.03149028368671</c:v>
                </c:pt>
                <c:pt idx="1264">
                  <c:v>857.76829542465885</c:v>
                </c:pt>
                <c:pt idx="1265">
                  <c:v>860.28573124356944</c:v>
                </c:pt>
                <c:pt idx="1266">
                  <c:v>859.72162102409084</c:v>
                </c:pt>
                <c:pt idx="1267">
                  <c:v>860.18462208159644</c:v>
                </c:pt>
                <c:pt idx="1268">
                  <c:v>858.16059285276015</c:v>
                </c:pt>
                <c:pt idx="1269">
                  <c:v>860.67862158887465</c:v>
                </c:pt>
                <c:pt idx="1270">
                  <c:v>859.35337063543875</c:v>
                </c:pt>
                <c:pt idx="1271">
                  <c:v>859.69915625326712</c:v>
                </c:pt>
                <c:pt idx="1272">
                  <c:v>859.94389170281966</c:v>
                </c:pt>
                <c:pt idx="1273">
                  <c:v>860.30698568992693</c:v>
                </c:pt>
                <c:pt idx="1274">
                  <c:v>862.92674676947672</c:v>
                </c:pt>
                <c:pt idx="1275">
                  <c:v>862.64731141798575</c:v>
                </c:pt>
                <c:pt idx="1276">
                  <c:v>860.88745798044283</c:v>
                </c:pt>
                <c:pt idx="1277">
                  <c:v>862.10971908145029</c:v>
                </c:pt>
                <c:pt idx="1278">
                  <c:v>862.18223348133643</c:v>
                </c:pt>
                <c:pt idx="1279">
                  <c:v>861.20398995153982</c:v>
                </c:pt>
                <c:pt idx="1280">
                  <c:v>862.87199330203612</c:v>
                </c:pt>
                <c:pt idx="1281">
                  <c:v>864.98699343078215</c:v>
                </c:pt>
                <c:pt idx="1282">
                  <c:v>865.48078757398207</c:v>
                </c:pt>
                <c:pt idx="1283">
                  <c:v>864.69647952787955</c:v>
                </c:pt>
                <c:pt idx="1284">
                  <c:v>865.03952832393725</c:v>
                </c:pt>
                <c:pt idx="1285">
                  <c:v>869.45819645993788</c:v>
                </c:pt>
                <c:pt idx="1286">
                  <c:v>869.85803460948546</c:v>
                </c:pt>
                <c:pt idx="1287">
                  <c:v>869.58012698464472</c:v>
                </c:pt>
                <c:pt idx="1288">
                  <c:v>869.71621393286068</c:v>
                </c:pt>
                <c:pt idx="1289">
                  <c:v>870.68906672917683</c:v>
                </c:pt>
                <c:pt idx="1290">
                  <c:v>872.5327410163768</c:v>
                </c:pt>
                <c:pt idx="1291">
                  <c:v>872.54177298270542</c:v>
                </c:pt>
                <c:pt idx="1292">
                  <c:v>871.61025265477974</c:v>
                </c:pt>
                <c:pt idx="1293">
                  <c:v>872.78599360831458</c:v>
                </c:pt>
                <c:pt idx="1294">
                  <c:v>873.3959916258641</c:v>
                </c:pt>
                <c:pt idx="1295">
                  <c:v>898.27454360075672</c:v>
                </c:pt>
                <c:pt idx="1296">
                  <c:v>929.07658632532139</c:v>
                </c:pt>
                <c:pt idx="1297">
                  <c:v>931.04917246535797</c:v>
                </c:pt>
                <c:pt idx="1298">
                  <c:v>943.83052222304423</c:v>
                </c:pt>
                <c:pt idx="1299">
                  <c:v>976.88069772594054</c:v>
                </c:pt>
                <c:pt idx="1300">
                  <c:v>989.75026252739508</c:v>
                </c:pt>
                <c:pt idx="1301">
                  <c:v>990.91553780310232</c:v>
                </c:pt>
                <c:pt idx="1302">
                  <c:v>990.91553780310232</c:v>
                </c:pt>
                <c:pt idx="1303">
                  <c:v>1020.7532818770446</c:v>
                </c:pt>
                <c:pt idx="1304">
                  <c:v>1026.0426104554385</c:v>
                </c:pt>
                <c:pt idx="1305">
                  <c:v>1027.3041584828347</c:v>
                </c:pt>
                <c:pt idx="1306">
                  <c:v>1026.8515569308252</c:v>
                </c:pt>
                <c:pt idx="1307">
                  <c:v>1027.0673573651761</c:v>
                </c:pt>
                <c:pt idx="1308">
                  <c:v>1054.7312987001092</c:v>
                </c:pt>
                <c:pt idx="1309">
                  <c:v>1054.7491207482703</c:v>
                </c:pt>
                <c:pt idx="1310">
                  <c:v>1062.559119588364</c:v>
                </c:pt>
                <c:pt idx="1311">
                  <c:v>1062.9079749422558</c:v>
                </c:pt>
                <c:pt idx="1312">
                  <c:v>1061.9849759029635</c:v>
                </c:pt>
                <c:pt idx="1313">
                  <c:v>1062.2942150334306</c:v>
                </c:pt>
                <c:pt idx="1314">
                  <c:v>1062.2146127621122</c:v>
                </c:pt>
                <c:pt idx="1315">
                  <c:v>1064.0950316885896</c:v>
                </c:pt>
                <c:pt idx="1316">
                  <c:v>1063.3639870832153</c:v>
                </c:pt>
                <c:pt idx="1317">
                  <c:v>1066.3719549725242</c:v>
                </c:pt>
                <c:pt idx="1318">
                  <c:v>1067.2643448101767</c:v>
                </c:pt>
                <c:pt idx="1319">
                  <c:v>1069.3086489128359</c:v>
                </c:pt>
                <c:pt idx="1320">
                  <c:v>1070.8562182473429</c:v>
                </c:pt>
                <c:pt idx="1321">
                  <c:v>1071.287763385702</c:v>
                </c:pt>
                <c:pt idx="1322">
                  <c:v>1069.8498185115345</c:v>
                </c:pt>
                <c:pt idx="1323">
                  <c:v>1069.593192740012</c:v>
                </c:pt>
                <c:pt idx="1324">
                  <c:v>1069.9203474341371</c:v>
                </c:pt>
                <c:pt idx="1325">
                  <c:v>1070.6042068867423</c:v>
                </c:pt>
                <c:pt idx="1326">
                  <c:v>1072.295196213428</c:v>
                </c:pt>
                <c:pt idx="1327">
                  <c:v>1073.2631957462468</c:v>
                </c:pt>
                <c:pt idx="1328">
                  <c:v>1073.4454510143437</c:v>
                </c:pt>
                <c:pt idx="1329">
                  <c:v>1072.7400049126186</c:v>
                </c:pt>
                <c:pt idx="1330">
                  <c:v>1072.8367745584287</c:v>
                </c:pt>
                <c:pt idx="1331">
                  <c:v>1074.8408059781827</c:v>
                </c:pt>
                <c:pt idx="1332">
                  <c:v>1073.5527835494318</c:v>
                </c:pt>
                <c:pt idx="1333">
                  <c:v>1073.3208352743127</c:v>
                </c:pt>
                <c:pt idx="1334">
                  <c:v>1074.5740940092542</c:v>
                </c:pt>
                <c:pt idx="1335">
                  <c:v>1077.6471535383203</c:v>
                </c:pt>
                <c:pt idx="1336">
                  <c:v>1077.1232443420627</c:v>
                </c:pt>
                <c:pt idx="1337">
                  <c:v>1075.8998479960896</c:v>
                </c:pt>
                <c:pt idx="1338">
                  <c:v>1076.7493581628837</c:v>
                </c:pt>
                <c:pt idx="1339">
                  <c:v>1076.7292650198974</c:v>
                </c:pt>
                <c:pt idx="1340">
                  <c:v>1078.3874473130741</c:v>
                </c:pt>
                <c:pt idx="1341">
                  <c:v>1078.0125211036243</c:v>
                </c:pt>
                <c:pt idx="1342">
                  <c:v>1079.6765201246776</c:v>
                </c:pt>
                <c:pt idx="1343">
                  <c:v>1077.5544691790305</c:v>
                </c:pt>
                <c:pt idx="1344">
                  <c:v>1079.8652005006038</c:v>
                </c:pt>
                <c:pt idx="1345">
                  <c:v>1079.7076490946524</c:v>
                </c:pt>
                <c:pt idx="1346">
                  <c:v>1080.4860726721995</c:v>
                </c:pt>
                <c:pt idx="1347">
                  <c:v>1079.9280725546591</c:v>
                </c:pt>
                <c:pt idx="1348">
                  <c:v>1080.2398146341034</c:v>
                </c:pt>
                <c:pt idx="1349">
                  <c:v>1082.4378173003383</c:v>
                </c:pt>
                <c:pt idx="1350">
                  <c:v>1081.8442765722461</c:v>
                </c:pt>
                <c:pt idx="1351">
                  <c:v>1081.8783734577187</c:v>
                </c:pt>
                <c:pt idx="1352">
                  <c:v>1081.7145304499604</c:v>
                </c:pt>
                <c:pt idx="1353">
                  <c:v>1081.3939356027581</c:v>
                </c:pt>
                <c:pt idx="1354">
                  <c:v>1081.2406413374879</c:v>
                </c:pt>
                <c:pt idx="1355">
                  <c:v>1082.0283953832873</c:v>
                </c:pt>
                <c:pt idx="1356">
                  <c:v>1083.4989989983328</c:v>
                </c:pt>
                <c:pt idx="1357">
                  <c:v>1083.5989990221747</c:v>
                </c:pt>
                <c:pt idx="1358">
                  <c:v>1080.5529292436727</c:v>
                </c:pt>
                <c:pt idx="1359">
                  <c:v>1089.3376187893041</c:v>
                </c:pt>
                <c:pt idx="1360">
                  <c:v>1089.4909177782424</c:v>
                </c:pt>
                <c:pt idx="1361">
                  <c:v>1089.9842211815007</c:v>
                </c:pt>
                <c:pt idx="1362">
                  <c:v>1089.9682209106572</c:v>
                </c:pt>
                <c:pt idx="1363">
                  <c:v>1090.2026543977149</c:v>
                </c:pt>
                <c:pt idx="1364">
                  <c:v>1091.0164509924539</c:v>
                </c:pt>
                <c:pt idx="1365">
                  <c:v>1091.0422667326816</c:v>
                </c:pt>
                <c:pt idx="1366">
                  <c:v>1090.4972666563876</c:v>
                </c:pt>
                <c:pt idx="1367">
                  <c:v>1089.7421135666259</c:v>
                </c:pt>
                <c:pt idx="1368">
                  <c:v>1089.7727529058643</c:v>
                </c:pt>
                <c:pt idx="1369">
                  <c:v>1089.5582046309896</c:v>
                </c:pt>
                <c:pt idx="1370">
                  <c:v>1089.8661229113527</c:v>
                </c:pt>
                <c:pt idx="1371">
                  <c:v>1089.2910269597955</c:v>
                </c:pt>
                <c:pt idx="1372">
                  <c:v>1089.3944829801508</c:v>
                </c:pt>
                <c:pt idx="1373">
                  <c:v>1090.2400563756414</c:v>
                </c:pt>
                <c:pt idx="1374">
                  <c:v>1091.157548683364</c:v>
                </c:pt>
                <c:pt idx="1375">
                  <c:v>1091.2071718300172</c:v>
                </c:pt>
                <c:pt idx="1376">
                  <c:v>1091.2071718300172</c:v>
                </c:pt>
                <c:pt idx="1377">
                  <c:v>1090.836815568287</c:v>
                </c:pt>
                <c:pt idx="1378">
                  <c:v>1090.2661384648122</c:v>
                </c:pt>
                <c:pt idx="1379">
                  <c:v>1090.8030994149335</c:v>
                </c:pt>
                <c:pt idx="1380">
                  <c:v>1090.1848296137937</c:v>
                </c:pt>
                <c:pt idx="1381">
                  <c:v>1090.3633755060323</c:v>
                </c:pt>
                <c:pt idx="1382">
                  <c:v>1089.8923758181222</c:v>
                </c:pt>
                <c:pt idx="1383">
                  <c:v>1089.5588091822751</c:v>
                </c:pt>
                <c:pt idx="1384">
                  <c:v>1089.890176028613</c:v>
                </c:pt>
                <c:pt idx="1385">
                  <c:v>1091.6141771531143</c:v>
                </c:pt>
                <c:pt idx="1386">
                  <c:v>1089.4368762081899</c:v>
                </c:pt>
                <c:pt idx="1387">
                  <c:v>1090.0822613617815</c:v>
                </c:pt>
                <c:pt idx="1388">
                  <c:v>1089.6170112627037</c:v>
                </c:pt>
                <c:pt idx="1389">
                  <c:v>1092.5963363923543</c:v>
                </c:pt>
                <c:pt idx="1390">
                  <c:v>1092.0484965123646</c:v>
                </c:pt>
                <c:pt idx="1391">
                  <c:v>1093.5909804232829</c:v>
                </c:pt>
                <c:pt idx="1392">
                  <c:v>1094.4037306435816</c:v>
                </c:pt>
                <c:pt idx="1393">
                  <c:v>1094.3932077359818</c:v>
                </c:pt>
                <c:pt idx="1394">
                  <c:v>1093.4292090606355</c:v>
                </c:pt>
                <c:pt idx="1395">
                  <c:v>1092.6392605189644</c:v>
                </c:pt>
                <c:pt idx="1396">
                  <c:v>1093.2930288497769</c:v>
                </c:pt>
                <c:pt idx="1397">
                  <c:v>1091.6737104539238</c:v>
                </c:pt>
                <c:pt idx="1398">
                  <c:v>1092.401610795077</c:v>
                </c:pt>
                <c:pt idx="1399">
                  <c:v>1096.8910336081349</c:v>
                </c:pt>
                <c:pt idx="1400">
                  <c:v>1096.8910336081349</c:v>
                </c:pt>
                <c:pt idx="1401">
                  <c:v>1095.97195990723</c:v>
                </c:pt>
                <c:pt idx="1402">
                  <c:v>1096.4689344685935</c:v>
                </c:pt>
                <c:pt idx="1403">
                  <c:v>1095.2708573114537</c:v>
                </c:pt>
                <c:pt idx="1404">
                  <c:v>1095.5518266741597</c:v>
                </c:pt>
                <c:pt idx="1405">
                  <c:v>1097.2429334257208</c:v>
                </c:pt>
                <c:pt idx="1406">
                  <c:v>1098.483227345761</c:v>
                </c:pt>
                <c:pt idx="1407">
                  <c:v>1097.2646744434201</c:v>
                </c:pt>
                <c:pt idx="1408">
                  <c:v>1096.8227244798504</c:v>
                </c:pt>
                <c:pt idx="1409">
                  <c:v>1096.7828787589856</c:v>
                </c:pt>
                <c:pt idx="1410">
                  <c:v>1098.7865753049441</c:v>
                </c:pt>
                <c:pt idx="1411">
                  <c:v>1098.6025729204007</c:v>
                </c:pt>
                <c:pt idx="1412">
                  <c:v>1096.2276408845969</c:v>
                </c:pt>
                <c:pt idx="1413">
                  <c:v>1096.1992653828524</c:v>
                </c:pt>
                <c:pt idx="1414">
                  <c:v>1098.6322925646268</c:v>
                </c:pt>
                <c:pt idx="1415">
                  <c:v>1097.00829585981</c:v>
                </c:pt>
                <c:pt idx="1416">
                  <c:v>1096.8176808931344</c:v>
                </c:pt>
                <c:pt idx="1417">
                  <c:v>1097.4871549733393</c:v>
                </c:pt>
                <c:pt idx="1418">
                  <c:v>1098.0911761751809</c:v>
                </c:pt>
                <c:pt idx="1419">
                  <c:v>1098.7898987314143</c:v>
                </c:pt>
                <c:pt idx="1420">
                  <c:v>1097.644053135667</c:v>
                </c:pt>
                <c:pt idx="1421">
                  <c:v>1105.6470592065193</c:v>
                </c:pt>
                <c:pt idx="1422">
                  <c:v>1105.0020583315231</c:v>
                </c:pt>
                <c:pt idx="1423">
                  <c:v>1105.6258164240458</c:v>
                </c:pt>
                <c:pt idx="1424">
                  <c:v>1105.6926281048395</c:v>
                </c:pt>
                <c:pt idx="1425">
                  <c:v>1107.5996286316254</c:v>
                </c:pt>
                <c:pt idx="1426">
                  <c:v>1106.1864253009148</c:v>
                </c:pt>
                <c:pt idx="1427">
                  <c:v>1106.0834247941561</c:v>
                </c:pt>
                <c:pt idx="1428">
                  <c:v>1107.9713821505607</c:v>
                </c:pt>
                <c:pt idx="1429">
                  <c:v>1107.7039267217219</c:v>
                </c:pt>
                <c:pt idx="1430">
                  <c:v>1108.4116155636907</c:v>
                </c:pt>
                <c:pt idx="1431">
                  <c:v>1108.547715438664</c:v>
                </c:pt>
                <c:pt idx="1432">
                  <c:v>1108.547715438664</c:v>
                </c:pt>
                <c:pt idx="1433">
                  <c:v>1117.5030485709608</c:v>
                </c:pt>
                <c:pt idx="1434">
                  <c:v>1117.1781050545574</c:v>
                </c:pt>
                <c:pt idx="1435">
                  <c:v>1116.793247876823</c:v>
                </c:pt>
                <c:pt idx="1436">
                  <c:v>1116.0029271823764</c:v>
                </c:pt>
                <c:pt idx="1437">
                  <c:v>1116.4779290390611</c:v>
                </c:pt>
                <c:pt idx="1438">
                  <c:v>1126.2443793398738</c:v>
                </c:pt>
                <c:pt idx="1439">
                  <c:v>1126.8881434482932</c:v>
                </c:pt>
                <c:pt idx="1440">
                  <c:v>1127.2646767777801</c:v>
                </c:pt>
                <c:pt idx="1441">
                  <c:v>1127.2660792452693</c:v>
                </c:pt>
                <c:pt idx="1442">
                  <c:v>1127.066078959167</c:v>
                </c:pt>
                <c:pt idx="1443">
                  <c:v>1128.7350607366711</c:v>
                </c:pt>
                <c:pt idx="1444">
                  <c:v>1128.8110619039685</c:v>
                </c:pt>
                <c:pt idx="1445">
                  <c:v>1127.9845246971995</c:v>
                </c:pt>
                <c:pt idx="1446">
                  <c:v>1126.8192055114955</c:v>
                </c:pt>
                <c:pt idx="1447">
                  <c:v>1127.080344874546</c:v>
                </c:pt>
                <c:pt idx="1448">
                  <c:v>1128.0834014770985</c:v>
                </c:pt>
                <c:pt idx="1449">
                  <c:v>1127.5954006669522</c:v>
                </c:pt>
                <c:pt idx="1450">
                  <c:v>1126.8466551025808</c:v>
                </c:pt>
                <c:pt idx="1451">
                  <c:v>1128.375609399885</c:v>
                </c:pt>
                <c:pt idx="1452">
                  <c:v>1128.0302671418935</c:v>
                </c:pt>
                <c:pt idx="1453">
                  <c:v>1128.8911077269763</c:v>
                </c:pt>
                <c:pt idx="1454">
                  <c:v>1129.5690851846189</c:v>
                </c:pt>
                <c:pt idx="1455">
                  <c:v>1129.5713467040509</c:v>
                </c:pt>
                <c:pt idx="1456">
                  <c:v>1129.9904071578235</c:v>
                </c:pt>
                <c:pt idx="1457">
                  <c:v>1129.903210450098</c:v>
                </c:pt>
                <c:pt idx="1458">
                  <c:v>1130.7160637170487</c:v>
                </c:pt>
                <c:pt idx="1459">
                  <c:v>1131.9880644768887</c:v>
                </c:pt>
                <c:pt idx="1460">
                  <c:v>1131.9095315762274</c:v>
                </c:pt>
                <c:pt idx="1461">
                  <c:v>1132.3758986123316</c:v>
                </c:pt>
                <c:pt idx="1462">
                  <c:v>1132.4998996533864</c:v>
                </c:pt>
                <c:pt idx="1463">
                  <c:v>1131.1356127710492</c:v>
                </c:pt>
                <c:pt idx="1464">
                  <c:v>1132.015512418136</c:v>
                </c:pt>
                <c:pt idx="1465">
                  <c:v>1132.3812131398768</c:v>
                </c:pt>
                <c:pt idx="1466">
                  <c:v>1134.5475702398867</c:v>
                </c:pt>
                <c:pt idx="1467">
                  <c:v>1133.686824720487</c:v>
                </c:pt>
                <c:pt idx="1468">
                  <c:v>1133.4153375775963</c:v>
                </c:pt>
                <c:pt idx="1469">
                  <c:v>1132.4458138497025</c:v>
                </c:pt>
                <c:pt idx="1470">
                  <c:v>1132.6002412737757</c:v>
                </c:pt>
                <c:pt idx="1471">
                  <c:v>1132.9107902945429</c:v>
                </c:pt>
                <c:pt idx="1472">
                  <c:v>1131.7570459993035</c:v>
                </c:pt>
                <c:pt idx="1473">
                  <c:v>1131.9340246526003</c:v>
                </c:pt>
                <c:pt idx="1474">
                  <c:v>1130.6143606250585</c:v>
                </c:pt>
                <c:pt idx="1475">
                  <c:v>1131.9928582554162</c:v>
                </c:pt>
                <c:pt idx="1476">
                  <c:v>1131.4392140304149</c:v>
                </c:pt>
                <c:pt idx="1477">
                  <c:v>1130.9137987886966</c:v>
                </c:pt>
                <c:pt idx="1478">
                  <c:v>1132.7119807620943</c:v>
                </c:pt>
                <c:pt idx="1479">
                  <c:v>1134.3920311202705</c:v>
                </c:pt>
                <c:pt idx="1480">
                  <c:v>1130.3514177185893</c:v>
                </c:pt>
                <c:pt idx="1481">
                  <c:v>1131.1047953647972</c:v>
                </c:pt>
                <c:pt idx="1482">
                  <c:v>1131.952193407476</c:v>
                </c:pt>
                <c:pt idx="1483">
                  <c:v>1132.6101741624475</c:v>
                </c:pt>
                <c:pt idx="1484">
                  <c:v>1133.422080917418</c:v>
                </c:pt>
                <c:pt idx="1485">
                  <c:v>1132.8536234033704</c:v>
                </c:pt>
                <c:pt idx="1486">
                  <c:v>1132.6439323258996</c:v>
                </c:pt>
                <c:pt idx="1487">
                  <c:v>1134.5345671010614</c:v>
                </c:pt>
                <c:pt idx="1488">
                  <c:v>1132.3375424874425</c:v>
                </c:pt>
                <c:pt idx="1489">
                  <c:v>1134.2674581130445</c:v>
                </c:pt>
                <c:pt idx="1490">
                  <c:v>1134.0703036358059</c:v>
                </c:pt>
                <c:pt idx="1491">
                  <c:v>1134.104303635791</c:v>
                </c:pt>
                <c:pt idx="1492">
                  <c:v>1134.8069738411755</c:v>
                </c:pt>
                <c:pt idx="1493">
                  <c:v>1133.4540437871069</c:v>
                </c:pt>
                <c:pt idx="1494">
                  <c:v>1135.2941789889187</c:v>
                </c:pt>
                <c:pt idx="1495">
                  <c:v>1135.1558419170501</c:v>
                </c:pt>
                <c:pt idx="1496">
                  <c:v>1135.526639282954</c:v>
                </c:pt>
                <c:pt idx="1497">
                  <c:v>1134.9529708626392</c:v>
                </c:pt>
                <c:pt idx="1498">
                  <c:v>1134.8038155886056</c:v>
                </c:pt>
                <c:pt idx="1499">
                  <c:v>1134.6564399602535</c:v>
                </c:pt>
                <c:pt idx="1500">
                  <c:v>1135.8273127230527</c:v>
                </c:pt>
                <c:pt idx="1501">
                  <c:v>1135.3664072754505</c:v>
                </c:pt>
                <c:pt idx="1502">
                  <c:v>1135.7021401825073</c:v>
                </c:pt>
                <c:pt idx="1503">
                  <c:v>1135.3475953659686</c:v>
                </c:pt>
                <c:pt idx="1504">
                  <c:v>1135.5257576725157</c:v>
                </c:pt>
                <c:pt idx="1505">
                  <c:v>1135.2605764030191</c:v>
                </c:pt>
                <c:pt idx="1506">
                  <c:v>1136.9482690228792</c:v>
                </c:pt>
                <c:pt idx="1507">
                  <c:v>1136.2656125707031</c:v>
                </c:pt>
                <c:pt idx="1508">
                  <c:v>1134.527882365644</c:v>
                </c:pt>
                <c:pt idx="1509">
                  <c:v>1135.8550681864322</c:v>
                </c:pt>
                <c:pt idx="1510">
                  <c:v>1135.0936573819668</c:v>
                </c:pt>
                <c:pt idx="1511">
                  <c:v>1134.5838092641384</c:v>
                </c:pt>
                <c:pt idx="1512">
                  <c:v>1134.5838092641384</c:v>
                </c:pt>
                <c:pt idx="1513">
                  <c:v>1135.3817029461675</c:v>
                </c:pt>
                <c:pt idx="1514">
                  <c:v>1135.7511955533587</c:v>
                </c:pt>
                <c:pt idx="1515">
                  <c:v>1135.9915842298828</c:v>
                </c:pt>
                <c:pt idx="1516">
                  <c:v>1135.6695204299353</c:v>
                </c:pt>
                <c:pt idx="1517">
                  <c:v>1135.4207217615508</c:v>
                </c:pt>
                <c:pt idx="1518">
                  <c:v>1135.2392210882567</c:v>
                </c:pt>
                <c:pt idx="1519">
                  <c:v>1137.4716728931703</c:v>
                </c:pt>
                <c:pt idx="1520">
                  <c:v>1137.6169864708968</c:v>
                </c:pt>
                <c:pt idx="1521">
                  <c:v>1137.4909867817946</c:v>
                </c:pt>
                <c:pt idx="1522">
                  <c:v>1136.3689878756591</c:v>
                </c:pt>
                <c:pt idx="1523">
                  <c:v>1135.9407579178401</c:v>
                </c:pt>
                <c:pt idx="1524">
                  <c:v>1137.2023050046005</c:v>
                </c:pt>
                <c:pt idx="1525">
                  <c:v>1135.845952209685</c:v>
                </c:pt>
                <c:pt idx="1526">
                  <c:v>1136.1690840838887</c:v>
                </c:pt>
                <c:pt idx="1527">
                  <c:v>1136.6580842255094</c:v>
                </c:pt>
                <c:pt idx="1528">
                  <c:v>1136.5557412771918</c:v>
                </c:pt>
                <c:pt idx="1529">
                  <c:v>1137.5169300559387</c:v>
                </c:pt>
                <c:pt idx="1530">
                  <c:v>1137.4423224582747</c:v>
                </c:pt>
                <c:pt idx="1531">
                  <c:v>1137.5870231642798</c:v>
                </c:pt>
                <c:pt idx="1532">
                  <c:v>1136.8160227594376</c:v>
                </c:pt>
                <c:pt idx="1533">
                  <c:v>1137.2606258747578</c:v>
                </c:pt>
                <c:pt idx="1534">
                  <c:v>1136.3822984342873</c:v>
                </c:pt>
                <c:pt idx="1535">
                  <c:v>1136.9438161516041</c:v>
                </c:pt>
                <c:pt idx="1536">
                  <c:v>1137.4501217269749</c:v>
                </c:pt>
                <c:pt idx="1537">
                  <c:v>1137.0661219918579</c:v>
                </c:pt>
                <c:pt idx="1538">
                  <c:v>1136.1824011766762</c:v>
                </c:pt>
                <c:pt idx="1539">
                  <c:v>1137.6150049978346</c:v>
                </c:pt>
                <c:pt idx="1540">
                  <c:v>1137.6150049978346</c:v>
                </c:pt>
                <c:pt idx="1541">
                  <c:v>1136.0435937718898</c:v>
                </c:pt>
                <c:pt idx="1542">
                  <c:v>1137.6435937957317</c:v>
                </c:pt>
                <c:pt idx="1543">
                  <c:v>1137.042754687503</c:v>
                </c:pt>
                <c:pt idx="1544">
                  <c:v>1136.6544596628696</c:v>
                </c:pt>
                <c:pt idx="1545">
                  <c:v>1136.1701298394651</c:v>
                </c:pt>
                <c:pt idx="1546">
                  <c:v>1138.3677285203189</c:v>
                </c:pt>
                <c:pt idx="1547">
                  <c:v>1138.7410463580341</c:v>
                </c:pt>
                <c:pt idx="1548">
                  <c:v>1137.9657242932767</c:v>
                </c:pt>
                <c:pt idx="1549">
                  <c:v>1137.5827102103681</c:v>
                </c:pt>
                <c:pt idx="1550">
                  <c:v>1138.2794092671425</c:v>
                </c:pt>
                <c:pt idx="1551">
                  <c:v>1137.7281338946373</c:v>
                </c:pt>
                <c:pt idx="1552">
                  <c:v>1138.3966818229705</c:v>
                </c:pt>
                <c:pt idx="1553">
                  <c:v>1138.1634788589031</c:v>
                </c:pt>
                <c:pt idx="1554">
                  <c:v>1138.0773310220279</c:v>
                </c:pt>
                <c:pt idx="1555">
                  <c:v>1139.4120933568515</c:v>
                </c:pt>
                <c:pt idx="1556">
                  <c:v>1138.9955516165533</c:v>
                </c:pt>
                <c:pt idx="1557">
                  <c:v>1138.5545525105149</c:v>
                </c:pt>
                <c:pt idx="1558">
                  <c:v>1138.7009408046902</c:v>
                </c:pt>
                <c:pt idx="1559">
                  <c:v>1137.8990479895324</c:v>
                </c:pt>
                <c:pt idx="1560">
                  <c:v>1138.8410031768904</c:v>
                </c:pt>
                <c:pt idx="1561">
                  <c:v>1136.9478761974201</c:v>
                </c:pt>
                <c:pt idx="1562">
                  <c:v>1137.0636676970348</c:v>
                </c:pt>
                <c:pt idx="1563">
                  <c:v>1138.1905788901672</c:v>
                </c:pt>
                <c:pt idx="1564">
                  <c:v>1138.1233832464964</c:v>
                </c:pt>
                <c:pt idx="1565">
                  <c:v>1137.9992487804443</c:v>
                </c:pt>
                <c:pt idx="1566">
                  <c:v>1138.1545310990364</c:v>
                </c:pt>
                <c:pt idx="1567">
                  <c:v>1138.4488419072181</c:v>
                </c:pt>
                <c:pt idx="1568">
                  <c:v>1138.7989677564651</c:v>
                </c:pt>
                <c:pt idx="1569">
                  <c:v>1139.3964274303466</c:v>
                </c:pt>
                <c:pt idx="1570">
                  <c:v>1139.3716058453024</c:v>
                </c:pt>
                <c:pt idx="1571">
                  <c:v>1137.0067513123099</c:v>
                </c:pt>
                <c:pt idx="1572">
                  <c:v>1139.3364869788234</c:v>
                </c:pt>
                <c:pt idx="1573">
                  <c:v>1139.1205392613952</c:v>
                </c:pt>
                <c:pt idx="1574">
                  <c:v>1138.78575201183</c:v>
                </c:pt>
                <c:pt idx="1575">
                  <c:v>1138.5064293131177</c:v>
                </c:pt>
                <c:pt idx="1576">
                  <c:v>1138.2905588284079</c:v>
                </c:pt>
                <c:pt idx="1577">
                  <c:v>1138.1595614090506</c:v>
                </c:pt>
                <c:pt idx="1578">
                  <c:v>1137.5247181191985</c:v>
                </c:pt>
                <c:pt idx="1579">
                  <c:v>1137.9347164764945</c:v>
                </c:pt>
                <c:pt idx="1580">
                  <c:v>1138.2246720068101</c:v>
                </c:pt>
                <c:pt idx="1581">
                  <c:v>1136.8673249505405</c:v>
                </c:pt>
                <c:pt idx="1582">
                  <c:v>1136.8673249505405</c:v>
                </c:pt>
                <c:pt idx="1583">
                  <c:v>1138.8421051971559</c:v>
                </c:pt>
                <c:pt idx="1584">
                  <c:v>1138.0769230708424</c:v>
                </c:pt>
                <c:pt idx="1585">
                  <c:v>1137.922918735439</c:v>
                </c:pt>
                <c:pt idx="1586">
                  <c:v>1137.2220975294654</c:v>
                </c:pt>
                <c:pt idx="1587">
                  <c:v>1138.4364653661792</c:v>
                </c:pt>
                <c:pt idx="1588">
                  <c:v>1138.1142578016911</c:v>
                </c:pt>
                <c:pt idx="1589">
                  <c:v>1136.8838140390758</c:v>
                </c:pt>
                <c:pt idx="1590">
                  <c:v>1138.4854190669898</c:v>
                </c:pt>
                <c:pt idx="1591">
                  <c:v>1139.7208722852115</c:v>
                </c:pt>
                <c:pt idx="1592">
                  <c:v>1139.5308734498863</c:v>
                </c:pt>
                <c:pt idx="1593">
                  <c:v>1138.8238191179876</c:v>
                </c:pt>
                <c:pt idx="1594">
                  <c:v>1139.3081936411504</c:v>
                </c:pt>
                <c:pt idx="1595">
                  <c:v>1138.5236158782095</c:v>
                </c:pt>
                <c:pt idx="1596">
                  <c:v>1138.8424949461073</c:v>
                </c:pt>
                <c:pt idx="1597">
                  <c:v>1138.0203050488085</c:v>
                </c:pt>
                <c:pt idx="1598">
                  <c:v>1139.512384992227</c:v>
                </c:pt>
                <c:pt idx="1599">
                  <c:v>1138.5665027314276</c:v>
                </c:pt>
                <c:pt idx="1600">
                  <c:v>1139.3510614537113</c:v>
                </c:pt>
                <c:pt idx="1601">
                  <c:v>1142.4993793607168</c:v>
                </c:pt>
                <c:pt idx="1602">
                  <c:v>1142.8361161888056</c:v>
                </c:pt>
                <c:pt idx="1603">
                  <c:v>1142.9448922217302</c:v>
                </c:pt>
                <c:pt idx="1604">
                  <c:v>1142.252099437424</c:v>
                </c:pt>
                <c:pt idx="1605">
                  <c:v>1142.4702444204772</c:v>
                </c:pt>
                <c:pt idx="1606">
                  <c:v>1143.121724275657</c:v>
                </c:pt>
                <c:pt idx="1607">
                  <c:v>1142.6154040822471</c:v>
                </c:pt>
                <c:pt idx="1608">
                  <c:v>1141.4488065012442</c:v>
                </c:pt>
                <c:pt idx="1609">
                  <c:v>1142.499700597738</c:v>
                </c:pt>
                <c:pt idx="1610">
                  <c:v>1142.8353313126313</c:v>
                </c:pt>
                <c:pt idx="1611">
                  <c:v>1142.4373358099433</c:v>
                </c:pt>
                <c:pt idx="1612">
                  <c:v>1142.4373358099433</c:v>
                </c:pt>
                <c:pt idx="1613">
                  <c:v>1142.6753760881434</c:v>
                </c:pt>
                <c:pt idx="1614">
                  <c:v>1144.3783958226154</c:v>
                </c:pt>
                <c:pt idx="1615">
                  <c:v>1143.8131306922473</c:v>
                </c:pt>
                <c:pt idx="1616">
                  <c:v>1143.1547350591459</c:v>
                </c:pt>
                <c:pt idx="1617">
                  <c:v>1140.6253184980192</c:v>
                </c:pt>
                <c:pt idx="1618">
                  <c:v>1143.4773714287617</c:v>
                </c:pt>
                <c:pt idx="1619">
                  <c:v>1142.7608171004281</c:v>
                </c:pt>
                <c:pt idx="1620">
                  <c:v>1142.9862741726861</c:v>
                </c:pt>
                <c:pt idx="1621">
                  <c:v>1143.711407964252</c:v>
                </c:pt>
                <c:pt idx="1622">
                  <c:v>1144.3284073817954</c:v>
                </c:pt>
                <c:pt idx="1623">
                  <c:v>1143.8192613172755</c:v>
                </c:pt>
                <c:pt idx="1624">
                  <c:v>1144.9980728352853</c:v>
                </c:pt>
                <c:pt idx="1625">
                  <c:v>1142.846900495369</c:v>
                </c:pt>
                <c:pt idx="1626">
                  <c:v>1144.2056746507474</c:v>
                </c:pt>
                <c:pt idx="1627">
                  <c:v>1144.0546752835103</c:v>
                </c:pt>
                <c:pt idx="1628">
                  <c:v>1143.9534343058654</c:v>
                </c:pt>
                <c:pt idx="1629">
                  <c:v>1144.4041553164311</c:v>
                </c:pt>
                <c:pt idx="1630">
                  <c:v>1143.3229033799321</c:v>
                </c:pt>
                <c:pt idx="1631">
                  <c:v>1144.0749043674618</c:v>
                </c:pt>
                <c:pt idx="1632">
                  <c:v>1144.5775197000653</c:v>
                </c:pt>
                <c:pt idx="1633">
                  <c:v>1144.2099654200897</c:v>
                </c:pt>
                <c:pt idx="1634">
                  <c:v>1144.6222431186065</c:v>
                </c:pt>
                <c:pt idx="1635">
                  <c:v>1143.36812235149</c:v>
                </c:pt>
                <c:pt idx="1636">
                  <c:v>1144.7635961292722</c:v>
                </c:pt>
                <c:pt idx="1637">
                  <c:v>1144.1504514633157</c:v>
                </c:pt>
                <c:pt idx="1638">
                  <c:v>1144.5676248042323</c:v>
                </c:pt>
                <c:pt idx="1639">
                  <c:v>1145.371339407418</c:v>
                </c:pt>
                <c:pt idx="1640">
                  <c:v>1145.2883826500215</c:v>
                </c:pt>
                <c:pt idx="1641">
                  <c:v>1144.3702155897804</c:v>
                </c:pt>
                <c:pt idx="1642">
                  <c:v>1144.187337214727</c:v>
                </c:pt>
                <c:pt idx="1643">
                  <c:v>1144.5271905787699</c:v>
                </c:pt>
                <c:pt idx="1644">
                  <c:v>1146.6447596081011</c:v>
                </c:pt>
                <c:pt idx="1645">
                  <c:v>1144.7869236708098</c:v>
                </c:pt>
                <c:pt idx="1646">
                  <c:v>1144.9892887115889</c:v>
                </c:pt>
                <c:pt idx="1647">
                  <c:v>1145.7587576449328</c:v>
                </c:pt>
                <c:pt idx="1648">
                  <c:v>1145.6740696967058</c:v>
                </c:pt>
                <c:pt idx="1649">
                  <c:v>1144.5270673573427</c:v>
                </c:pt>
                <c:pt idx="1650">
                  <c:v>1144.260516205471</c:v>
                </c:pt>
                <c:pt idx="1651">
                  <c:v>1145.8982403610312</c:v>
                </c:pt>
                <c:pt idx="1652">
                  <c:v>1144.1783761481233</c:v>
                </c:pt>
                <c:pt idx="1653">
                  <c:v>1144.9455920185605</c:v>
                </c:pt>
                <c:pt idx="1654">
                  <c:v>1145.1518733527223</c:v>
                </c:pt>
                <c:pt idx="1655">
                  <c:v>1145.2161765459637</c:v>
                </c:pt>
                <c:pt idx="1656">
                  <c:v>1146.6243425968746</c:v>
                </c:pt>
                <c:pt idx="1657">
                  <c:v>1144.5460493925671</c:v>
                </c:pt>
                <c:pt idx="1658">
                  <c:v>1145.6167841467718</c:v>
                </c:pt>
                <c:pt idx="1659">
                  <c:v>1145.8340173277716</c:v>
                </c:pt>
                <c:pt idx="1660">
                  <c:v>1145.0348687793771</c:v>
                </c:pt>
                <c:pt idx="1661">
                  <c:v>1145.8475148107568</c:v>
                </c:pt>
                <c:pt idx="1662">
                  <c:v>1145.8237788068541</c:v>
                </c:pt>
                <c:pt idx="1663">
                  <c:v>1146.9373131558709</c:v>
                </c:pt>
                <c:pt idx="1664">
                  <c:v>1146.1665299699121</c:v>
                </c:pt>
                <c:pt idx="1665">
                  <c:v>1146.3717237060368</c:v>
                </c:pt>
                <c:pt idx="1666">
                  <c:v>1146.2861988340915</c:v>
                </c:pt>
                <c:pt idx="1667">
                  <c:v>1145.6971910182797</c:v>
                </c:pt>
                <c:pt idx="1668">
                  <c:v>1145.7341463320367</c:v>
                </c:pt>
                <c:pt idx="1669">
                  <c:v>1145.8683107994907</c:v>
                </c:pt>
                <c:pt idx="1670">
                  <c:v>1145.4881395042353</c:v>
                </c:pt>
                <c:pt idx="1671">
                  <c:v>1144.8188545626067</c:v>
                </c:pt>
                <c:pt idx="1672">
                  <c:v>1144.8305736702346</c:v>
                </c:pt>
                <c:pt idx="1673">
                  <c:v>1146.4626527760588</c:v>
                </c:pt>
                <c:pt idx="1674">
                  <c:v>1146.4649460908436</c:v>
                </c:pt>
                <c:pt idx="1675">
                  <c:v>1146.3413777497076</c:v>
                </c:pt>
                <c:pt idx="1676">
                  <c:v>1146.2022021707558</c:v>
                </c:pt>
                <c:pt idx="1677">
                  <c:v>1146.8013482239508</c:v>
                </c:pt>
                <c:pt idx="1678">
                  <c:v>1146.741931572225</c:v>
                </c:pt>
                <c:pt idx="1679">
                  <c:v>1145.92633114722</c:v>
                </c:pt>
                <c:pt idx="1680">
                  <c:v>1145.053463145759</c:v>
                </c:pt>
                <c:pt idx="1681">
                  <c:v>1146.2822904136442</c:v>
                </c:pt>
                <c:pt idx="1682">
                  <c:v>1145.7786955979132</c:v>
                </c:pt>
                <c:pt idx="1683">
                  <c:v>1145.7256800044738</c:v>
                </c:pt>
                <c:pt idx="1684">
                  <c:v>1146.309123396542</c:v>
                </c:pt>
                <c:pt idx="1685">
                  <c:v>1146.9388268884682</c:v>
                </c:pt>
                <c:pt idx="1686">
                  <c:v>1147.4254648980163</c:v>
                </c:pt>
                <c:pt idx="1687">
                  <c:v>1147.9156139936708</c:v>
                </c:pt>
                <c:pt idx="1688">
                  <c:v>1147.9156139936708</c:v>
                </c:pt>
                <c:pt idx="1689">
                  <c:v>1148.6781104203724</c:v>
                </c:pt>
                <c:pt idx="1690">
                  <c:v>1148.496439268481</c:v>
                </c:pt>
                <c:pt idx="1691">
                  <c:v>1148.826179535728</c:v>
                </c:pt>
                <c:pt idx="1692">
                  <c:v>1148.8478864744716</c:v>
                </c:pt>
                <c:pt idx="1693">
                  <c:v>1148.1244818620794</c:v>
                </c:pt>
                <c:pt idx="1694">
                  <c:v>1147.7054698072784</c:v>
                </c:pt>
                <c:pt idx="1695">
                  <c:v>1148.3138530530446</c:v>
                </c:pt>
                <c:pt idx="1696">
                  <c:v>1148.8872505446375</c:v>
                </c:pt>
                <c:pt idx="1697">
                  <c:v>1148.6164649744928</c:v>
                </c:pt>
                <c:pt idx="1698">
                  <c:v>1148.6701329817474</c:v>
                </c:pt>
                <c:pt idx="1699">
                  <c:v>1147.0472349581719</c:v>
                </c:pt>
                <c:pt idx="1700">
                  <c:v>1146.8598829565049</c:v>
                </c:pt>
                <c:pt idx="1701">
                  <c:v>1146.8127915171385</c:v>
                </c:pt>
                <c:pt idx="1702">
                  <c:v>1147.5864397046566</c:v>
                </c:pt>
                <c:pt idx="1703">
                  <c:v>1146.8867574484498</c:v>
                </c:pt>
                <c:pt idx="1704">
                  <c:v>1147.3203219120801</c:v>
                </c:pt>
                <c:pt idx="1705">
                  <c:v>1147.839866468817</c:v>
                </c:pt>
                <c:pt idx="1706">
                  <c:v>1147.7124086861909</c:v>
                </c:pt>
                <c:pt idx="1707">
                  <c:v>1148.1449538116754</c:v>
                </c:pt>
                <c:pt idx="1708">
                  <c:v>1148.3125842010081</c:v>
                </c:pt>
                <c:pt idx="1709">
                  <c:v>1148.1761012022794</c:v>
                </c:pt>
                <c:pt idx="1710">
                  <c:v>1148.1770060156882</c:v>
                </c:pt>
                <c:pt idx="1711">
                  <c:v>1148.6509934013188</c:v>
                </c:pt>
                <c:pt idx="1712">
                  <c:v>1149.6369918530286</c:v>
                </c:pt>
                <c:pt idx="1713">
                  <c:v>1148.027569377929</c:v>
                </c:pt>
                <c:pt idx="1714">
                  <c:v>1148.5766673964858</c:v>
                </c:pt>
                <c:pt idx="1715">
                  <c:v>1149.5959070605636</c:v>
                </c:pt>
                <c:pt idx="1716">
                  <c:v>1149.782615510881</c:v>
                </c:pt>
                <c:pt idx="1717">
                  <c:v>1148.7991309297681</c:v>
                </c:pt>
                <c:pt idx="1718">
                  <c:v>1148.91771894148</c:v>
                </c:pt>
                <c:pt idx="1719">
                  <c:v>1149.9382984285653</c:v>
                </c:pt>
                <c:pt idx="1720">
                  <c:v>1149.5755186138153</c:v>
                </c:pt>
                <c:pt idx="1721">
                  <c:v>1147.4750600216389</c:v>
                </c:pt>
                <c:pt idx="1722">
                  <c:v>1147.822062065959</c:v>
                </c:pt>
                <c:pt idx="1723">
                  <c:v>1147.2828766444177</c:v>
                </c:pt>
                <c:pt idx="1724">
                  <c:v>1146.8276606538743</c:v>
                </c:pt>
                <c:pt idx="1725">
                  <c:v>1148.0296594390124</c:v>
                </c:pt>
                <c:pt idx="1726">
                  <c:v>1148.8717455604524</c:v>
                </c:pt>
                <c:pt idx="1727">
                  <c:v>1147.6306661382728</c:v>
                </c:pt>
                <c:pt idx="1728">
                  <c:v>1148.8105948615298</c:v>
                </c:pt>
                <c:pt idx="1729">
                  <c:v>1148.4212218356729</c:v>
                </c:pt>
                <c:pt idx="1730">
                  <c:v>1149.632264616102</c:v>
                </c:pt>
                <c:pt idx="1731">
                  <c:v>1148.8124099691809</c:v>
                </c:pt>
                <c:pt idx="1732">
                  <c:v>1148.8124099691809</c:v>
                </c:pt>
                <c:pt idx="1733">
                  <c:v>1149.4496824761331</c:v>
                </c:pt>
                <c:pt idx="1734">
                  <c:v>1149.9387209249139</c:v>
                </c:pt>
                <c:pt idx="1735">
                  <c:v>1149.7850666969493</c:v>
                </c:pt>
                <c:pt idx="1736">
                  <c:v>1148.9421364396289</c:v>
                </c:pt>
                <c:pt idx="1737">
                  <c:v>1149.2326334408895</c:v>
                </c:pt>
                <c:pt idx="1738">
                  <c:v>1150.5652887352221</c:v>
                </c:pt>
                <c:pt idx="1739">
                  <c:v>1147.9840253271573</c:v>
                </c:pt>
                <c:pt idx="1740">
                  <c:v>1148.1648007693179</c:v>
                </c:pt>
                <c:pt idx="1741">
                  <c:v>1148.666299081076</c:v>
                </c:pt>
                <c:pt idx="1742">
                  <c:v>1149.1886425378211</c:v>
                </c:pt>
                <c:pt idx="1743">
                  <c:v>1148.8757306697257</c:v>
                </c:pt>
                <c:pt idx="1744">
                  <c:v>1147.9116223553606</c:v>
                </c:pt>
                <c:pt idx="1745">
                  <c:v>1149.4846201191135</c:v>
                </c:pt>
                <c:pt idx="1746">
                  <c:v>1148.6478729496189</c:v>
                </c:pt>
                <c:pt idx="1747">
                  <c:v>1146.7114684829899</c:v>
                </c:pt>
                <c:pt idx="1748">
                  <c:v>1147.4610015653484</c:v>
                </c:pt>
                <c:pt idx="1749">
                  <c:v>1147.3725460019373</c:v>
                </c:pt>
                <c:pt idx="1750">
                  <c:v>1146.3248325843774</c:v>
                </c:pt>
                <c:pt idx="1751">
                  <c:v>1149.1396742003449</c:v>
                </c:pt>
                <c:pt idx="1752">
                  <c:v>1146.6327501671799</c:v>
                </c:pt>
                <c:pt idx="1753">
                  <c:v>1148.258696137596</c:v>
                </c:pt>
                <c:pt idx="1754">
                  <c:v>1147.6349225627669</c:v>
                </c:pt>
                <c:pt idx="1755">
                  <c:v>1147.3864665614851</c:v>
                </c:pt>
                <c:pt idx="1756">
                  <c:v>1147.0735061752089</c:v>
                </c:pt>
                <c:pt idx="1757">
                  <c:v>1147.0036541657933</c:v>
                </c:pt>
                <c:pt idx="1758">
                  <c:v>1149.5901113288887</c:v>
                </c:pt>
                <c:pt idx="1759">
                  <c:v>1147.419385133911</c:v>
                </c:pt>
                <c:pt idx="1760">
                  <c:v>1147.1763940627166</c:v>
                </c:pt>
                <c:pt idx="1761">
                  <c:v>1147.8428845579215</c:v>
                </c:pt>
                <c:pt idx="1762">
                  <c:v>1147.5218838626929</c:v>
                </c:pt>
                <c:pt idx="1763">
                  <c:v>1148.0830981905051</c:v>
                </c:pt>
                <c:pt idx="1764">
                  <c:v>1148.0130597787388</c:v>
                </c:pt>
                <c:pt idx="1765">
                  <c:v>1147.7494119840153</c:v>
                </c:pt>
                <c:pt idx="1766">
                  <c:v>1147.3527914273031</c:v>
                </c:pt>
                <c:pt idx="1767">
                  <c:v>1148.6320639091023</c:v>
                </c:pt>
                <c:pt idx="1768">
                  <c:v>1149.4680849869214</c:v>
                </c:pt>
                <c:pt idx="1769">
                  <c:v>1148.4991311502122</c:v>
                </c:pt>
                <c:pt idx="1770">
                  <c:v>1148.0842139903866</c:v>
                </c:pt>
                <c:pt idx="1771">
                  <c:v>1148.5090082768761</c:v>
                </c:pt>
                <c:pt idx="1772">
                  <c:v>1148.5080082883537</c:v>
                </c:pt>
                <c:pt idx="1773">
                  <c:v>1147.0141873267889</c:v>
                </c:pt>
                <c:pt idx="1774">
                  <c:v>1147.7768515452221</c:v>
                </c:pt>
                <c:pt idx="1775">
                  <c:v>1149.3735244824961</c:v>
                </c:pt>
                <c:pt idx="1776">
                  <c:v>1148.0377623840645</c:v>
                </c:pt>
                <c:pt idx="1777">
                  <c:v>1148.3382569506243</c:v>
                </c:pt>
                <c:pt idx="1778">
                  <c:v>1148.3735537385978</c:v>
                </c:pt>
                <c:pt idx="1779">
                  <c:v>1147.5220371243954</c:v>
                </c:pt>
                <c:pt idx="1780">
                  <c:v>1148.3406538871527</c:v>
                </c:pt>
                <c:pt idx="1781">
                  <c:v>1148.3211058882475</c:v>
                </c:pt>
                <c:pt idx="1782">
                  <c:v>1149.6706291131154</c:v>
                </c:pt>
                <c:pt idx="1783">
                  <c:v>1147.9625339649097</c:v>
                </c:pt>
                <c:pt idx="1784">
                  <c:v>1149.3883969328776</c:v>
                </c:pt>
                <c:pt idx="1785">
                  <c:v>1149.3264086834565</c:v>
                </c:pt>
                <c:pt idx="1786">
                  <c:v>1148.412979995966</c:v>
                </c:pt>
                <c:pt idx="1787">
                  <c:v>1148.6545312312842</c:v>
                </c:pt>
                <c:pt idx="1788">
                  <c:v>1149.6542935875655</c:v>
                </c:pt>
                <c:pt idx="1789">
                  <c:v>1147.6240707674474</c:v>
                </c:pt>
                <c:pt idx="1790">
                  <c:v>1148.8002456353456</c:v>
                </c:pt>
                <c:pt idx="1791">
                  <c:v>1149.1012454313636</c:v>
                </c:pt>
                <c:pt idx="1792">
                  <c:v>1147.800598351419</c:v>
                </c:pt>
                <c:pt idx="1793">
                  <c:v>1148.2910790523924</c:v>
                </c:pt>
                <c:pt idx="1794">
                  <c:v>1148.2959717019871</c:v>
                </c:pt>
                <c:pt idx="1795">
                  <c:v>1148.3498496964053</c:v>
                </c:pt>
                <c:pt idx="1796">
                  <c:v>1148.3752588873208</c:v>
                </c:pt>
                <c:pt idx="1797">
                  <c:v>1147.8365945333094</c:v>
                </c:pt>
                <c:pt idx="1798">
                  <c:v>1148.4567467492484</c:v>
                </c:pt>
                <c:pt idx="1799">
                  <c:v>1148.2144223671817</c:v>
                </c:pt>
                <c:pt idx="1800">
                  <c:v>1147.8824225884341</c:v>
                </c:pt>
                <c:pt idx="1801">
                  <c:v>1148.5327956300639</c:v>
                </c:pt>
                <c:pt idx="1802">
                  <c:v>1148.7327959161662</c:v>
                </c:pt>
                <c:pt idx="1803">
                  <c:v>1150.3176520687007</c:v>
                </c:pt>
                <c:pt idx="1804">
                  <c:v>1148.1253553439342</c:v>
                </c:pt>
                <c:pt idx="1805">
                  <c:v>1148.7184926081859</c:v>
                </c:pt>
                <c:pt idx="1806">
                  <c:v>1148.9011506397687</c:v>
                </c:pt>
                <c:pt idx="1807">
                  <c:v>1149.6301237602197</c:v>
                </c:pt>
                <c:pt idx="1808">
                  <c:v>1149.5862303172648</c:v>
                </c:pt>
                <c:pt idx="1809">
                  <c:v>1149.5862303172648</c:v>
                </c:pt>
                <c:pt idx="1810">
                  <c:v>1149.5565039721728</c:v>
                </c:pt>
                <c:pt idx="1811">
                  <c:v>1149.169504499197</c:v>
                </c:pt>
                <c:pt idx="1812">
                  <c:v>1149.0721086763256</c:v>
                </c:pt>
                <c:pt idx="1813">
                  <c:v>1149.2603114579283</c:v>
                </c:pt>
                <c:pt idx="1814">
                  <c:v>1149.00097666182</c:v>
                </c:pt>
                <c:pt idx="1815">
                  <c:v>1147.7389773825594</c:v>
                </c:pt>
                <c:pt idx="1816">
                  <c:v>1148.1658505151458</c:v>
                </c:pt>
                <c:pt idx="1817">
                  <c:v>1148.2310936401077</c:v>
                </c:pt>
                <c:pt idx="1818">
                  <c:v>1148.0996959923245</c:v>
                </c:pt>
                <c:pt idx="1819">
                  <c:v>1149.7580504088141</c:v>
                </c:pt>
                <c:pt idx="1820">
                  <c:v>1148.7412736235597</c:v>
                </c:pt>
                <c:pt idx="1821">
                  <c:v>1149.1173747485914</c:v>
                </c:pt>
                <c:pt idx="1822">
                  <c:v>1149.1244065339156</c:v>
                </c:pt>
                <c:pt idx="1823">
                  <c:v>1149.0920256996937</c:v>
                </c:pt>
                <c:pt idx="1824">
                  <c:v>1148.7563907128238</c:v>
                </c:pt>
                <c:pt idx="1825">
                  <c:v>1148.826743818488</c:v>
                </c:pt>
                <c:pt idx="1826">
                  <c:v>1148.4401740614735</c:v>
                </c:pt>
                <c:pt idx="1827">
                  <c:v>1148.0481634769999</c:v>
                </c:pt>
                <c:pt idx="1828">
                  <c:v>1148.6123660671469</c:v>
                </c:pt>
                <c:pt idx="1829">
                  <c:v>1147.5095212924239</c:v>
                </c:pt>
                <c:pt idx="1830">
                  <c:v>1147.5095212924239</c:v>
                </c:pt>
                <c:pt idx="1831">
                  <c:v>1149.5662482398507</c:v>
                </c:pt>
                <c:pt idx="1832">
                  <c:v>1149.125523688173</c:v>
                </c:pt>
                <c:pt idx="1833">
                  <c:v>1149.012702437019</c:v>
                </c:pt>
                <c:pt idx="1834">
                  <c:v>1146.8848465139922</c:v>
                </c:pt>
                <c:pt idx="1835">
                  <c:v>1148.0943378115949</c:v>
                </c:pt>
                <c:pt idx="1836">
                  <c:v>1148.1367717142161</c:v>
                </c:pt>
                <c:pt idx="1837">
                  <c:v>1147.2884116078671</c:v>
                </c:pt>
                <c:pt idx="1838">
                  <c:v>1147.228395122936</c:v>
                </c:pt>
                <c:pt idx="1839">
                  <c:v>1148.7170918173101</c:v>
                </c:pt>
                <c:pt idx="1840">
                  <c:v>1149.0043432113193</c:v>
                </c:pt>
                <c:pt idx="1841">
                  <c:v>1149.1075470742248</c:v>
                </c:pt>
                <c:pt idx="1842">
                  <c:v>1149.0745470893048</c:v>
                </c:pt>
                <c:pt idx="1843">
                  <c:v>1147.5772616636418</c:v>
                </c:pt>
                <c:pt idx="1844">
                  <c:v>1147.2277700674199</c:v>
                </c:pt>
                <c:pt idx="1845">
                  <c:v>1147.8407180827521</c:v>
                </c:pt>
                <c:pt idx="1846">
                  <c:v>1148.070716938138</c:v>
                </c:pt>
                <c:pt idx="1847">
                  <c:v>1147.4388017544002</c:v>
                </c:pt>
                <c:pt idx="1848">
                  <c:v>1149.2602880486697</c:v>
                </c:pt>
                <c:pt idx="1849">
                  <c:v>1150.1414471307248</c:v>
                </c:pt>
                <c:pt idx="1850">
                  <c:v>1150.4443170802147</c:v>
                </c:pt>
                <c:pt idx="1851">
                  <c:v>1148.5416705982238</c:v>
                </c:pt>
                <c:pt idx="1852">
                  <c:v>1149.0878471658975</c:v>
                </c:pt>
                <c:pt idx="1853">
                  <c:v>1148.8902707213015</c:v>
                </c:pt>
                <c:pt idx="1854">
                  <c:v>1149.708191227302</c:v>
                </c:pt>
                <c:pt idx="1855">
                  <c:v>1148.7011905425638</c:v>
                </c:pt>
                <c:pt idx="1856">
                  <c:v>1149.8121902608723</c:v>
                </c:pt>
                <c:pt idx="1857">
                  <c:v>1149.9166240805239</c:v>
                </c:pt>
                <c:pt idx="1858">
                  <c:v>1149.7816890293211</c:v>
                </c:pt>
                <c:pt idx="1859">
                  <c:v>1149.2846915048026</c:v>
                </c:pt>
                <c:pt idx="1860">
                  <c:v>1148.5917286962681</c:v>
                </c:pt>
                <c:pt idx="1861">
                  <c:v>1150.3760813117437</c:v>
                </c:pt>
                <c:pt idx="1862">
                  <c:v>1149.250033313077</c:v>
                </c:pt>
                <c:pt idx="1863">
                  <c:v>1149.4882203816846</c:v>
                </c:pt>
                <c:pt idx="1864">
                  <c:v>1149.6502803444341</c:v>
                </c:pt>
                <c:pt idx="1865">
                  <c:v>1150.2882961362079</c:v>
                </c:pt>
                <c:pt idx="1866">
                  <c:v>1147.2717714208588</c:v>
                </c:pt>
                <c:pt idx="1867">
                  <c:v>1149.4901170629487</c:v>
                </c:pt>
                <c:pt idx="1868">
                  <c:v>1149.4081166825667</c:v>
                </c:pt>
                <c:pt idx="1869">
                  <c:v>1149.3101357213632</c:v>
                </c:pt>
                <c:pt idx="1870">
                  <c:v>1148.9437540687099</c:v>
                </c:pt>
                <c:pt idx="1871">
                  <c:v>1149.7816770664826</c:v>
                </c:pt>
                <c:pt idx="1872">
                  <c:v>1149.7922239426002</c:v>
                </c:pt>
                <c:pt idx="1873">
                  <c:v>1147.9292255673968</c:v>
                </c:pt>
                <c:pt idx="1874">
                  <c:v>1148.5119071189724</c:v>
                </c:pt>
                <c:pt idx="1875">
                  <c:v>1148.7202655521864</c:v>
                </c:pt>
                <c:pt idx="1876">
                  <c:v>1148.6924553064341</c:v>
                </c:pt>
                <c:pt idx="1877">
                  <c:v>1149.1651786861653</c:v>
                </c:pt>
                <c:pt idx="1878">
                  <c:v>1149.0402401497299</c:v>
                </c:pt>
                <c:pt idx="1879">
                  <c:v>1148.6122222857261</c:v>
                </c:pt>
                <c:pt idx="1880">
                  <c:v>1150.029439260968</c:v>
                </c:pt>
                <c:pt idx="1881">
                  <c:v>1149.658156370529</c:v>
                </c:pt>
                <c:pt idx="1882">
                  <c:v>1149.5581564658964</c:v>
                </c:pt>
                <c:pt idx="1883">
                  <c:v>1147.6827796824687</c:v>
                </c:pt>
                <c:pt idx="1884">
                  <c:v>1148.9158228762858</c:v>
                </c:pt>
                <c:pt idx="1885">
                  <c:v>1148.761195076298</c:v>
                </c:pt>
                <c:pt idx="1886">
                  <c:v>1148.6581521124058</c:v>
                </c:pt>
                <c:pt idx="1887">
                  <c:v>1149.3284665473216</c:v>
                </c:pt>
                <c:pt idx="1888">
                  <c:v>1148.697533813905</c:v>
                </c:pt>
                <c:pt idx="1889">
                  <c:v>1148.7607054315918</c:v>
                </c:pt>
                <c:pt idx="1890">
                  <c:v>1148.3764599763267</c:v>
                </c:pt>
                <c:pt idx="1891">
                  <c:v>1149.9424612723701</c:v>
                </c:pt>
                <c:pt idx="1892">
                  <c:v>1149.3350367376293</c:v>
                </c:pt>
                <c:pt idx="1893">
                  <c:v>1149.6285433524931</c:v>
                </c:pt>
                <c:pt idx="1894">
                  <c:v>1148.6938120552982</c:v>
                </c:pt>
                <c:pt idx="1895">
                  <c:v>1148.9819641837562</c:v>
                </c:pt>
                <c:pt idx="1896">
                  <c:v>1148.4720610842519</c:v>
                </c:pt>
                <c:pt idx="1897">
                  <c:v>1148.6693533450775</c:v>
                </c:pt>
                <c:pt idx="1898">
                  <c:v>1148.7748728207257</c:v>
                </c:pt>
                <c:pt idx="1899">
                  <c:v>1148.387588862231</c:v>
                </c:pt>
                <c:pt idx="1900">
                  <c:v>1149.6827071084585</c:v>
                </c:pt>
                <c:pt idx="1901">
                  <c:v>1150.2337439338621</c:v>
                </c:pt>
                <c:pt idx="1902">
                  <c:v>1149.6856311316546</c:v>
                </c:pt>
                <c:pt idx="1903">
                  <c:v>1147.6751294488963</c:v>
                </c:pt>
                <c:pt idx="1904">
                  <c:v>1149.2229009493199</c:v>
                </c:pt>
                <c:pt idx="1905">
                  <c:v>1148.6759014948216</c:v>
                </c:pt>
                <c:pt idx="1906">
                  <c:v>1148.8653525262084</c:v>
                </c:pt>
                <c:pt idx="1907">
                  <c:v>1149.1813520639148</c:v>
                </c:pt>
                <c:pt idx="1908">
                  <c:v>1147.5456544101648</c:v>
                </c:pt>
                <c:pt idx="1909">
                  <c:v>1149.4507526323609</c:v>
                </c:pt>
                <c:pt idx="1910">
                  <c:v>1148.9052746460252</c:v>
                </c:pt>
                <c:pt idx="1911">
                  <c:v>1147.2085284941309</c:v>
                </c:pt>
                <c:pt idx="1912">
                  <c:v>1150.1364800088518</c:v>
                </c:pt>
                <c:pt idx="1913">
                  <c:v>1146.5818069331758</c:v>
                </c:pt>
                <c:pt idx="1914">
                  <c:v>1150.6358819209449</c:v>
                </c:pt>
                <c:pt idx="1915">
                  <c:v>1148.7079503067248</c:v>
                </c:pt>
                <c:pt idx="1916">
                  <c:v>1148.5059041172676</c:v>
                </c:pt>
                <c:pt idx="1917">
                  <c:v>1149.6635484114699</c:v>
                </c:pt>
                <c:pt idx="1918">
                  <c:v>1148.8220007430241</c:v>
                </c:pt>
                <c:pt idx="1919">
                  <c:v>1149.9124691571519</c:v>
                </c:pt>
                <c:pt idx="1920">
                  <c:v>1149.3933079188168</c:v>
                </c:pt>
                <c:pt idx="1921">
                  <c:v>1148.4473093097508</c:v>
                </c:pt>
                <c:pt idx="1922">
                  <c:v>1148.1497640555203</c:v>
                </c:pt>
                <c:pt idx="1923">
                  <c:v>1149.0895093755275</c:v>
                </c:pt>
                <c:pt idx="1924">
                  <c:v>1147.394756384328</c:v>
                </c:pt>
                <c:pt idx="1925">
                  <c:v>1149.6777580456287</c:v>
                </c:pt>
                <c:pt idx="1926">
                  <c:v>1147.6735160016865</c:v>
                </c:pt>
                <c:pt idx="1927">
                  <c:v>1148.9986178615541</c:v>
                </c:pt>
                <c:pt idx="1928">
                  <c:v>1148.053423700057</c:v>
                </c:pt>
                <c:pt idx="1929">
                  <c:v>1148.8409935060367</c:v>
                </c:pt>
                <c:pt idx="1930">
                  <c:v>1146.9146409864948</c:v>
                </c:pt>
                <c:pt idx="1931">
                  <c:v>1146.9307442765162</c:v>
                </c:pt>
                <c:pt idx="1932">
                  <c:v>1147.9307443361208</c:v>
                </c:pt>
                <c:pt idx="1933">
                  <c:v>1148.1295366982408</c:v>
                </c:pt>
                <c:pt idx="1934">
                  <c:v>1149.2257686505504</c:v>
                </c:pt>
                <c:pt idx="1935">
                  <c:v>1147.5871629963108</c:v>
                </c:pt>
                <c:pt idx="1936">
                  <c:v>1147.3068588903584</c:v>
                </c:pt>
                <c:pt idx="1937">
                  <c:v>1148.4675256317892</c:v>
                </c:pt>
                <c:pt idx="1938">
                  <c:v>1149.2077958627083</c:v>
                </c:pt>
                <c:pt idx="1939">
                  <c:v>1147.9125541007556</c:v>
                </c:pt>
                <c:pt idx="1940">
                  <c:v>1148.1538762605228</c:v>
                </c:pt>
                <c:pt idx="1941">
                  <c:v>1148.1538762605228</c:v>
                </c:pt>
                <c:pt idx="1942">
                  <c:v>1147.684877426032</c:v>
                </c:pt>
                <c:pt idx="1943">
                  <c:v>1147.6100672042407</c:v>
                </c:pt>
                <c:pt idx="1944">
                  <c:v>1147.8069205290117</c:v>
                </c:pt>
                <c:pt idx="1945">
                  <c:v>1147.1883143085465</c:v>
                </c:pt>
                <c:pt idx="1946">
                  <c:v>1148.2763159993515</c:v>
                </c:pt>
                <c:pt idx="1947">
                  <c:v>1148.6043165448532</c:v>
                </c:pt>
                <c:pt idx="1948">
                  <c:v>1147.9998567650505</c:v>
                </c:pt>
                <c:pt idx="1949">
                  <c:v>1147.8181068549343</c:v>
                </c:pt>
                <c:pt idx="1950">
                  <c:v>1149.9853672894128</c:v>
                </c:pt>
                <c:pt idx="1951">
                  <c:v>1149.2683487894424</c:v>
                </c:pt>
                <c:pt idx="1952">
                  <c:v>1149.8194590570815</c:v>
                </c:pt>
                <c:pt idx="1953">
                  <c:v>1148.3226442599148</c:v>
                </c:pt>
                <c:pt idx="1954">
                  <c:v>1150.0342180469484</c:v>
                </c:pt>
                <c:pt idx="1955">
                  <c:v>1148.009444628045</c:v>
                </c:pt>
                <c:pt idx="1956">
                  <c:v>1148.9436797575504</c:v>
                </c:pt>
                <c:pt idx="1957">
                  <c:v>1149.5376804546863</c:v>
                </c:pt>
                <c:pt idx="1958">
                  <c:v>1155.4152680152506</c:v>
                </c:pt>
                <c:pt idx="1959">
                  <c:v>1155.4052680098862</c:v>
                </c:pt>
                <c:pt idx="1960">
                  <c:v>1163.4234874473364</c:v>
                </c:pt>
                <c:pt idx="1961">
                  <c:v>1163.9544856335447</c:v>
                </c:pt>
                <c:pt idx="1962">
                  <c:v>1163.8665080602691</c:v>
                </c:pt>
                <c:pt idx="1963">
                  <c:v>1163.220997923188</c:v>
                </c:pt>
                <c:pt idx="1964">
                  <c:v>1162.0645990643129</c:v>
                </c:pt>
                <c:pt idx="1965">
                  <c:v>1163.320516546391</c:v>
                </c:pt>
                <c:pt idx="1966">
                  <c:v>1164.6076359349713</c:v>
                </c:pt>
                <c:pt idx="1967">
                  <c:v>1163.8630882102475</c:v>
                </c:pt>
                <c:pt idx="1968">
                  <c:v>1164.4255168858394</c:v>
                </c:pt>
                <c:pt idx="1969">
                  <c:v>1165.1306975457296</c:v>
                </c:pt>
                <c:pt idx="1970">
                  <c:v>1163.5488085310385</c:v>
                </c:pt>
                <c:pt idx="1971">
                  <c:v>1164.4943526248858</c:v>
                </c:pt>
                <c:pt idx="1972">
                  <c:v>1164.0056406344697</c:v>
                </c:pt>
                <c:pt idx="1973">
                  <c:v>1164.1764047696665</c:v>
                </c:pt>
                <c:pt idx="1974">
                  <c:v>1162.2294497202561</c:v>
                </c:pt>
                <c:pt idx="1975">
                  <c:v>1163.6478736560271</c:v>
                </c:pt>
                <c:pt idx="1976">
                  <c:v>1163.7064034763202</c:v>
                </c:pt>
                <c:pt idx="1977">
                  <c:v>1168.5604975047931</c:v>
                </c:pt>
                <c:pt idx="1978">
                  <c:v>1167.1873778627664</c:v>
                </c:pt>
                <c:pt idx="1979">
                  <c:v>1167.1403376163394</c:v>
                </c:pt>
                <c:pt idx="1980">
                  <c:v>1167.2403360904605</c:v>
                </c:pt>
                <c:pt idx="1981">
                  <c:v>1167.4569811077267</c:v>
                </c:pt>
                <c:pt idx="1982">
                  <c:v>1167.1682002992779</c:v>
                </c:pt>
                <c:pt idx="1983">
                  <c:v>1168.631243071653</c:v>
                </c:pt>
                <c:pt idx="1984">
                  <c:v>1167.1104354626909</c:v>
                </c:pt>
                <c:pt idx="1985">
                  <c:v>1168.0379647716359</c:v>
                </c:pt>
                <c:pt idx="1986">
                  <c:v>1168.0905114278607</c:v>
                </c:pt>
                <c:pt idx="1987">
                  <c:v>1168.7108857572489</c:v>
                </c:pt>
                <c:pt idx="1988">
                  <c:v>1167.5668623136767</c:v>
                </c:pt>
                <c:pt idx="1989">
                  <c:v>1167.8711255552657</c:v>
                </c:pt>
                <c:pt idx="1990">
                  <c:v>1166.631768601615</c:v>
                </c:pt>
                <c:pt idx="1991">
                  <c:v>1168.0057677353211</c:v>
                </c:pt>
                <c:pt idx="1992">
                  <c:v>1168.0347668478676</c:v>
                </c:pt>
                <c:pt idx="1993">
                  <c:v>1167.2022463256903</c:v>
                </c:pt>
                <c:pt idx="1994">
                  <c:v>1167.2269283292294</c:v>
                </c:pt>
                <c:pt idx="1995">
                  <c:v>1166.550533225894</c:v>
                </c:pt>
                <c:pt idx="1996">
                  <c:v>1167.2008195204139</c:v>
                </c:pt>
                <c:pt idx="1997">
                  <c:v>1167.898240896076</c:v>
                </c:pt>
                <c:pt idx="1998">
                  <c:v>1167.8046801557243</c:v>
                </c:pt>
                <c:pt idx="1999">
                  <c:v>1166.6224270767011</c:v>
                </c:pt>
                <c:pt idx="2000">
                  <c:v>1167.5034269323983</c:v>
                </c:pt>
                <c:pt idx="2001">
                  <c:v>1167.6524271002449</c:v>
                </c:pt>
                <c:pt idx="2002">
                  <c:v>1167.2058837121763</c:v>
                </c:pt>
                <c:pt idx="2003">
                  <c:v>1166.7376676519812</c:v>
                </c:pt>
                <c:pt idx="2004">
                  <c:v>1166.3360445221365</c:v>
                </c:pt>
                <c:pt idx="2005">
                  <c:v>1166.1260182057918</c:v>
                </c:pt>
                <c:pt idx="2006">
                  <c:v>1166.255672318995</c:v>
                </c:pt>
                <c:pt idx="2007">
                  <c:v>1167.4599470627904</c:v>
                </c:pt>
                <c:pt idx="2008">
                  <c:v>1167.443594124768</c:v>
                </c:pt>
                <c:pt idx="2009">
                  <c:v>1166.6657610951402</c:v>
                </c:pt>
                <c:pt idx="2010">
                  <c:v>1168.0086799679734</c:v>
                </c:pt>
                <c:pt idx="2011">
                  <c:v>1168.3743352709748</c:v>
                </c:pt>
                <c:pt idx="2012">
                  <c:v>1166.0054066596963</c:v>
                </c:pt>
                <c:pt idx="2013">
                  <c:v>1167.4488544525989</c:v>
                </c:pt>
                <c:pt idx="2014">
                  <c:v>1166.4488537373431</c:v>
                </c:pt>
                <c:pt idx="2015">
                  <c:v>1167.7265101509579</c:v>
                </c:pt>
                <c:pt idx="2016">
                  <c:v>1166.435933197517</c:v>
                </c:pt>
                <c:pt idx="2017">
                  <c:v>1167.4232724552453</c:v>
                </c:pt>
                <c:pt idx="2018">
                  <c:v>1167.394365321979</c:v>
                </c:pt>
                <c:pt idx="2019">
                  <c:v>1168.0548857563585</c:v>
                </c:pt>
                <c:pt idx="2020">
                  <c:v>1167.3727228046805</c:v>
                </c:pt>
                <c:pt idx="2021">
                  <c:v>1165.9726397508234</c:v>
                </c:pt>
                <c:pt idx="2022">
                  <c:v>1165.9687333816141</c:v>
                </c:pt>
                <c:pt idx="2023">
                  <c:v>1167.7028457188458</c:v>
                </c:pt>
                <c:pt idx="2024">
                  <c:v>1166.8598449790329</c:v>
                </c:pt>
                <c:pt idx="2025">
                  <c:v>1166.5379091837854</c:v>
                </c:pt>
                <c:pt idx="2026">
                  <c:v>1166.575778912887</c:v>
                </c:pt>
                <c:pt idx="2027">
                  <c:v>1166.8898509108872</c:v>
                </c:pt>
                <c:pt idx="2028">
                  <c:v>1167.1026293129139</c:v>
                </c:pt>
                <c:pt idx="2029">
                  <c:v>1167.9438169651144</c:v>
                </c:pt>
                <c:pt idx="2030">
                  <c:v>1166.9861552246325</c:v>
                </c:pt>
                <c:pt idx="2031">
                  <c:v>1165.5472236998789</c:v>
                </c:pt>
                <c:pt idx="2032">
                  <c:v>1165.5744156964533</c:v>
                </c:pt>
                <c:pt idx="2033">
                  <c:v>1166.7867799528353</c:v>
                </c:pt>
                <c:pt idx="2034">
                  <c:v>1165.6319826879949</c:v>
                </c:pt>
                <c:pt idx="2035">
                  <c:v>1165.7760509440154</c:v>
                </c:pt>
                <c:pt idx="2036">
                  <c:v>1165.5990167708546</c:v>
                </c:pt>
                <c:pt idx="2037">
                  <c:v>1165.0821424351484</c:v>
                </c:pt>
                <c:pt idx="2038">
                  <c:v>1165.506061397627</c:v>
                </c:pt>
                <c:pt idx="2039">
                  <c:v>1166.6978246794492</c:v>
                </c:pt>
                <c:pt idx="2040">
                  <c:v>1165.5417997018844</c:v>
                </c:pt>
                <c:pt idx="2041">
                  <c:v>1167.1556943209321</c:v>
                </c:pt>
                <c:pt idx="2042">
                  <c:v>1166.0725524985642</c:v>
                </c:pt>
                <c:pt idx="2043">
                  <c:v>1167.4568115320467</c:v>
                </c:pt>
                <c:pt idx="2044">
                  <c:v>1167.3925127681755</c:v>
                </c:pt>
                <c:pt idx="2045">
                  <c:v>1165.5275897678398</c:v>
                </c:pt>
                <c:pt idx="2046">
                  <c:v>1165.4540979524786</c:v>
                </c:pt>
                <c:pt idx="2047">
                  <c:v>1164.9243952741558</c:v>
                </c:pt>
                <c:pt idx="2048">
                  <c:v>1166.8451812861199</c:v>
                </c:pt>
                <c:pt idx="2049">
                  <c:v>1165.4976194424266</c:v>
                </c:pt>
                <c:pt idx="2050">
                  <c:v>1164.868730444246</c:v>
                </c:pt>
                <c:pt idx="2051">
                  <c:v>1165.5001130884225</c:v>
                </c:pt>
                <c:pt idx="2052">
                  <c:v>1165.2740519379909</c:v>
                </c:pt>
                <c:pt idx="2053">
                  <c:v>1164.6001409997875</c:v>
                </c:pt>
                <c:pt idx="2054">
                  <c:v>1166.5902844180996</c:v>
                </c:pt>
                <c:pt idx="2055">
                  <c:v>1165.2507290875251</c:v>
                </c:pt>
                <c:pt idx="2056">
                  <c:v>1165.4507278239066</c:v>
                </c:pt>
                <c:pt idx="2057">
                  <c:v>1164.2240387236411</c:v>
                </c:pt>
                <c:pt idx="2058">
                  <c:v>1165.9797470008666</c:v>
                </c:pt>
                <c:pt idx="2059">
                  <c:v>1162.5496581733637</c:v>
                </c:pt>
                <c:pt idx="2060">
                  <c:v>1165.7256703657508</c:v>
                </c:pt>
                <c:pt idx="2061">
                  <c:v>1165.2309848946929</c:v>
                </c:pt>
                <c:pt idx="2062">
                  <c:v>1165.1458554548622</c:v>
                </c:pt>
                <c:pt idx="2063">
                  <c:v>1166.1631281880141</c:v>
                </c:pt>
                <c:pt idx="2064">
                  <c:v>1165.7665570905842</c:v>
                </c:pt>
                <c:pt idx="2065">
                  <c:v>1165.0025123438277</c:v>
                </c:pt>
                <c:pt idx="2066">
                  <c:v>1164.4497767767348</c:v>
                </c:pt>
                <c:pt idx="2067">
                  <c:v>1164.7354590824284</c:v>
                </c:pt>
                <c:pt idx="2068">
                  <c:v>1165.3919283860773</c:v>
                </c:pt>
                <c:pt idx="2069">
                  <c:v>1164.485975071922</c:v>
                </c:pt>
                <c:pt idx="2070">
                  <c:v>1163.6232488044948</c:v>
                </c:pt>
                <c:pt idx="2071">
                  <c:v>1164.490247834608</c:v>
                </c:pt>
                <c:pt idx="2072">
                  <c:v>1163.4808186033219</c:v>
                </c:pt>
                <c:pt idx="2073">
                  <c:v>1163.9986091876813</c:v>
                </c:pt>
                <c:pt idx="2074">
                  <c:v>1163.9566078136154</c:v>
                </c:pt>
                <c:pt idx="2075">
                  <c:v>1164.2259764193036</c:v>
                </c:pt>
                <c:pt idx="2076">
                  <c:v>1164.9955567211323</c:v>
                </c:pt>
                <c:pt idx="2077">
                  <c:v>1164.3908762947135</c:v>
                </c:pt>
                <c:pt idx="2078">
                  <c:v>1163.7947269395404</c:v>
                </c:pt>
                <c:pt idx="2079">
                  <c:v>1163.3847121038884</c:v>
                </c:pt>
                <c:pt idx="2080">
                  <c:v>1163.2487120219917</c:v>
                </c:pt>
                <c:pt idx="2081">
                  <c:v>1163.3341873126515</c:v>
                </c:pt>
                <c:pt idx="2082">
                  <c:v>1163.3183723428697</c:v>
                </c:pt>
                <c:pt idx="2083">
                  <c:v>1163.6234628242851</c:v>
                </c:pt>
                <c:pt idx="2084">
                  <c:v>1162.8708759729229</c:v>
                </c:pt>
                <c:pt idx="2085">
                  <c:v>1162.9843372438513</c:v>
                </c:pt>
                <c:pt idx="2086">
                  <c:v>1163.4193446521126</c:v>
                </c:pt>
                <c:pt idx="2087">
                  <c:v>1164.0182758454644</c:v>
                </c:pt>
                <c:pt idx="2088">
                  <c:v>1162.8658223689013</c:v>
                </c:pt>
                <c:pt idx="2089">
                  <c:v>1162.394228631299</c:v>
                </c:pt>
                <c:pt idx="2090">
                  <c:v>1162.4585662760251</c:v>
                </c:pt>
                <c:pt idx="2091">
                  <c:v>1164.0171110459082</c:v>
                </c:pt>
                <c:pt idx="2092">
                  <c:v>1163.9881125294082</c:v>
                </c:pt>
                <c:pt idx="2093">
                  <c:v>1162.2991869576686</c:v>
                </c:pt>
                <c:pt idx="2094">
                  <c:v>1163.3296085890793</c:v>
                </c:pt>
                <c:pt idx="2095">
                  <c:v>1163.913078218367</c:v>
                </c:pt>
                <c:pt idx="2096">
                  <c:v>1162.3777897634022</c:v>
                </c:pt>
                <c:pt idx="2097">
                  <c:v>1163.9308162160628</c:v>
                </c:pt>
                <c:pt idx="2098">
                  <c:v>1164.4637230222756</c:v>
                </c:pt>
                <c:pt idx="2099">
                  <c:v>1164.0085505305501</c:v>
                </c:pt>
                <c:pt idx="2100">
                  <c:v>1162.5331280792775</c:v>
                </c:pt>
                <c:pt idx="2101">
                  <c:v>1163.6331282223287</c:v>
                </c:pt>
                <c:pt idx="2102">
                  <c:v>1162.3345746288719</c:v>
                </c:pt>
                <c:pt idx="2103">
                  <c:v>1161.3759487907114</c:v>
                </c:pt>
                <c:pt idx="2104">
                  <c:v>1164.2300433705273</c:v>
                </c:pt>
                <c:pt idx="2105">
                  <c:v>1162.3183386123451</c:v>
                </c:pt>
                <c:pt idx="2106">
                  <c:v>1161.8902053369852</c:v>
                </c:pt>
                <c:pt idx="2107">
                  <c:v>1162.2204483284327</c:v>
                </c:pt>
                <c:pt idx="2108">
                  <c:v>1162.740308001888</c:v>
                </c:pt>
                <c:pt idx="2109">
                  <c:v>1163.0143467339399</c:v>
                </c:pt>
                <c:pt idx="2110">
                  <c:v>1163.3873512561145</c:v>
                </c:pt>
                <c:pt idx="2111">
                  <c:v>1161.3553812841596</c:v>
                </c:pt>
                <c:pt idx="2112">
                  <c:v>1162.874558191997</c:v>
                </c:pt>
                <c:pt idx="2113">
                  <c:v>1162.28306593154</c:v>
                </c:pt>
                <c:pt idx="2114">
                  <c:v>1162.3570672884994</c:v>
                </c:pt>
                <c:pt idx="2115">
                  <c:v>1162.0677849814706</c:v>
                </c:pt>
                <c:pt idx="2116">
                  <c:v>1161.18060180372</c:v>
                </c:pt>
                <c:pt idx="2117">
                  <c:v>1163.4715094716698</c:v>
                </c:pt>
                <c:pt idx="2118">
                  <c:v>1162.7240545732379</c:v>
                </c:pt>
                <c:pt idx="2119">
                  <c:v>1162.8447177988887</c:v>
                </c:pt>
                <c:pt idx="2120">
                  <c:v>1161.609020936437</c:v>
                </c:pt>
                <c:pt idx="2121">
                  <c:v>1160.949020731397</c:v>
                </c:pt>
                <c:pt idx="2122">
                  <c:v>1161.3120215862468</c:v>
                </c:pt>
                <c:pt idx="2123">
                  <c:v>1161.1222027569488</c:v>
                </c:pt>
                <c:pt idx="2124">
                  <c:v>1162.2140680282787</c:v>
                </c:pt>
                <c:pt idx="2125">
                  <c:v>1159.7096005483941</c:v>
                </c:pt>
                <c:pt idx="2126">
                  <c:v>1159.4203373148516</c:v>
                </c:pt>
                <c:pt idx="2127">
                  <c:v>1160.7563368707374</c:v>
                </c:pt>
                <c:pt idx="2128">
                  <c:v>1160.9513903587535</c:v>
                </c:pt>
                <c:pt idx="2129">
                  <c:v>1161.8170005945899</c:v>
                </c:pt>
                <c:pt idx="2130">
                  <c:v>1160.9464332728126</c:v>
                </c:pt>
                <c:pt idx="2131">
                  <c:v>1161.520475593064</c:v>
                </c:pt>
                <c:pt idx="2132">
                  <c:v>1162.1373962062821</c:v>
                </c:pt>
                <c:pt idx="2133">
                  <c:v>1159.3462279798873</c:v>
                </c:pt>
                <c:pt idx="2134">
                  <c:v>1162.6322624670752</c:v>
                </c:pt>
                <c:pt idx="2135">
                  <c:v>1160.8187046634444</c:v>
                </c:pt>
                <c:pt idx="2136">
                  <c:v>1161.7894544928745</c:v>
                </c:pt>
                <c:pt idx="2137">
                  <c:v>1162.9014186292366</c:v>
                </c:pt>
                <c:pt idx="2138">
                  <c:v>1162.2645685404018</c:v>
                </c:pt>
                <c:pt idx="2139">
                  <c:v>1160.747409597639</c:v>
                </c:pt>
                <c:pt idx="2140">
                  <c:v>1161.5346834814586</c:v>
                </c:pt>
                <c:pt idx="2141">
                  <c:v>1161.8436652576961</c:v>
                </c:pt>
                <c:pt idx="2142">
                  <c:v>1160.7996364218593</c:v>
                </c:pt>
                <c:pt idx="2143">
                  <c:v>1160.4613245694377</c:v>
                </c:pt>
                <c:pt idx="2144">
                  <c:v>1160.6010656455942</c:v>
                </c:pt>
                <c:pt idx="2145">
                  <c:v>1159.9283548077979</c:v>
                </c:pt>
                <c:pt idx="2146">
                  <c:v>1161.9260755187311</c:v>
                </c:pt>
                <c:pt idx="2147">
                  <c:v>1162.1029332882204</c:v>
                </c:pt>
                <c:pt idx="2148">
                  <c:v>1160.0571789626442</c:v>
                </c:pt>
                <c:pt idx="2149">
                  <c:v>1159.7934715446495</c:v>
                </c:pt>
                <c:pt idx="2150">
                  <c:v>1159.5769834813141</c:v>
                </c:pt>
                <c:pt idx="2151">
                  <c:v>1160.5039843524751</c:v>
                </c:pt>
                <c:pt idx="2152">
                  <c:v>1160.1306959594544</c:v>
                </c:pt>
                <c:pt idx="2153">
                  <c:v>1160.5918693597373</c:v>
                </c:pt>
                <c:pt idx="2154">
                  <c:v>1159.8268570507821</c:v>
                </c:pt>
                <c:pt idx="2155">
                  <c:v>1160.5387667695936</c:v>
                </c:pt>
                <c:pt idx="2156">
                  <c:v>1161.7264978158232</c:v>
                </c:pt>
                <c:pt idx="2157">
                  <c:v>1160.9009531157967</c:v>
                </c:pt>
                <c:pt idx="2158">
                  <c:v>1160.8108871603795</c:v>
                </c:pt>
                <c:pt idx="2159">
                  <c:v>1161.2445452386924</c:v>
                </c:pt>
                <c:pt idx="2160">
                  <c:v>1159.8801325584241</c:v>
                </c:pt>
                <c:pt idx="2161">
                  <c:v>1159.1101329043918</c:v>
                </c:pt>
                <c:pt idx="2162">
                  <c:v>1160.2961334899478</c:v>
                </c:pt>
                <c:pt idx="2163">
                  <c:v>1158.4346117481068</c:v>
                </c:pt>
                <c:pt idx="2164">
                  <c:v>1158.7381408318356</c:v>
                </c:pt>
                <c:pt idx="2165">
                  <c:v>1160.4632788646445</c:v>
                </c:pt>
                <c:pt idx="2166">
                  <c:v>1160.5066342643872</c:v>
                </c:pt>
                <c:pt idx="2167">
                  <c:v>1161.0885159449131</c:v>
                </c:pt>
                <c:pt idx="2168">
                  <c:v>1160.2912805216797</c:v>
                </c:pt>
                <c:pt idx="2169">
                  <c:v>1161.4093271276392</c:v>
                </c:pt>
                <c:pt idx="2170">
                  <c:v>1160.6666758848764</c:v>
                </c:pt>
                <c:pt idx="2171">
                  <c:v>1160.5888189195134</c:v>
                </c:pt>
                <c:pt idx="2172">
                  <c:v>1160.5788189178743</c:v>
                </c:pt>
                <c:pt idx="2173">
                  <c:v>1159.207531031821</c:v>
                </c:pt>
                <c:pt idx="2174">
                  <c:v>1159.0032708613612</c:v>
                </c:pt>
                <c:pt idx="2175">
                  <c:v>1161.0059255330302</c:v>
                </c:pt>
                <c:pt idx="2176">
                  <c:v>1158.186478179548</c:v>
                </c:pt>
                <c:pt idx="2177">
                  <c:v>1159.1124782158472</c:v>
                </c:pt>
                <c:pt idx="2178">
                  <c:v>1159.5571703507044</c:v>
                </c:pt>
                <c:pt idx="2179">
                  <c:v>1158.7311694292762</c:v>
                </c:pt>
                <c:pt idx="2180">
                  <c:v>1158.6209962597527</c:v>
                </c:pt>
                <c:pt idx="2181">
                  <c:v>1159.1862345343866</c:v>
                </c:pt>
                <c:pt idx="2182">
                  <c:v>1158.1457889626213</c:v>
                </c:pt>
                <c:pt idx="2183">
                  <c:v>1158.7305061469265</c:v>
                </c:pt>
                <c:pt idx="2184">
                  <c:v>1159.2072609538623</c:v>
                </c:pt>
                <c:pt idx="2185">
                  <c:v>1159.4114396820255</c:v>
                </c:pt>
                <c:pt idx="2186">
                  <c:v>1159.7542589964755</c:v>
                </c:pt>
                <c:pt idx="2187">
                  <c:v>1158.8761237921603</c:v>
                </c:pt>
                <c:pt idx="2188">
                  <c:v>1159.6211261662133</c:v>
                </c:pt>
                <c:pt idx="2189">
                  <c:v>1158.0840733876862</c:v>
                </c:pt>
                <c:pt idx="2190">
                  <c:v>1159.6026189854779</c:v>
                </c:pt>
                <c:pt idx="2191">
                  <c:v>1159.2644547602572</c:v>
                </c:pt>
                <c:pt idx="2192">
                  <c:v>1158.7570045028292</c:v>
                </c:pt>
                <c:pt idx="2193">
                  <c:v>1159.2865157012307</c:v>
                </c:pt>
                <c:pt idx="2194">
                  <c:v>1158.9543860365116</c:v>
                </c:pt>
                <c:pt idx="2195">
                  <c:v>1158.5543843914234</c:v>
                </c:pt>
                <c:pt idx="2196">
                  <c:v>1158.5543843914234</c:v>
                </c:pt>
                <c:pt idx="2197">
                  <c:v>1158.2364601750337</c:v>
                </c:pt>
                <c:pt idx="2198">
                  <c:v>1158.4574724767767</c:v>
                </c:pt>
                <c:pt idx="2199">
                  <c:v>1159.0662968788706</c:v>
                </c:pt>
                <c:pt idx="2200">
                  <c:v>1158.7171209898256</c:v>
                </c:pt>
                <c:pt idx="2201">
                  <c:v>1158.653878114786</c:v>
                </c:pt>
                <c:pt idx="2202">
                  <c:v>1156.5440555062555</c:v>
                </c:pt>
                <c:pt idx="2203">
                  <c:v>1158.5394235324525</c:v>
                </c:pt>
                <c:pt idx="2204">
                  <c:v>1158.905185706582</c:v>
                </c:pt>
                <c:pt idx="2205">
                  <c:v>1159.0778814401888</c:v>
                </c:pt>
                <c:pt idx="2206">
                  <c:v>1158.9012207683586</c:v>
                </c:pt>
                <c:pt idx="2207">
                  <c:v>1156.4237669181489</c:v>
                </c:pt>
                <c:pt idx="2208">
                  <c:v>1157.7923107814454</c:v>
                </c:pt>
                <c:pt idx="2209">
                  <c:v>1156.8047676120364</c:v>
                </c:pt>
                <c:pt idx="2210">
                  <c:v>1159.2180168765076</c:v>
                </c:pt>
                <c:pt idx="2211">
                  <c:v>1157.7330153273829</c:v>
                </c:pt>
                <c:pt idx="2212">
                  <c:v>1158.2079984682091</c:v>
                </c:pt>
                <c:pt idx="2213">
                  <c:v>1159.5266257809885</c:v>
                </c:pt>
                <c:pt idx="2214">
                  <c:v>1158.0583248796352</c:v>
                </c:pt>
                <c:pt idx="2215">
                  <c:v>1157.731815619994</c:v>
                </c:pt>
                <c:pt idx="2216">
                  <c:v>1158.1732028767178</c:v>
                </c:pt>
                <c:pt idx="2217">
                  <c:v>1158.7003897770951</c:v>
                </c:pt>
                <c:pt idx="2218">
                  <c:v>1156.814562187315</c:v>
                </c:pt>
                <c:pt idx="2219">
                  <c:v>1155.60469794345</c:v>
                </c:pt>
                <c:pt idx="2220">
                  <c:v>1157.5665849397369</c:v>
                </c:pt>
                <c:pt idx="2221">
                  <c:v>1157.5645821268149</c:v>
                </c:pt>
                <c:pt idx="2222">
                  <c:v>1157.0485849330612</c:v>
                </c:pt>
                <c:pt idx="2223">
                  <c:v>1156.8479818735682</c:v>
                </c:pt>
                <c:pt idx="2224">
                  <c:v>1157.0326277535819</c:v>
                </c:pt>
                <c:pt idx="2225">
                  <c:v>1158.2076835032963</c:v>
                </c:pt>
                <c:pt idx="2226">
                  <c:v>1158.4322025437318</c:v>
                </c:pt>
                <c:pt idx="2227">
                  <c:v>1158.2482031394206</c:v>
                </c:pt>
                <c:pt idx="2228">
                  <c:v>1158.386043529626</c:v>
                </c:pt>
                <c:pt idx="2229">
                  <c:v>1158.4250435946919</c:v>
                </c:pt>
                <c:pt idx="2230">
                  <c:v>1156.716335647408</c:v>
                </c:pt>
                <c:pt idx="2231">
                  <c:v>1156.7003356457167</c:v>
                </c:pt>
                <c:pt idx="2232">
                  <c:v>1157.7198708892279</c:v>
                </c:pt>
                <c:pt idx="2233">
                  <c:v>1158.3826474190168</c:v>
                </c:pt>
                <c:pt idx="2234">
                  <c:v>1158.632857465785</c:v>
                </c:pt>
                <c:pt idx="2235">
                  <c:v>1158.0925051082336</c:v>
                </c:pt>
                <c:pt idx="2236">
                  <c:v>1158.4417266432606</c:v>
                </c:pt>
                <c:pt idx="2237">
                  <c:v>1157.2337733317577</c:v>
                </c:pt>
                <c:pt idx="2238">
                  <c:v>1157.5504699271582</c:v>
                </c:pt>
                <c:pt idx="2239">
                  <c:v>1158.6850814285167</c:v>
                </c:pt>
                <c:pt idx="2240">
                  <c:v>1157.4036269287058</c:v>
                </c:pt>
                <c:pt idx="2241">
                  <c:v>1157.0801406303831</c:v>
                </c:pt>
                <c:pt idx="2242">
                  <c:v>1156.9228755632826</c:v>
                </c:pt>
                <c:pt idx="2243">
                  <c:v>1157.7909579674192</c:v>
                </c:pt>
                <c:pt idx="2244">
                  <c:v>1157.1229463616796</c:v>
                </c:pt>
                <c:pt idx="2245">
                  <c:v>1156.6075088778921</c:v>
                </c:pt>
                <c:pt idx="2246">
                  <c:v>1158.0973937722333</c:v>
                </c:pt>
                <c:pt idx="2247">
                  <c:v>1157.2188817473539</c:v>
                </c:pt>
                <c:pt idx="2248">
                  <c:v>1157.8427889492773</c:v>
                </c:pt>
                <c:pt idx="2249">
                  <c:v>1157.2858585609533</c:v>
                </c:pt>
                <c:pt idx="2250">
                  <c:v>1157.2788016839363</c:v>
                </c:pt>
                <c:pt idx="2251">
                  <c:v>1157.3984565703608</c:v>
                </c:pt>
                <c:pt idx="2252">
                  <c:v>1157.4129101602771</c:v>
                </c:pt>
                <c:pt idx="2253">
                  <c:v>1157.7918342171647</c:v>
                </c:pt>
                <c:pt idx="2254">
                  <c:v>1158.1959682410993</c:v>
                </c:pt>
                <c:pt idx="2255">
                  <c:v>1157.0121699875631</c:v>
                </c:pt>
                <c:pt idx="2256">
                  <c:v>1157.0077163983547</c:v>
                </c:pt>
                <c:pt idx="2257">
                  <c:v>1157.3487152863704</c:v>
                </c:pt>
                <c:pt idx="2258">
                  <c:v>1155.8324333202504</c:v>
                </c:pt>
                <c:pt idx="2259">
                  <c:v>1156.9940588992499</c:v>
                </c:pt>
                <c:pt idx="2260">
                  <c:v>1155.6192347553038</c:v>
                </c:pt>
                <c:pt idx="2261">
                  <c:v>1156.6192342784666</c:v>
                </c:pt>
                <c:pt idx="2262">
                  <c:v>1156.7241131063961</c:v>
                </c:pt>
                <c:pt idx="2263">
                  <c:v>1157.0257709432803</c:v>
                </c:pt>
                <c:pt idx="2264">
                  <c:v>1157.3343699850552</c:v>
                </c:pt>
                <c:pt idx="2265">
                  <c:v>1156.2054586835616</c:v>
                </c:pt>
                <c:pt idx="2266">
                  <c:v>1155.3381696619504</c:v>
                </c:pt>
                <c:pt idx="2267">
                  <c:v>1157.4671700416543</c:v>
                </c:pt>
                <c:pt idx="2268">
                  <c:v>1157.2704909878262</c:v>
                </c:pt>
                <c:pt idx="2269">
                  <c:v>1157.4247906083651</c:v>
                </c:pt>
                <c:pt idx="2270">
                  <c:v>1156.5687885756083</c:v>
                </c:pt>
                <c:pt idx="2271">
                  <c:v>1156.468641983945</c:v>
                </c:pt>
                <c:pt idx="2272">
                  <c:v>1156.5136424029656</c:v>
                </c:pt>
                <c:pt idx="2273">
                  <c:v>1156.1136686081477</c:v>
                </c:pt>
                <c:pt idx="2274">
                  <c:v>1155.3095408553668</c:v>
                </c:pt>
                <c:pt idx="2275">
                  <c:v>1157.2452328006216</c:v>
                </c:pt>
                <c:pt idx="2276">
                  <c:v>1157.8934952827581</c:v>
                </c:pt>
                <c:pt idx="2277">
                  <c:v>1157.4754929753431</c:v>
                </c:pt>
                <c:pt idx="2278">
                  <c:v>1157.9723941578009</c:v>
                </c:pt>
                <c:pt idx="2279">
                  <c:v>1156.2560113488175</c:v>
                </c:pt>
                <c:pt idx="2280">
                  <c:v>1157.2615446864106</c:v>
                </c:pt>
                <c:pt idx="2281">
                  <c:v>1158.9610936833956</c:v>
                </c:pt>
                <c:pt idx="2282">
                  <c:v>1158.7657398177721</c:v>
                </c:pt>
                <c:pt idx="2283">
                  <c:v>1158.3358403040506</c:v>
                </c:pt>
                <c:pt idx="2284">
                  <c:v>1159.2282382665612</c:v>
                </c:pt>
                <c:pt idx="2285">
                  <c:v>1158.2257931648232</c:v>
                </c:pt>
                <c:pt idx="2286">
                  <c:v>1158.3404802313485</c:v>
                </c:pt>
                <c:pt idx="2287">
                  <c:v>1159.9891207894721</c:v>
                </c:pt>
                <c:pt idx="2288">
                  <c:v>1158.1270064792075</c:v>
                </c:pt>
                <c:pt idx="2289">
                  <c:v>1159.3275163328685</c:v>
                </c:pt>
                <c:pt idx="2290">
                  <c:v>1159.5417620270923</c:v>
                </c:pt>
                <c:pt idx="2291">
                  <c:v>1157.1663003518656</c:v>
                </c:pt>
                <c:pt idx="2292">
                  <c:v>1159.0213014885262</c:v>
                </c:pt>
                <c:pt idx="2293">
                  <c:v>1157.2017589776256</c:v>
                </c:pt>
                <c:pt idx="2294">
                  <c:v>1156.1628106205203</c:v>
                </c:pt>
                <c:pt idx="2295">
                  <c:v>1156.9718105109819</c:v>
                </c:pt>
                <c:pt idx="2296">
                  <c:v>1156.9301110865958</c:v>
                </c:pt>
                <c:pt idx="2297">
                  <c:v>1157.5671103360542</c:v>
                </c:pt>
                <c:pt idx="2298">
                  <c:v>1156.6952749329098</c:v>
                </c:pt>
                <c:pt idx="2299">
                  <c:v>1157.6539302941123</c:v>
                </c:pt>
                <c:pt idx="2300">
                  <c:v>1157.261515485839</c:v>
                </c:pt>
                <c:pt idx="2301">
                  <c:v>1157.2969690736095</c:v>
                </c:pt>
                <c:pt idx="2302">
                  <c:v>1157.9709672357599</c:v>
                </c:pt>
                <c:pt idx="2303">
                  <c:v>1157.7629458059268</c:v>
                </c:pt>
                <c:pt idx="2304">
                  <c:v>1158.0748546768623</c:v>
                </c:pt>
                <c:pt idx="2305">
                  <c:v>1158.9288549174266</c:v>
                </c:pt>
                <c:pt idx="2306">
                  <c:v>1159.0331769895452</c:v>
                </c:pt>
                <c:pt idx="2307">
                  <c:v>1158.0996307295459</c:v>
                </c:pt>
                <c:pt idx="2308">
                  <c:v>1157.4126467958736</c:v>
                </c:pt>
                <c:pt idx="2309">
                  <c:v>1158.0318348587202</c:v>
                </c:pt>
                <c:pt idx="2310">
                  <c:v>1156.3074015781926</c:v>
                </c:pt>
                <c:pt idx="2311">
                  <c:v>1156.5426816300201</c:v>
                </c:pt>
                <c:pt idx="2312">
                  <c:v>1157.915227408655</c:v>
                </c:pt>
                <c:pt idx="2313">
                  <c:v>1157.1990891985074</c:v>
                </c:pt>
                <c:pt idx="2314">
                  <c:v>1158.0654943279401</c:v>
                </c:pt>
                <c:pt idx="2315">
                  <c:v>1157.5961906585321</c:v>
                </c:pt>
                <c:pt idx="2316">
                  <c:v>1156.7339137505219</c:v>
                </c:pt>
                <c:pt idx="2317">
                  <c:v>1157.3794976185486</c:v>
                </c:pt>
                <c:pt idx="2318">
                  <c:v>1157.1031907956526</c:v>
                </c:pt>
                <c:pt idx="2319">
                  <c:v>1156.5083867322132</c:v>
                </c:pt>
                <c:pt idx="2320">
                  <c:v>1157.66078529986</c:v>
                </c:pt>
                <c:pt idx="2321">
                  <c:v>1156.4437857244807</c:v>
                </c:pt>
                <c:pt idx="2322">
                  <c:v>1156.4160977427559</c:v>
                </c:pt>
                <c:pt idx="2323">
                  <c:v>1156.3200259145992</c:v>
                </c:pt>
                <c:pt idx="2324">
                  <c:v>1157.1566477429765</c:v>
                </c:pt>
                <c:pt idx="2325">
                  <c:v>1155.7724987876313</c:v>
                </c:pt>
                <c:pt idx="2326">
                  <c:v>1156.3216603633659</c:v>
                </c:pt>
                <c:pt idx="2327">
                  <c:v>1155.5446595188873</c:v>
                </c:pt>
                <c:pt idx="2328">
                  <c:v>1157.0856096532839</c:v>
                </c:pt>
                <c:pt idx="2329">
                  <c:v>1156.3806088474989</c:v>
                </c:pt>
                <c:pt idx="2330">
                  <c:v>1157.2915408780277</c:v>
                </c:pt>
                <c:pt idx="2331">
                  <c:v>1157.5655416419208</c:v>
                </c:pt>
                <c:pt idx="2332">
                  <c:v>1157.2955218573511</c:v>
                </c:pt>
                <c:pt idx="2333">
                  <c:v>1156.0388580636532</c:v>
                </c:pt>
                <c:pt idx="2334">
                  <c:v>1155.6530995929093</c:v>
                </c:pt>
                <c:pt idx="2335">
                  <c:v>1156.7183982619495</c:v>
                </c:pt>
                <c:pt idx="2336">
                  <c:v>1156.8842734397799</c:v>
                </c:pt>
                <c:pt idx="2337">
                  <c:v>1157.5102744029314</c:v>
                </c:pt>
                <c:pt idx="2338">
                  <c:v>1157.5922021438778</c:v>
                </c:pt>
                <c:pt idx="2339">
                  <c:v>1157.0158234649748</c:v>
                </c:pt>
                <c:pt idx="2340">
                  <c:v>1158.1703694110215</c:v>
                </c:pt>
                <c:pt idx="2341">
                  <c:v>1157.0182254781425</c:v>
                </c:pt>
                <c:pt idx="2342">
                  <c:v>1156.8885196243823</c:v>
                </c:pt>
                <c:pt idx="2343">
                  <c:v>1156.0718408066491</c:v>
                </c:pt>
                <c:pt idx="2344">
                  <c:v>1156.2928117949227</c:v>
                </c:pt>
                <c:pt idx="2345">
                  <c:v>1157.4894982415894</c:v>
                </c:pt>
                <c:pt idx="2346">
                  <c:v>1156.4802794892053</c:v>
                </c:pt>
                <c:pt idx="2347">
                  <c:v>1157.1389414880136</c:v>
                </c:pt>
                <c:pt idx="2348">
                  <c:v>1156.9824878920513</c:v>
                </c:pt>
                <c:pt idx="2349">
                  <c:v>1156.9089217346805</c:v>
                </c:pt>
                <c:pt idx="2350">
                  <c:v>1157.665596065362</c:v>
                </c:pt>
                <c:pt idx="2351">
                  <c:v>1155.6655025045798</c:v>
                </c:pt>
                <c:pt idx="2352">
                  <c:v>1157.6388064335511</c:v>
                </c:pt>
                <c:pt idx="2353">
                  <c:v>1157.6778678583391</c:v>
                </c:pt>
                <c:pt idx="2354">
                  <c:v>1156.2500764491447</c:v>
                </c:pt>
                <c:pt idx="2355">
                  <c:v>1156.4245394306668</c:v>
                </c:pt>
                <c:pt idx="2356">
                  <c:v>1156.1047354923971</c:v>
                </c:pt>
                <c:pt idx="2357">
                  <c:v>1157.5554807117619</c:v>
                </c:pt>
                <c:pt idx="2358">
                  <c:v>1156.3552312186398</c:v>
                </c:pt>
                <c:pt idx="2359">
                  <c:v>1157.7797835326232</c:v>
                </c:pt>
                <c:pt idx="2360">
                  <c:v>1156.6440665318109</c:v>
                </c:pt>
                <c:pt idx="2361">
                  <c:v>1155.8020667113774</c:v>
                </c:pt>
                <c:pt idx="2362">
                  <c:v>1156.5230652667992</c:v>
                </c:pt>
                <c:pt idx="2363">
                  <c:v>1155.9693568797261</c:v>
                </c:pt>
                <c:pt idx="2364">
                  <c:v>1156.2215030045659</c:v>
                </c:pt>
                <c:pt idx="2365">
                  <c:v>1157.1438637228161</c:v>
                </c:pt>
                <c:pt idx="2366">
                  <c:v>1155.8373243921847</c:v>
                </c:pt>
                <c:pt idx="2367">
                  <c:v>1157.6293240451664</c:v>
                </c:pt>
                <c:pt idx="2368">
                  <c:v>1156.2103106501922</c:v>
                </c:pt>
                <c:pt idx="2369">
                  <c:v>1157.0549850884304</c:v>
                </c:pt>
                <c:pt idx="2370">
                  <c:v>1155.2868591669426</c:v>
                </c:pt>
                <c:pt idx="2371">
                  <c:v>1158.5328583215774</c:v>
                </c:pt>
                <c:pt idx="2372">
                  <c:v>1156.5728577693403</c:v>
                </c:pt>
                <c:pt idx="2373">
                  <c:v>1156.2735550200046</c:v>
                </c:pt>
                <c:pt idx="2374">
                  <c:v>1156.3552241075263</c:v>
                </c:pt>
                <c:pt idx="2375">
                  <c:v>1157.5450823876486</c:v>
                </c:pt>
                <c:pt idx="2376">
                  <c:v>1156.7234464223907</c:v>
                </c:pt>
                <c:pt idx="2377">
                  <c:v>1156.8577231849954</c:v>
                </c:pt>
                <c:pt idx="2378">
                  <c:v>1157.088161119394</c:v>
                </c:pt>
                <c:pt idx="2379">
                  <c:v>1157.2684539641664</c:v>
                </c:pt>
                <c:pt idx="2380">
                  <c:v>1156.8282495973576</c:v>
                </c:pt>
                <c:pt idx="2381">
                  <c:v>1158.1092574385871</c:v>
                </c:pt>
                <c:pt idx="2382">
                  <c:v>1157.3992566851844</c:v>
                </c:pt>
                <c:pt idx="2383">
                  <c:v>1158.2459866920431</c:v>
                </c:pt>
                <c:pt idx="2384">
                  <c:v>1156.9761045047958</c:v>
                </c:pt>
                <c:pt idx="2385">
                  <c:v>1156.5276364305932</c:v>
                </c:pt>
                <c:pt idx="2386">
                  <c:v>1157.3139881558195</c:v>
                </c:pt>
                <c:pt idx="2387">
                  <c:v>1157.5831337041632</c:v>
                </c:pt>
                <c:pt idx="2388">
                  <c:v>1156.5062482963726</c:v>
                </c:pt>
                <c:pt idx="2389">
                  <c:v>1156.6016345416606</c:v>
                </c:pt>
                <c:pt idx="2390">
                  <c:v>1156.8957886231542</c:v>
                </c:pt>
                <c:pt idx="2391">
                  <c:v>1156.933128764987</c:v>
                </c:pt>
                <c:pt idx="2392">
                  <c:v>1156.6191300034002</c:v>
                </c:pt>
                <c:pt idx="2393">
                  <c:v>1155.7457768722848</c:v>
                </c:pt>
                <c:pt idx="2394">
                  <c:v>1155.850646945782</c:v>
                </c:pt>
                <c:pt idx="2395">
                  <c:v>1157.8512783675865</c:v>
                </c:pt>
                <c:pt idx="2396">
                  <c:v>1156.1057030401603</c:v>
                </c:pt>
                <c:pt idx="2397">
                  <c:v>1156.8048184738905</c:v>
                </c:pt>
                <c:pt idx="2398">
                  <c:v>1156.1244753814713</c:v>
                </c:pt>
                <c:pt idx="2399">
                  <c:v>1155.9002091802136</c:v>
                </c:pt>
                <c:pt idx="2400">
                  <c:v>1156.428477577068</c:v>
                </c:pt>
                <c:pt idx="2401">
                  <c:v>1157.2124778545872</c:v>
                </c:pt>
                <c:pt idx="2402">
                  <c:v>1156.2341875351444</c:v>
                </c:pt>
                <c:pt idx="2403">
                  <c:v>1155.5341865337864</c:v>
                </c:pt>
                <c:pt idx="2404">
                  <c:v>1155.6719702697769</c:v>
                </c:pt>
                <c:pt idx="2405">
                  <c:v>1155.5103451033533</c:v>
                </c:pt>
                <c:pt idx="2406">
                  <c:v>1155.3059472908676</c:v>
                </c:pt>
                <c:pt idx="2407">
                  <c:v>1154.9063689579666</c:v>
                </c:pt>
                <c:pt idx="2408">
                  <c:v>1155.2250892586485</c:v>
                </c:pt>
                <c:pt idx="2409">
                  <c:v>1156.3885763950125</c:v>
                </c:pt>
                <c:pt idx="2410">
                  <c:v>1155.4639636773095</c:v>
                </c:pt>
                <c:pt idx="2411">
                  <c:v>1155.4886820662246</c:v>
                </c:pt>
                <c:pt idx="2412">
                  <c:v>1156.0886812556014</c:v>
                </c:pt>
                <c:pt idx="2413">
                  <c:v>1156.8375963914618</c:v>
                </c:pt>
                <c:pt idx="2414">
                  <c:v>1154.9496401670799</c:v>
                </c:pt>
                <c:pt idx="2415">
                  <c:v>1155.0035689297542</c:v>
                </c:pt>
                <c:pt idx="2416">
                  <c:v>1155.2701768308357</c:v>
                </c:pt>
                <c:pt idx="2417">
                  <c:v>1155.1451786785797</c:v>
                </c:pt>
                <c:pt idx="2418">
                  <c:v>1154.5820927882046</c:v>
                </c:pt>
                <c:pt idx="2419">
                  <c:v>1155.7727396526784</c:v>
                </c:pt>
                <c:pt idx="2420">
                  <c:v>1156.4194438235313</c:v>
                </c:pt>
                <c:pt idx="2421">
                  <c:v>1156.567801565066</c:v>
                </c:pt>
                <c:pt idx="2422">
                  <c:v>1156.8735186794252</c:v>
                </c:pt>
                <c:pt idx="2423">
                  <c:v>1157.5799415559918</c:v>
                </c:pt>
                <c:pt idx="2424">
                  <c:v>1156.4781577439458</c:v>
                </c:pt>
                <c:pt idx="2425">
                  <c:v>1155.5126339049489</c:v>
                </c:pt>
                <c:pt idx="2426">
                  <c:v>1155.5681062193066</c:v>
                </c:pt>
                <c:pt idx="2427">
                  <c:v>1155.9455414266736</c:v>
                </c:pt>
                <c:pt idx="2428">
                  <c:v>1154.8965681191944</c:v>
                </c:pt>
                <c:pt idx="2429">
                  <c:v>1154.5415689345859</c:v>
                </c:pt>
                <c:pt idx="2430">
                  <c:v>1154.4906343115904</c:v>
                </c:pt>
                <c:pt idx="2431">
                  <c:v>1157.2188250912764</c:v>
                </c:pt>
                <c:pt idx="2432">
                  <c:v>1154.7980470551588</c:v>
                </c:pt>
                <c:pt idx="2433">
                  <c:v>1155.1718324638382</c:v>
                </c:pt>
                <c:pt idx="2434">
                  <c:v>1155.7622083641068</c:v>
                </c:pt>
                <c:pt idx="2435">
                  <c:v>1156.827518171765</c:v>
                </c:pt>
                <c:pt idx="2436">
                  <c:v>1154.9405190415159</c:v>
                </c:pt>
                <c:pt idx="2437">
                  <c:v>1154.9961499140077</c:v>
                </c:pt>
                <c:pt idx="2438">
                  <c:v>1153.5389815286212</c:v>
                </c:pt>
                <c:pt idx="2439">
                  <c:v>1156.4680081323199</c:v>
                </c:pt>
                <c:pt idx="2440">
                  <c:v>1155.6646289430969</c:v>
                </c:pt>
                <c:pt idx="2441">
                  <c:v>1155.1584700696581</c:v>
                </c:pt>
                <c:pt idx="2442">
                  <c:v>1155.0378293894642</c:v>
                </c:pt>
                <c:pt idx="2443">
                  <c:v>1155.1324682288282</c:v>
                </c:pt>
                <c:pt idx="2444">
                  <c:v>1154.9553680323475</c:v>
                </c:pt>
                <c:pt idx="2445">
                  <c:v>1155.402795483958</c:v>
                </c:pt>
                <c:pt idx="2446">
                  <c:v>1155.5289908998125</c:v>
                </c:pt>
                <c:pt idx="2447">
                  <c:v>1154.9605400316827</c:v>
                </c:pt>
                <c:pt idx="2448">
                  <c:v>1154.5605404131525</c:v>
                </c:pt>
                <c:pt idx="2449">
                  <c:v>1154.5835400448591</c:v>
                </c:pt>
                <c:pt idx="2450">
                  <c:v>1155.391954213515</c:v>
                </c:pt>
                <c:pt idx="2451">
                  <c:v>1155.9509140436016</c:v>
                </c:pt>
                <c:pt idx="2452">
                  <c:v>1155.3069499541484</c:v>
                </c:pt>
                <c:pt idx="2453">
                  <c:v>1154.7568215305396</c:v>
                </c:pt>
                <c:pt idx="2454">
                  <c:v>1157.4028193528243</c:v>
                </c:pt>
                <c:pt idx="2455">
                  <c:v>1154.6928028991856</c:v>
                </c:pt>
                <c:pt idx="2456">
                  <c:v>1155.4597236291916</c:v>
                </c:pt>
                <c:pt idx="2457">
                  <c:v>1154.566035308078</c:v>
                </c:pt>
                <c:pt idx="2458">
                  <c:v>1157.076712139085</c:v>
                </c:pt>
                <c:pt idx="2459">
                  <c:v>1156.7913265006096</c:v>
                </c:pt>
                <c:pt idx="2460">
                  <c:v>1156.3863430546076</c:v>
                </c:pt>
                <c:pt idx="2461">
                  <c:v>1156.416478328541</c:v>
                </c:pt>
                <c:pt idx="2462">
                  <c:v>1156.4803381489069</c:v>
                </c:pt>
                <c:pt idx="2463">
                  <c:v>1155.5219785469994</c:v>
                </c:pt>
                <c:pt idx="2464">
                  <c:v>1155.8838491338715</c:v>
                </c:pt>
                <c:pt idx="2465">
                  <c:v>1157.2490730221793</c:v>
                </c:pt>
                <c:pt idx="2466">
                  <c:v>1155.2490712936446</c:v>
                </c:pt>
                <c:pt idx="2467">
                  <c:v>1155.6197958524749</c:v>
                </c:pt>
                <c:pt idx="2468">
                  <c:v>1155.2234016928301</c:v>
                </c:pt>
                <c:pt idx="2469">
                  <c:v>1154.3069207343683</c:v>
                </c:pt>
                <c:pt idx="2470">
                  <c:v>1156.9311090923325</c:v>
                </c:pt>
                <c:pt idx="2471">
                  <c:v>1156.2268013573662</c:v>
                </c:pt>
                <c:pt idx="2472">
                  <c:v>1155.7397910125032</c:v>
                </c:pt>
                <c:pt idx="2473">
                  <c:v>1154.3843987217583</c:v>
                </c:pt>
                <c:pt idx="2474">
                  <c:v>1155.1248610174694</c:v>
                </c:pt>
                <c:pt idx="2475">
                  <c:v>1155.5233671447672</c:v>
                </c:pt>
                <c:pt idx="2476">
                  <c:v>1154.9131843677201</c:v>
                </c:pt>
                <c:pt idx="2477">
                  <c:v>1155.1799809566178</c:v>
                </c:pt>
                <c:pt idx="2478">
                  <c:v>1154.703122243885</c:v>
                </c:pt>
                <c:pt idx="2479">
                  <c:v>1155.6111230614074</c:v>
                </c:pt>
                <c:pt idx="2480">
                  <c:v>1155.8998001577743</c:v>
                </c:pt>
                <c:pt idx="2481">
                  <c:v>1157.0490581883528</c:v>
                </c:pt>
                <c:pt idx="2482">
                  <c:v>1155.0948212637045</c:v>
                </c:pt>
                <c:pt idx="2483">
                  <c:v>1154.7994654431418</c:v>
                </c:pt>
                <c:pt idx="2484">
                  <c:v>1155.9471130772904</c:v>
                </c:pt>
                <c:pt idx="2485">
                  <c:v>1155.0261491938904</c:v>
                </c:pt>
                <c:pt idx="2486">
                  <c:v>1155.4528356149272</c:v>
                </c:pt>
                <c:pt idx="2487">
                  <c:v>1154.6932129870579</c:v>
                </c:pt>
                <c:pt idx="2488">
                  <c:v>1155.9628634463475</c:v>
                </c:pt>
                <c:pt idx="2489">
                  <c:v>1155.9798701304421</c:v>
                </c:pt>
                <c:pt idx="2490">
                  <c:v>1156.3947673487887</c:v>
                </c:pt>
                <c:pt idx="2491">
                  <c:v>1155.6583035170511</c:v>
                </c:pt>
                <c:pt idx="2492">
                  <c:v>1156.3870134755448</c:v>
                </c:pt>
                <c:pt idx="2493">
                  <c:v>1154.5398449554518</c:v>
                </c:pt>
                <c:pt idx="2494">
                  <c:v>1156.0538166716174</c:v>
                </c:pt>
                <c:pt idx="2495">
                  <c:v>1156.0538166716174</c:v>
                </c:pt>
                <c:pt idx="2496">
                  <c:v>1154.552632068418</c:v>
                </c:pt>
                <c:pt idx="2497">
                  <c:v>1157.1426315262393</c:v>
                </c:pt>
                <c:pt idx="2498">
                  <c:v>1156.0868506982401</c:v>
                </c:pt>
                <c:pt idx="2499">
                  <c:v>1155.004150058277</c:v>
                </c:pt>
                <c:pt idx="2500">
                  <c:v>1154.3272381938473</c:v>
                </c:pt>
                <c:pt idx="2501">
                  <c:v>1153.4152390576378</c:v>
                </c:pt>
                <c:pt idx="2502">
                  <c:v>1154.1022386282161</c:v>
                </c:pt>
                <c:pt idx="2503">
                  <c:v>1154.9461161225513</c:v>
                </c:pt>
                <c:pt idx="2504">
                  <c:v>1155.2199417270199</c:v>
                </c:pt>
                <c:pt idx="2505">
                  <c:v>1154.6994108475224</c:v>
                </c:pt>
                <c:pt idx="2506">
                  <c:v>1154.0193375266567</c:v>
                </c:pt>
                <c:pt idx="2507">
                  <c:v>1154.7565675146357</c:v>
                </c:pt>
                <c:pt idx="2508">
                  <c:v>1154.0519857342765</c:v>
                </c:pt>
                <c:pt idx="2509">
                  <c:v>1154.8266181956456</c:v>
                </c:pt>
                <c:pt idx="2510">
                  <c:v>1155.3872581042992</c:v>
                </c:pt>
                <c:pt idx="2511">
                  <c:v>1154.8696864035624</c:v>
                </c:pt>
                <c:pt idx="2512">
                  <c:v>1154.6338595536249</c:v>
                </c:pt>
                <c:pt idx="2513">
                  <c:v>1155.012930871238</c:v>
                </c:pt>
                <c:pt idx="2514">
                  <c:v>1154.0257567775147</c:v>
                </c:pt>
                <c:pt idx="2515">
                  <c:v>1154.7529177081483</c:v>
                </c:pt>
                <c:pt idx="2516">
                  <c:v>1154.377664131363</c:v>
                </c:pt>
                <c:pt idx="2517">
                  <c:v>1153.6328100611167</c:v>
                </c:pt>
                <c:pt idx="2518">
                  <c:v>1152.6658085744307</c:v>
                </c:pt>
                <c:pt idx="2519">
                  <c:v>1156.0338681700118</c:v>
                </c:pt>
                <c:pt idx="2520">
                  <c:v>1154.851756012667</c:v>
                </c:pt>
                <c:pt idx="2521">
                  <c:v>1153.7164246799834</c:v>
                </c:pt>
                <c:pt idx="2522">
                  <c:v>1153.32394519322</c:v>
                </c:pt>
                <c:pt idx="2523">
                  <c:v>1155.7662920790203</c:v>
                </c:pt>
                <c:pt idx="2524">
                  <c:v>1154.7837812650428</c:v>
                </c:pt>
                <c:pt idx="2525">
                  <c:v>1155.2762581455931</c:v>
                </c:pt>
                <c:pt idx="2526">
                  <c:v>1153.7779350775704</c:v>
                </c:pt>
                <c:pt idx="2527">
                  <c:v>1153.9050927172825</c:v>
                </c:pt>
                <c:pt idx="2528">
                  <c:v>1154.9176392249242</c:v>
                </c:pt>
                <c:pt idx="2529">
                  <c:v>1153.5169608286992</c:v>
                </c:pt>
                <c:pt idx="2530">
                  <c:v>1153.479507434316</c:v>
                </c:pt>
                <c:pt idx="2531">
                  <c:v>1155.2521257280782</c:v>
                </c:pt>
                <c:pt idx="2532">
                  <c:v>1153.5112376127104</c:v>
                </c:pt>
                <c:pt idx="2533">
                  <c:v>1153.1392391014556</c:v>
                </c:pt>
                <c:pt idx="2534">
                  <c:v>1154.2976373683373</c:v>
                </c:pt>
                <c:pt idx="2535">
                  <c:v>1154.7669469963471</c:v>
                </c:pt>
                <c:pt idx="2536">
                  <c:v>1154.2029931347529</c:v>
                </c:pt>
                <c:pt idx="2537">
                  <c:v>1154.1540238659541</c:v>
                </c:pt>
                <c:pt idx="2538">
                  <c:v>1154.3866538803736</c:v>
                </c:pt>
                <c:pt idx="2539">
                  <c:v>1148.4662100102464</c:v>
                </c:pt>
                <c:pt idx="2540">
                  <c:v>1145.4811156902174</c:v>
                </c:pt>
                <c:pt idx="2541">
                  <c:v>1145.3362461577813</c:v>
                </c:pt>
                <c:pt idx="2542">
                  <c:v>1146.1482461716691</c:v>
                </c:pt>
                <c:pt idx="2543">
                  <c:v>1147.3212458517114</c:v>
                </c:pt>
                <c:pt idx="2544">
                  <c:v>1145.9558065371998</c:v>
                </c:pt>
                <c:pt idx="2545">
                  <c:v>1147.8980977969654</c:v>
                </c:pt>
                <c:pt idx="2546">
                  <c:v>1148.9724108191617</c:v>
                </c:pt>
                <c:pt idx="2547">
                  <c:v>1148.9005875947364</c:v>
                </c:pt>
                <c:pt idx="2548">
                  <c:v>1149.6122054519542</c:v>
                </c:pt>
                <c:pt idx="2549">
                  <c:v>1147.9389109487124</c:v>
                </c:pt>
                <c:pt idx="2550">
                  <c:v>1148.6929605478831</c:v>
                </c:pt>
                <c:pt idx="2551">
                  <c:v>1148.7067789385505</c:v>
                </c:pt>
                <c:pt idx="2552">
                  <c:v>1149.2733246149905</c:v>
                </c:pt>
                <c:pt idx="2553">
                  <c:v>1145.6872651825138</c:v>
                </c:pt>
                <c:pt idx="2554">
                  <c:v>1147.7856663415619</c:v>
                </c:pt>
                <c:pt idx="2555">
                  <c:v>1149.573250422854</c:v>
                </c:pt>
                <c:pt idx="2556">
                  <c:v>1150.0501290696152</c:v>
                </c:pt>
                <c:pt idx="2557">
                  <c:v>1147.7091298332848</c:v>
                </c:pt>
                <c:pt idx="2558">
                  <c:v>1146.9663935994208</c:v>
                </c:pt>
                <c:pt idx="2559">
                  <c:v>1148.4393940066398</c:v>
                </c:pt>
                <c:pt idx="2560">
                  <c:v>1147.817549666524</c:v>
                </c:pt>
                <c:pt idx="2561">
                  <c:v>1147.9058905450106</c:v>
                </c:pt>
                <c:pt idx="2562">
                  <c:v>1146.6725387630463</c:v>
                </c:pt>
                <c:pt idx="2563">
                  <c:v>1153.7003357020617</c:v>
                </c:pt>
                <c:pt idx="2564">
                  <c:v>1154.6122736936845</c:v>
                </c:pt>
                <c:pt idx="2565">
                  <c:v>1153.349274099473</c:v>
                </c:pt>
                <c:pt idx="2566">
                  <c:v>1152.7331214031615</c:v>
                </c:pt>
                <c:pt idx="2567">
                  <c:v>1153.4900241341852</c:v>
                </c:pt>
                <c:pt idx="2568">
                  <c:v>1153.0181545313858</c:v>
                </c:pt>
                <c:pt idx="2569">
                  <c:v>1150.8915168341659</c:v>
                </c:pt>
                <c:pt idx="2570">
                  <c:v>1151.8820968155228</c:v>
                </c:pt>
                <c:pt idx="2571">
                  <c:v>1151.414436064329</c:v>
                </c:pt>
                <c:pt idx="2572">
                  <c:v>1152.2653044682406</c:v>
                </c:pt>
                <c:pt idx="2573">
                  <c:v>1152.4908772666417</c:v>
                </c:pt>
                <c:pt idx="2574">
                  <c:v>1152.2400447452851</c:v>
                </c:pt>
                <c:pt idx="2575">
                  <c:v>1152.7616899708696</c:v>
                </c:pt>
                <c:pt idx="2576">
                  <c:v>1152.6112787431516</c:v>
                </c:pt>
                <c:pt idx="2577">
                  <c:v>1153.0838681446799</c:v>
                </c:pt>
                <c:pt idx="2578">
                  <c:v>1152.9737553313785</c:v>
                </c:pt>
                <c:pt idx="2579">
                  <c:v>1152.6272107452564</c:v>
                </c:pt>
                <c:pt idx="2580">
                  <c:v>1153.2699740991407</c:v>
                </c:pt>
                <c:pt idx="2581">
                  <c:v>1151.9688358918243</c:v>
                </c:pt>
                <c:pt idx="2582">
                  <c:v>1151.9357756242566</c:v>
                </c:pt>
                <c:pt idx="2583">
                  <c:v>1152.2794124741517</c:v>
                </c:pt>
                <c:pt idx="2584">
                  <c:v>1152.5758484263383</c:v>
                </c:pt>
                <c:pt idx="2585">
                  <c:v>1152.7673989791833</c:v>
                </c:pt>
                <c:pt idx="2586">
                  <c:v>1153.2853536276557</c:v>
                </c:pt>
                <c:pt idx="2587">
                  <c:v>1152.3632133497335</c:v>
                </c:pt>
                <c:pt idx="2588">
                  <c:v>1151.9664596511461</c:v>
                </c:pt>
                <c:pt idx="2589">
                  <c:v>1152.6285510125049</c:v>
                </c:pt>
                <c:pt idx="2590">
                  <c:v>1153.1575517269262</c:v>
                </c:pt>
                <c:pt idx="2591">
                  <c:v>1153.1193433465846</c:v>
                </c:pt>
                <c:pt idx="2592">
                  <c:v>1152.7305948786848</c:v>
                </c:pt>
                <c:pt idx="2593">
                  <c:v>1152.7609417938106</c:v>
                </c:pt>
                <c:pt idx="2594">
                  <c:v>1151.9097486041896</c:v>
                </c:pt>
                <c:pt idx="2595">
                  <c:v>1152.7996545253732</c:v>
                </c:pt>
                <c:pt idx="2596">
                  <c:v>1152.4996530233361</c:v>
                </c:pt>
                <c:pt idx="2597">
                  <c:v>1152.0401987402179</c:v>
                </c:pt>
                <c:pt idx="2598">
                  <c:v>1153.044366084639</c:v>
                </c:pt>
                <c:pt idx="2599">
                  <c:v>1152.4113854213097</c:v>
                </c:pt>
                <c:pt idx="2600">
                  <c:v>1152.2807788184323</c:v>
                </c:pt>
                <c:pt idx="2601">
                  <c:v>1151.8962429767885</c:v>
                </c:pt>
                <c:pt idx="2602">
                  <c:v>1152.4277386969366</c:v>
                </c:pt>
                <c:pt idx="2603">
                  <c:v>1152.2213310456314</c:v>
                </c:pt>
                <c:pt idx="2604">
                  <c:v>1153.0815839028396</c:v>
                </c:pt>
                <c:pt idx="2605">
                  <c:v>1152.3581369301714</c:v>
                </c:pt>
                <c:pt idx="2606">
                  <c:v>1152.1942515565493</c:v>
                </c:pt>
                <c:pt idx="2607">
                  <c:v>1152.1664404912331</c:v>
                </c:pt>
                <c:pt idx="2608">
                  <c:v>1152.9440194486119</c:v>
                </c:pt>
                <c:pt idx="2609">
                  <c:v>1151.2590662395992</c:v>
                </c:pt>
                <c:pt idx="2610">
                  <c:v>1152.2352660453357</c:v>
                </c:pt>
                <c:pt idx="2611">
                  <c:v>1152.0462658709325</c:v>
                </c:pt>
                <c:pt idx="2612">
                  <c:v>1152.3690362951197</c:v>
                </c:pt>
                <c:pt idx="2613">
                  <c:v>1152.2747972031534</c:v>
                </c:pt>
                <c:pt idx="2614">
                  <c:v>1151.5799986740053</c:v>
                </c:pt>
                <c:pt idx="2615">
                  <c:v>1152.6945747459717</c:v>
                </c:pt>
                <c:pt idx="2616">
                  <c:v>1151.7736634338685</c:v>
                </c:pt>
                <c:pt idx="2617">
                  <c:v>1152.3216644252129</c:v>
                </c:pt>
                <c:pt idx="2618">
                  <c:v>1152.4781985195764</c:v>
                </c:pt>
                <c:pt idx="2619">
                  <c:v>1151.25219941758</c:v>
                </c:pt>
                <c:pt idx="2620">
                  <c:v>1153.0485597053953</c:v>
                </c:pt>
                <c:pt idx="2621">
                  <c:v>1151.734170662839</c:v>
                </c:pt>
                <c:pt idx="2622">
                  <c:v>1151.8624879444428</c:v>
                </c:pt>
                <c:pt idx="2623">
                  <c:v>1151.6969442638979</c:v>
                </c:pt>
                <c:pt idx="2624">
                  <c:v>1151.6224338534698</c:v>
                </c:pt>
                <c:pt idx="2625">
                  <c:v>1149.2159631374702</c:v>
                </c:pt>
                <c:pt idx="2626">
                  <c:v>1151.0825596425161</c:v>
                </c:pt>
                <c:pt idx="2627">
                  <c:v>1152.2503124448881</c:v>
                </c:pt>
                <c:pt idx="2628">
                  <c:v>1150.7262577685938</c:v>
                </c:pt>
                <c:pt idx="2629">
                  <c:v>1151.540260766767</c:v>
                </c:pt>
                <c:pt idx="2630">
                  <c:v>1149.1162317913436</c:v>
                </c:pt>
                <c:pt idx="2631">
                  <c:v>1149.3373970907592</c:v>
                </c:pt>
                <c:pt idx="2632">
                  <c:v>1149.1053972762488</c:v>
                </c:pt>
                <c:pt idx="2633">
                  <c:v>1151.3629116747938</c:v>
                </c:pt>
                <c:pt idx="2634">
                  <c:v>1148.4869692434036</c:v>
                </c:pt>
                <c:pt idx="2635">
                  <c:v>1148.8471506346427</c:v>
                </c:pt>
                <c:pt idx="2636">
                  <c:v>1150.4144053246305</c:v>
                </c:pt>
                <c:pt idx="2637">
                  <c:v>1150.627406277828</c:v>
                </c:pt>
                <c:pt idx="2638">
                  <c:v>1149.7791139270589</c:v>
                </c:pt>
                <c:pt idx="2639">
                  <c:v>1149.7288957695887</c:v>
                </c:pt>
                <c:pt idx="2640">
                  <c:v>1150.6517454708405</c:v>
                </c:pt>
                <c:pt idx="2641">
                  <c:v>1150.5734397123047</c:v>
                </c:pt>
                <c:pt idx="2642">
                  <c:v>1148.9520295883008</c:v>
                </c:pt>
                <c:pt idx="2643">
                  <c:v>1149.4509587964453</c:v>
                </c:pt>
                <c:pt idx="2644">
                  <c:v>1150.6599194115438</c:v>
                </c:pt>
                <c:pt idx="2645">
                  <c:v>1149.1570824614205</c:v>
                </c:pt>
                <c:pt idx="2646">
                  <c:v>1150.8798826305606</c:v>
                </c:pt>
                <c:pt idx="2647">
                  <c:v>1151.1104100911357</c:v>
                </c:pt>
                <c:pt idx="2648">
                  <c:v>1150.7654005257823</c:v>
                </c:pt>
                <c:pt idx="2649">
                  <c:v>1149.5193126691915</c:v>
                </c:pt>
                <c:pt idx="2650">
                  <c:v>1150.085350718949</c:v>
                </c:pt>
                <c:pt idx="2651">
                  <c:v>1150.1580821691491</c:v>
                </c:pt>
                <c:pt idx="2652">
                  <c:v>1149.9694030365386</c:v>
                </c:pt>
                <c:pt idx="2653">
                  <c:v>1149.3539419683107</c:v>
                </c:pt>
                <c:pt idx="2654">
                  <c:v>1149.5775288852342</c:v>
                </c:pt>
                <c:pt idx="2655">
                  <c:v>1149.4365273030885</c:v>
                </c:pt>
                <c:pt idx="2656">
                  <c:v>1149.0853227140792</c:v>
                </c:pt>
                <c:pt idx="2657">
                  <c:v>1149.9540996017345</c:v>
                </c:pt>
                <c:pt idx="2658">
                  <c:v>1149.9360665293821</c:v>
                </c:pt>
                <c:pt idx="2659">
                  <c:v>1149.9470627746955</c:v>
                </c:pt>
                <c:pt idx="2660">
                  <c:v>1148.9521027385667</c:v>
                </c:pt>
                <c:pt idx="2661">
                  <c:v>1150.9201376616434</c:v>
                </c:pt>
                <c:pt idx="2662">
                  <c:v>1150.4511391847805</c:v>
                </c:pt>
                <c:pt idx="2663">
                  <c:v>1149.695151650481</c:v>
                </c:pt>
                <c:pt idx="2664">
                  <c:v>1150.8135908033178</c:v>
                </c:pt>
                <c:pt idx="2665">
                  <c:v>1149.5075914199874</c:v>
                </c:pt>
                <c:pt idx="2666">
                  <c:v>1150.0668148260042</c:v>
                </c:pt>
                <c:pt idx="2667">
                  <c:v>1148.7648483748958</c:v>
                </c:pt>
                <c:pt idx="2668">
                  <c:v>1150.0945918905959</c:v>
                </c:pt>
                <c:pt idx="2669">
                  <c:v>1150.0581556159482</c:v>
                </c:pt>
                <c:pt idx="2670">
                  <c:v>1150.1638486284241</c:v>
                </c:pt>
                <c:pt idx="2671">
                  <c:v>1150.6948487434015</c:v>
                </c:pt>
                <c:pt idx="2672">
                  <c:v>1149.7582137781606</c:v>
                </c:pt>
                <c:pt idx="2673">
                  <c:v>1149.8837163472958</c:v>
                </c:pt>
                <c:pt idx="2674">
                  <c:v>1149.2009891296216</c:v>
                </c:pt>
                <c:pt idx="2675">
                  <c:v>1149.6218633303829</c:v>
                </c:pt>
                <c:pt idx="2676">
                  <c:v>1149.5201240169295</c:v>
                </c:pt>
                <c:pt idx="2677">
                  <c:v>1149.510123728443</c:v>
                </c:pt>
                <c:pt idx="2678">
                  <c:v>1149.937736880634</c:v>
                </c:pt>
                <c:pt idx="2679">
                  <c:v>1149.9285266051479</c:v>
                </c:pt>
                <c:pt idx="2680">
                  <c:v>1149.8077531109043</c:v>
                </c:pt>
                <c:pt idx="2681">
                  <c:v>1149.6077551493831</c:v>
                </c:pt>
                <c:pt idx="2682">
                  <c:v>1149.6077551493831</c:v>
                </c:pt>
                <c:pt idx="2683">
                  <c:v>1149.0032899329849</c:v>
                </c:pt>
                <c:pt idx="2684">
                  <c:v>1150.3499218771644</c:v>
                </c:pt>
                <c:pt idx="2685">
                  <c:v>1151.03883084156</c:v>
                </c:pt>
                <c:pt idx="2686">
                  <c:v>1151.3278323416775</c:v>
                </c:pt>
                <c:pt idx="2687">
                  <c:v>1150.6671398510402</c:v>
                </c:pt>
                <c:pt idx="2688">
                  <c:v>1150.4314574306077</c:v>
                </c:pt>
                <c:pt idx="2689">
                  <c:v>1150.5052707498139</c:v>
                </c:pt>
                <c:pt idx="2690">
                  <c:v>1151.8008031724198</c:v>
                </c:pt>
                <c:pt idx="2691">
                  <c:v>1150.9240033133133</c:v>
                </c:pt>
                <c:pt idx="2692">
                  <c:v>1150.4321696488364</c:v>
                </c:pt>
                <c:pt idx="2693">
                  <c:v>1149.8913313998087</c:v>
                </c:pt>
                <c:pt idx="2694">
                  <c:v>1151.3091546548708</c:v>
                </c:pt>
                <c:pt idx="2695">
                  <c:v>1151.0484286202295</c:v>
                </c:pt>
                <c:pt idx="2696">
                  <c:v>1151.5211108722901</c:v>
                </c:pt>
                <c:pt idx="2697">
                  <c:v>1151.9074474373078</c:v>
                </c:pt>
                <c:pt idx="2698">
                  <c:v>1152.1950470879851</c:v>
                </c:pt>
                <c:pt idx="2699">
                  <c:v>1150.7169893348068</c:v>
                </c:pt>
                <c:pt idx="2700">
                  <c:v>1150.8169897758812</c:v>
                </c:pt>
                <c:pt idx="2701">
                  <c:v>1150.7930381411165</c:v>
                </c:pt>
                <c:pt idx="2702">
                  <c:v>1149.469039566949</c:v>
                </c:pt>
                <c:pt idx="2703">
                  <c:v>1151.0422982896157</c:v>
                </c:pt>
                <c:pt idx="2704">
                  <c:v>1151.6173192957826</c:v>
                </c:pt>
                <c:pt idx="2705">
                  <c:v>1149.8719352489748</c:v>
                </c:pt>
                <c:pt idx="2706">
                  <c:v>1149.5889225496389</c:v>
                </c:pt>
                <c:pt idx="2707">
                  <c:v>1149.510921194003</c:v>
                </c:pt>
                <c:pt idx="2708">
                  <c:v>1148.4798557895879</c:v>
                </c:pt>
                <c:pt idx="2709">
                  <c:v>1147.8118555012802</c:v>
                </c:pt>
                <c:pt idx="2710">
                  <c:v>1148.7410093832473</c:v>
                </c:pt>
                <c:pt idx="2711">
                  <c:v>1149.3284621171365</c:v>
                </c:pt>
                <c:pt idx="2712">
                  <c:v>1148.0874623067389</c:v>
                </c:pt>
                <c:pt idx="2713">
                  <c:v>1147.9147869149633</c:v>
                </c:pt>
                <c:pt idx="2714">
                  <c:v>1148.2112474910859</c:v>
                </c:pt>
                <c:pt idx="2715">
                  <c:v>1148.1805094949846</c:v>
                </c:pt>
                <c:pt idx="2716">
                  <c:v>1147.6834514982943</c:v>
                </c:pt>
                <c:pt idx="2717">
                  <c:v>1147.5649877808933</c:v>
                </c:pt>
                <c:pt idx="2718">
                  <c:v>1136.7851441971902</c:v>
                </c:pt>
                <c:pt idx="2719">
                  <c:v>1136.9507380671744</c:v>
                </c:pt>
                <c:pt idx="2720">
                  <c:v>1136.2583493687157</c:v>
                </c:pt>
                <c:pt idx="2721">
                  <c:v>1137.2523705460076</c:v>
                </c:pt>
                <c:pt idx="2722">
                  <c:v>1136.9310745321159</c:v>
                </c:pt>
                <c:pt idx="2723">
                  <c:v>1148.9796673805863</c:v>
                </c:pt>
                <c:pt idx="2724">
                  <c:v>1147.9284351469428</c:v>
                </c:pt>
                <c:pt idx="2725">
                  <c:v>1148.1419913416207</c:v>
                </c:pt>
                <c:pt idx="2726">
                  <c:v>1149.6903743281905</c:v>
                </c:pt>
                <c:pt idx="2727">
                  <c:v>1148.0702945128028</c:v>
                </c:pt>
                <c:pt idx="2728">
                  <c:v>1146.0109525550101</c:v>
                </c:pt>
                <c:pt idx="2729">
                  <c:v>1144.0285618457888</c:v>
                </c:pt>
                <c:pt idx="2730">
                  <c:v>1146.3334803733919</c:v>
                </c:pt>
                <c:pt idx="2731">
                  <c:v>1145.3560044769142</c:v>
                </c:pt>
                <c:pt idx="2732">
                  <c:v>1143.5492840394322</c:v>
                </c:pt>
                <c:pt idx="2733">
                  <c:v>1142.2015644669477</c:v>
                </c:pt>
                <c:pt idx="2734">
                  <c:v>1140.0985576271955</c:v>
                </c:pt>
                <c:pt idx="2735">
                  <c:v>1140.9164047673289</c:v>
                </c:pt>
                <c:pt idx="2736">
                  <c:v>1139.6748453771174</c:v>
                </c:pt>
                <c:pt idx="2737">
                  <c:v>1140.0808482935131</c:v>
                </c:pt>
                <c:pt idx="2738">
                  <c:v>1139.9530943503082</c:v>
                </c:pt>
                <c:pt idx="2739">
                  <c:v>1139.623466929555</c:v>
                </c:pt>
                <c:pt idx="2740">
                  <c:v>1139.139149984479</c:v>
                </c:pt>
                <c:pt idx="2741">
                  <c:v>1139.2701476832331</c:v>
                </c:pt>
                <c:pt idx="2742">
                  <c:v>1139.9855633397997</c:v>
                </c:pt>
                <c:pt idx="2743">
                  <c:v>1140.1805256813709</c:v>
                </c:pt>
                <c:pt idx="2744">
                  <c:v>1138.9189703747575</c:v>
                </c:pt>
                <c:pt idx="2745">
                  <c:v>1138.862522861356</c:v>
                </c:pt>
                <c:pt idx="2746">
                  <c:v>1140.7199643164818</c:v>
                </c:pt>
                <c:pt idx="2747">
                  <c:v>1139.5732494540457</c:v>
                </c:pt>
                <c:pt idx="2748">
                  <c:v>1140.2269899643902</c:v>
                </c:pt>
                <c:pt idx="2749">
                  <c:v>1139.1537257641498</c:v>
                </c:pt>
                <c:pt idx="2750">
                  <c:v>1139.3704833969418</c:v>
                </c:pt>
                <c:pt idx="2751">
                  <c:v>1140.2074823588077</c:v>
                </c:pt>
                <c:pt idx="2752">
                  <c:v>1140.4834808319752</c:v>
                </c:pt>
                <c:pt idx="2753">
                  <c:v>1138.7444561064653</c:v>
                </c:pt>
                <c:pt idx="2754">
                  <c:v>1137.8978524148874</c:v>
                </c:pt>
                <c:pt idx="2755">
                  <c:v>1138.9335483849459</c:v>
                </c:pt>
                <c:pt idx="2756">
                  <c:v>1139.1865497172289</c:v>
                </c:pt>
                <c:pt idx="2757">
                  <c:v>1138.6530553869848</c:v>
                </c:pt>
                <c:pt idx="2758">
                  <c:v>1138.4048994354848</c:v>
                </c:pt>
                <c:pt idx="2759">
                  <c:v>1139.0613364748601</c:v>
                </c:pt>
                <c:pt idx="2760">
                  <c:v>1139.4270185477976</c:v>
                </c:pt>
                <c:pt idx="2761">
                  <c:v>1139.8290194369797</c:v>
                </c:pt>
                <c:pt idx="2762">
                  <c:v>1137.6210080183987</c:v>
                </c:pt>
                <c:pt idx="2763">
                  <c:v>1139.9006441779379</c:v>
                </c:pt>
                <c:pt idx="2764">
                  <c:v>1138.534439722443</c:v>
                </c:pt>
                <c:pt idx="2765">
                  <c:v>1137.240425447369</c:v>
                </c:pt>
                <c:pt idx="2766">
                  <c:v>1136.8902200408224</c:v>
                </c:pt>
                <c:pt idx="2767">
                  <c:v>1138.2914380227626</c:v>
                </c:pt>
                <c:pt idx="2768">
                  <c:v>1138.9242905174792</c:v>
                </c:pt>
                <c:pt idx="2769">
                  <c:v>1138.2887190823853</c:v>
                </c:pt>
                <c:pt idx="2770">
                  <c:v>1138.1937192698419</c:v>
                </c:pt>
                <c:pt idx="2771">
                  <c:v>1138.3636863028109</c:v>
                </c:pt>
                <c:pt idx="2772">
                  <c:v>1138.5605385099948</c:v>
                </c:pt>
                <c:pt idx="2773">
                  <c:v>1138.8373223975245</c:v>
                </c:pt>
                <c:pt idx="2774">
                  <c:v>1136.8643671142813</c:v>
                </c:pt>
                <c:pt idx="2775">
                  <c:v>1137.6569160892573</c:v>
                </c:pt>
                <c:pt idx="2776">
                  <c:v>1136.7563688605037</c:v>
                </c:pt>
                <c:pt idx="2777">
                  <c:v>1138.3105741514769</c:v>
                </c:pt>
                <c:pt idx="2778">
                  <c:v>1138.3202236442771</c:v>
                </c:pt>
                <c:pt idx="2779">
                  <c:v>1137.6407168343608</c:v>
                </c:pt>
                <c:pt idx="2780">
                  <c:v>1137.8597185224239</c:v>
                </c:pt>
                <c:pt idx="2781">
                  <c:v>1137.7577189639155</c:v>
                </c:pt>
                <c:pt idx="2782">
                  <c:v>1137.2905907019917</c:v>
                </c:pt>
                <c:pt idx="2783">
                  <c:v>1137.5453141905778</c:v>
                </c:pt>
                <c:pt idx="2784">
                  <c:v>1137.5498458497636</c:v>
                </c:pt>
                <c:pt idx="2785">
                  <c:v>1137.05084379543</c:v>
                </c:pt>
                <c:pt idx="2786">
                  <c:v>1137.5351974278633</c:v>
                </c:pt>
                <c:pt idx="2787">
                  <c:v>1137.5697301164214</c:v>
                </c:pt>
                <c:pt idx="2788">
                  <c:v>1137.890202878119</c:v>
                </c:pt>
                <c:pt idx="2789">
                  <c:v>1137.0762018096461</c:v>
                </c:pt>
                <c:pt idx="2790">
                  <c:v>1136.4714583289638</c:v>
                </c:pt>
                <c:pt idx="2791">
                  <c:v>1137.7466746178284</c:v>
                </c:pt>
                <c:pt idx="2792">
                  <c:v>1137.3453782853499</c:v>
                </c:pt>
                <c:pt idx="2793">
                  <c:v>1136.162557715626</c:v>
                </c:pt>
                <c:pt idx="2794">
                  <c:v>1136.4319170658305</c:v>
                </c:pt>
                <c:pt idx="2795">
                  <c:v>1138.4556031097486</c:v>
                </c:pt>
                <c:pt idx="2796">
                  <c:v>1137.9259556115899</c:v>
                </c:pt>
                <c:pt idx="2797">
                  <c:v>1135.9598381624851</c:v>
                </c:pt>
                <c:pt idx="2798">
                  <c:v>1137.0039752473417</c:v>
                </c:pt>
                <c:pt idx="2799">
                  <c:v>1138.2619389047209</c:v>
                </c:pt>
                <c:pt idx="2800">
                  <c:v>1136.4575019155923</c:v>
                </c:pt>
                <c:pt idx="2801">
                  <c:v>1136.9561792736235</c:v>
                </c:pt>
                <c:pt idx="2802">
                  <c:v>1137.076887858409</c:v>
                </c:pt>
                <c:pt idx="2803">
                  <c:v>1136.9407131480871</c:v>
                </c:pt>
                <c:pt idx="2804">
                  <c:v>1137.8964224422703</c:v>
                </c:pt>
                <c:pt idx="2805">
                  <c:v>1137.5893785918483</c:v>
                </c:pt>
                <c:pt idx="2806">
                  <c:v>1138.2250024790296</c:v>
                </c:pt>
                <c:pt idx="2807">
                  <c:v>1137.4856023306379</c:v>
                </c:pt>
                <c:pt idx="2808">
                  <c:v>1137.8711146528253</c:v>
                </c:pt>
                <c:pt idx="2809">
                  <c:v>1137.3658668810854</c:v>
                </c:pt>
                <c:pt idx="2810">
                  <c:v>1135.7472060585746</c:v>
                </c:pt>
                <c:pt idx="2811">
                  <c:v>1136.4415921086797</c:v>
                </c:pt>
                <c:pt idx="2812">
                  <c:v>1136.0763289520869</c:v>
                </c:pt>
                <c:pt idx="2813">
                  <c:v>1136.0726524325905</c:v>
                </c:pt>
                <c:pt idx="2814">
                  <c:v>1135.0939349266587</c:v>
                </c:pt>
                <c:pt idx="2815">
                  <c:v>1136.2467065567503</c:v>
                </c:pt>
                <c:pt idx="2816">
                  <c:v>1136.3134193757901</c:v>
                </c:pt>
                <c:pt idx="2817">
                  <c:v>1136.5964189956317</c:v>
                </c:pt>
                <c:pt idx="2818">
                  <c:v>1135.8037121745178</c:v>
                </c:pt>
                <c:pt idx="2819">
                  <c:v>1135.450081661565</c:v>
                </c:pt>
                <c:pt idx="2820">
                  <c:v>1137.7170763241479</c:v>
                </c:pt>
                <c:pt idx="2821">
                  <c:v>1136.9909128474424</c:v>
                </c:pt>
                <c:pt idx="2822">
                  <c:v>1135.4526150452325</c:v>
                </c:pt>
                <c:pt idx="2823">
                  <c:v>1135.1024139078686</c:v>
                </c:pt>
                <c:pt idx="2824">
                  <c:v>1134.7149628291259</c:v>
                </c:pt>
                <c:pt idx="2825">
                  <c:v>1137.3990375625322</c:v>
                </c:pt>
                <c:pt idx="2826">
                  <c:v>1135.3442519234845</c:v>
                </c:pt>
                <c:pt idx="2827">
                  <c:v>1133.3400449673532</c:v>
                </c:pt>
                <c:pt idx="2828">
                  <c:v>1132.822615198314</c:v>
                </c:pt>
                <c:pt idx="2829">
                  <c:v>1133.6293919305203</c:v>
                </c:pt>
                <c:pt idx="2830">
                  <c:v>1132.6759121338723</c:v>
                </c:pt>
                <c:pt idx="2831">
                  <c:v>1129.7321701676879</c:v>
                </c:pt>
                <c:pt idx="2832">
                  <c:v>1130.5391708941493</c:v>
                </c:pt>
                <c:pt idx="2833">
                  <c:v>1133.1365592643447</c:v>
                </c:pt>
                <c:pt idx="2834">
                  <c:v>1132.3543893262572</c:v>
                </c:pt>
                <c:pt idx="2835">
                  <c:v>1132.2000456169076</c:v>
                </c:pt>
                <c:pt idx="2836">
                  <c:v>1133.1537391447814</c:v>
                </c:pt>
                <c:pt idx="2837">
                  <c:v>1132.9767484718354</c:v>
                </c:pt>
                <c:pt idx="2838">
                  <c:v>1133.8987199554572</c:v>
                </c:pt>
                <c:pt idx="2839">
                  <c:v>1132.1781906227002</c:v>
                </c:pt>
                <c:pt idx="2840">
                  <c:v>1122.3604775313174</c:v>
                </c:pt>
                <c:pt idx="2841">
                  <c:v>1121.2544761095082</c:v>
                </c:pt>
                <c:pt idx="2842">
                  <c:v>1121.1797382030522</c:v>
                </c:pt>
                <c:pt idx="2843">
                  <c:v>1128.2915269371474</c:v>
                </c:pt>
                <c:pt idx="2844">
                  <c:v>1128.232526079973</c:v>
                </c:pt>
                <c:pt idx="2845">
                  <c:v>1128.1612663578594</c:v>
                </c:pt>
                <c:pt idx="2846">
                  <c:v>1134.0426689189512</c:v>
                </c:pt>
                <c:pt idx="2847">
                  <c:v>1132.2736688282926</c:v>
                </c:pt>
                <c:pt idx="2848">
                  <c:v>1133.4370439153749</c:v>
                </c:pt>
                <c:pt idx="2849">
                  <c:v>1133.3187142115671</c:v>
                </c:pt>
                <c:pt idx="2850">
                  <c:v>1132.572010512336</c:v>
                </c:pt>
                <c:pt idx="2851">
                  <c:v>1132.572010512336</c:v>
                </c:pt>
                <c:pt idx="2852">
                  <c:v>1130.793069210707</c:v>
                </c:pt>
                <c:pt idx="2853">
                  <c:v>1133.6366724361319</c:v>
                </c:pt>
                <c:pt idx="2854">
                  <c:v>1132.9120679189105</c:v>
                </c:pt>
                <c:pt idx="2855">
                  <c:v>1133.2198939461846</c:v>
                </c:pt>
                <c:pt idx="2856">
                  <c:v>1133.7683502546165</c:v>
                </c:pt>
                <c:pt idx="2857">
                  <c:v>1132.5575404375445</c:v>
                </c:pt>
                <c:pt idx="2858">
                  <c:v>1132.0286507293235</c:v>
                </c:pt>
                <c:pt idx="2859">
                  <c:v>1132.2950963735234</c:v>
                </c:pt>
                <c:pt idx="2860">
                  <c:v>1131.8711471914899</c:v>
                </c:pt>
                <c:pt idx="2861">
                  <c:v>1132.4716950416218</c:v>
                </c:pt>
                <c:pt idx="2862">
                  <c:v>1132.3565892934453</c:v>
                </c:pt>
                <c:pt idx="2863">
                  <c:v>1132.4848542919967</c:v>
                </c:pt>
                <c:pt idx="2864">
                  <c:v>1133.3111425450656</c:v>
                </c:pt>
                <c:pt idx="2865">
                  <c:v>1130.4131660348389</c:v>
                </c:pt>
                <c:pt idx="2866">
                  <c:v>1130.4898844546292</c:v>
                </c:pt>
                <c:pt idx="2867">
                  <c:v>1129.6165664455507</c:v>
                </c:pt>
                <c:pt idx="2868">
                  <c:v>1129.1430831643406</c:v>
                </c:pt>
                <c:pt idx="2869">
                  <c:v>1132.224530855066</c:v>
                </c:pt>
                <c:pt idx="2870">
                  <c:v>1130.6684336083595</c:v>
                </c:pt>
                <c:pt idx="2871">
                  <c:v>1128.5221747568462</c:v>
                </c:pt>
                <c:pt idx="2872">
                  <c:v>1128.574175309262</c:v>
                </c:pt>
                <c:pt idx="2873">
                  <c:v>1130.6428945414841</c:v>
                </c:pt>
                <c:pt idx="2874">
                  <c:v>1130.4092153586566</c:v>
                </c:pt>
                <c:pt idx="2875">
                  <c:v>1131.0931579546191</c:v>
                </c:pt>
                <c:pt idx="2876">
                  <c:v>1130.2273533575822</c:v>
                </c:pt>
                <c:pt idx="2877">
                  <c:v>1131.6496798739422</c:v>
                </c:pt>
                <c:pt idx="2878">
                  <c:v>1129.5639291525472</c:v>
                </c:pt>
                <c:pt idx="2879">
                  <c:v>1130.9862866893995</c:v>
                </c:pt>
                <c:pt idx="2880">
                  <c:v>1129.8238919273604</c:v>
                </c:pt>
                <c:pt idx="2881">
                  <c:v>1130.8230561808336</c:v>
                </c:pt>
                <c:pt idx="2882">
                  <c:v>1129.0734174296845</c:v>
                </c:pt>
                <c:pt idx="2883">
                  <c:v>1129.4887677401889</c:v>
                </c:pt>
                <c:pt idx="2884">
                  <c:v>1130.9839345075775</c:v>
                </c:pt>
                <c:pt idx="2885">
                  <c:v>1129.4758773714889</c:v>
                </c:pt>
                <c:pt idx="2886">
                  <c:v>1129.1042347481593</c:v>
                </c:pt>
                <c:pt idx="2887">
                  <c:v>1129.6972818529352</c:v>
                </c:pt>
                <c:pt idx="2888">
                  <c:v>1130.0890672734126</c:v>
                </c:pt>
                <c:pt idx="2889">
                  <c:v>1130.1496900400266</c:v>
                </c:pt>
                <c:pt idx="2890">
                  <c:v>1129.2042484810695</c:v>
                </c:pt>
                <c:pt idx="2891">
                  <c:v>1130.7182510053858</c:v>
                </c:pt>
                <c:pt idx="2892">
                  <c:v>1128.3731031423554</c:v>
                </c:pt>
                <c:pt idx="2893">
                  <c:v>1128.4707879096854</c:v>
                </c:pt>
                <c:pt idx="2894">
                  <c:v>1130.4698291242707</c:v>
                </c:pt>
                <c:pt idx="2895">
                  <c:v>1129.0930366263378</c:v>
                </c:pt>
                <c:pt idx="2896">
                  <c:v>1130.6438184798349</c:v>
                </c:pt>
                <c:pt idx="2897">
                  <c:v>1124.3512225233603</c:v>
                </c:pt>
                <c:pt idx="2898">
                  <c:v>1124.3543093138028</c:v>
                </c:pt>
                <c:pt idx="2899">
                  <c:v>1124.9592598163176</c:v>
                </c:pt>
                <c:pt idx="2900">
                  <c:v>1123.2506586768318</c:v>
                </c:pt>
                <c:pt idx="2901">
                  <c:v>1123.220661566465</c:v>
                </c:pt>
                <c:pt idx="2902">
                  <c:v>1124.4934909277249</c:v>
                </c:pt>
                <c:pt idx="2903">
                  <c:v>1123.1888056130733</c:v>
                </c:pt>
                <c:pt idx="2904">
                  <c:v>1123.4991574160408</c:v>
                </c:pt>
                <c:pt idx="2905">
                  <c:v>1122.3964872307729</c:v>
                </c:pt>
                <c:pt idx="2906">
                  <c:v>1123.3368053085755</c:v>
                </c:pt>
                <c:pt idx="2907">
                  <c:v>1122.1471351057876</c:v>
                </c:pt>
                <c:pt idx="2908">
                  <c:v>1122.1810844809402</c:v>
                </c:pt>
                <c:pt idx="2909">
                  <c:v>1123.2498498567033</c:v>
                </c:pt>
                <c:pt idx="2910">
                  <c:v>1123.2982597508121</c:v>
                </c:pt>
                <c:pt idx="2911">
                  <c:v>1122.2801904537369</c:v>
                </c:pt>
                <c:pt idx="2912">
                  <c:v>1121.4981905080963</c:v>
                </c:pt>
                <c:pt idx="2913">
                  <c:v>1122.9275606133629</c:v>
                </c:pt>
                <c:pt idx="2914">
                  <c:v>1122.9505071983326</c:v>
                </c:pt>
                <c:pt idx="2915">
                  <c:v>1123.650016163348</c:v>
                </c:pt>
                <c:pt idx="2916">
                  <c:v>1122.6501145443067</c:v>
                </c:pt>
                <c:pt idx="2917">
                  <c:v>1123.8594252808139</c:v>
                </c:pt>
                <c:pt idx="2918">
                  <c:v>1121.8165071947619</c:v>
                </c:pt>
                <c:pt idx="2919">
                  <c:v>1121.091426414077</c:v>
                </c:pt>
                <c:pt idx="2920">
                  <c:v>1120.7494691727802</c:v>
                </c:pt>
                <c:pt idx="2921">
                  <c:v>1121.7255378035948</c:v>
                </c:pt>
                <c:pt idx="2922">
                  <c:v>1121.4070420308158</c:v>
                </c:pt>
                <c:pt idx="2923">
                  <c:v>1122.1848093456242</c:v>
                </c:pt>
                <c:pt idx="2924">
                  <c:v>1121.6142117193554</c:v>
                </c:pt>
                <c:pt idx="2925">
                  <c:v>1121.3625692388628</c:v>
                </c:pt>
                <c:pt idx="2926">
                  <c:v>1121.1880446633909</c:v>
                </c:pt>
                <c:pt idx="2927">
                  <c:v>1120.0332120515991</c:v>
                </c:pt>
                <c:pt idx="2928">
                  <c:v>1119.4379811555732</c:v>
                </c:pt>
                <c:pt idx="2929">
                  <c:v>1121.0217153475273</c:v>
                </c:pt>
                <c:pt idx="2930">
                  <c:v>1120.6023823142637</c:v>
                </c:pt>
                <c:pt idx="2931">
                  <c:v>1120.6239044190038</c:v>
                </c:pt>
                <c:pt idx="2932">
                  <c:v>1121.07514887756</c:v>
                </c:pt>
                <c:pt idx="2933">
                  <c:v>1120.5491882058445</c:v>
                </c:pt>
                <c:pt idx="2934">
                  <c:v>1120.0749656389121</c:v>
                </c:pt>
                <c:pt idx="2935">
                  <c:v>1119.3809974546198</c:v>
                </c:pt>
                <c:pt idx="2936">
                  <c:v>1118.1113605432797</c:v>
                </c:pt>
                <c:pt idx="2937">
                  <c:v>1119.7085056909013</c:v>
                </c:pt>
                <c:pt idx="2938">
                  <c:v>1117.3345172413278</c:v>
                </c:pt>
                <c:pt idx="2939">
                  <c:v>1117.8732947319399</c:v>
                </c:pt>
                <c:pt idx="2940">
                  <c:v>1117.3061061858784</c:v>
                </c:pt>
                <c:pt idx="2941">
                  <c:v>1117.2447364091527</c:v>
                </c:pt>
                <c:pt idx="2942">
                  <c:v>1118.3197377681386</c:v>
                </c:pt>
                <c:pt idx="2943">
                  <c:v>1113.9536428645838</c:v>
                </c:pt>
                <c:pt idx="2944">
                  <c:v>1113.3033770368088</c:v>
                </c:pt>
                <c:pt idx="2945">
                  <c:v>1114.3596026663322</c:v>
                </c:pt>
                <c:pt idx="2946">
                  <c:v>1113.2204909016032</c:v>
                </c:pt>
                <c:pt idx="2947">
                  <c:v>1111.3044934038658</c:v>
                </c:pt>
                <c:pt idx="2948">
                  <c:v>1111.4474839185018</c:v>
                </c:pt>
                <c:pt idx="2949">
                  <c:v>1112.1364501941603</c:v>
                </c:pt>
                <c:pt idx="2950">
                  <c:v>1117.3133275363248</c:v>
                </c:pt>
                <c:pt idx="2951">
                  <c:v>1115.8849669027727</c:v>
                </c:pt>
                <c:pt idx="2952">
                  <c:v>1114.7959665696721</c:v>
                </c:pt>
                <c:pt idx="2953">
                  <c:v>1116.6834795515638</c:v>
                </c:pt>
                <c:pt idx="2954">
                  <c:v>1115.5708922025401</c:v>
                </c:pt>
                <c:pt idx="2955">
                  <c:v>1113.9633410674173</c:v>
                </c:pt>
                <c:pt idx="2956">
                  <c:v>1113.8331717428405</c:v>
                </c:pt>
                <c:pt idx="2957">
                  <c:v>1110.2311012101013</c:v>
                </c:pt>
                <c:pt idx="2958">
                  <c:v>1111.3084669735867</c:v>
                </c:pt>
                <c:pt idx="2959">
                  <c:v>1109.33146756409</c:v>
                </c:pt>
                <c:pt idx="2960">
                  <c:v>1108.3500667911608</c:v>
                </c:pt>
                <c:pt idx="2961">
                  <c:v>1107.4260802072126</c:v>
                </c:pt>
                <c:pt idx="2962">
                  <c:v>1109.4203469332892</c:v>
                </c:pt>
                <c:pt idx="2963">
                  <c:v>1107.2907222051758</c:v>
                </c:pt>
                <c:pt idx="2964">
                  <c:v>1107.9124091089357</c:v>
                </c:pt>
                <c:pt idx="2965">
                  <c:v>1104.3999524683345</c:v>
                </c:pt>
                <c:pt idx="2966">
                  <c:v>1105.0266890869129</c:v>
                </c:pt>
                <c:pt idx="2967">
                  <c:v>1093.8090124399055</c:v>
                </c:pt>
                <c:pt idx="2968">
                  <c:v>1093.5866979182351</c:v>
                </c:pt>
                <c:pt idx="2969">
                  <c:v>1094.0995066285718</c:v>
                </c:pt>
                <c:pt idx="2970">
                  <c:v>1091.7338457562614</c:v>
                </c:pt>
                <c:pt idx="2971">
                  <c:v>1092.6638456907708</c:v>
                </c:pt>
                <c:pt idx="2972">
                  <c:v>1091.1466014635403</c:v>
                </c:pt>
                <c:pt idx="2973">
                  <c:v>1091.271752019285</c:v>
                </c:pt>
                <c:pt idx="2974">
                  <c:v>1086.5879484288048</c:v>
                </c:pt>
                <c:pt idx="2975">
                  <c:v>1085.2284650135439</c:v>
                </c:pt>
                <c:pt idx="2976">
                  <c:v>1084.3819623071354</c:v>
                </c:pt>
                <c:pt idx="2977">
                  <c:v>1085.4485572654407</c:v>
                </c:pt>
                <c:pt idx="2978">
                  <c:v>1083.1051118675273</c:v>
                </c:pt>
                <c:pt idx="2979">
                  <c:v>1083.0759183972727</c:v>
                </c:pt>
                <c:pt idx="2980">
                  <c:v>1085.0980422332536</c:v>
                </c:pt>
                <c:pt idx="2981">
                  <c:v>1085.3182701155197</c:v>
                </c:pt>
                <c:pt idx="2982">
                  <c:v>1085.3078331038009</c:v>
                </c:pt>
                <c:pt idx="2983">
                  <c:v>1086.1178370400917</c:v>
                </c:pt>
                <c:pt idx="2984">
                  <c:v>1079.459792707919</c:v>
                </c:pt>
                <c:pt idx="2985">
                  <c:v>1078.8487921476949</c:v>
                </c:pt>
                <c:pt idx="2986">
                  <c:v>1078.0735326156605</c:v>
                </c:pt>
                <c:pt idx="2987">
                  <c:v>1078.1877721295346</c:v>
                </c:pt>
                <c:pt idx="2988">
                  <c:v>1078.8360698715437</c:v>
                </c:pt>
                <c:pt idx="2989">
                  <c:v>1078.7679522529829</c:v>
                </c:pt>
                <c:pt idx="2990">
                  <c:v>1077.5386697695244</c:v>
                </c:pt>
                <c:pt idx="2991">
                  <c:v>1078.7525831282724</c:v>
                </c:pt>
                <c:pt idx="2992">
                  <c:v>1076.739118379413</c:v>
                </c:pt>
                <c:pt idx="2993">
                  <c:v>1079.5477917612184</c:v>
                </c:pt>
                <c:pt idx="2994">
                  <c:v>1080.0268918097604</c:v>
                </c:pt>
                <c:pt idx="2995">
                  <c:v>1079.9480537146915</c:v>
                </c:pt>
                <c:pt idx="2996">
                  <c:v>1079.1830738157619</c:v>
                </c:pt>
                <c:pt idx="2997">
                  <c:v>1078.153353747784</c:v>
                </c:pt>
                <c:pt idx="2998">
                  <c:v>1078.4268041670907</c:v>
                </c:pt>
                <c:pt idx="2999">
                  <c:v>1078.4064085901368</c:v>
                </c:pt>
                <c:pt idx="3000">
                  <c:v>1077.4132026218463</c:v>
                </c:pt>
                <c:pt idx="3001">
                  <c:v>1077.8838894673277</c:v>
                </c:pt>
                <c:pt idx="3002">
                  <c:v>1078.3121553890992</c:v>
                </c:pt>
                <c:pt idx="3003">
                  <c:v>1071.3280857883979</c:v>
                </c:pt>
                <c:pt idx="3004">
                  <c:v>1070.7844589509655</c:v>
                </c:pt>
                <c:pt idx="3005">
                  <c:v>1070.6007521980096</c:v>
                </c:pt>
                <c:pt idx="3006">
                  <c:v>1071.3420367770482</c:v>
                </c:pt>
                <c:pt idx="3007">
                  <c:v>1069.953787439375</c:v>
                </c:pt>
                <c:pt idx="3008">
                  <c:v>1074.5413689472366</c:v>
                </c:pt>
                <c:pt idx="3009">
                  <c:v>1073.7859043412495</c:v>
                </c:pt>
                <c:pt idx="3010">
                  <c:v>1072.8877992563534</c:v>
                </c:pt>
                <c:pt idx="3011">
                  <c:v>1073.3879353188563</c:v>
                </c:pt>
                <c:pt idx="3012">
                  <c:v>1072.7405970551658</c:v>
                </c:pt>
                <c:pt idx="3013">
                  <c:v>1075.2210763346989</c:v>
                </c:pt>
                <c:pt idx="3014">
                  <c:v>1074.9766366582949</c:v>
                </c:pt>
                <c:pt idx="3015">
                  <c:v>1074.4186239408914</c:v>
                </c:pt>
                <c:pt idx="3016">
                  <c:v>1074.3445299583141</c:v>
                </c:pt>
                <c:pt idx="3017">
                  <c:v>1073.8988834189836</c:v>
                </c:pt>
                <c:pt idx="3018">
                  <c:v>1074.4998083728019</c:v>
                </c:pt>
                <c:pt idx="3019">
                  <c:v>1075.6104235517446</c:v>
                </c:pt>
                <c:pt idx="3020">
                  <c:v>1074.6337443458501</c:v>
                </c:pt>
                <c:pt idx="3021">
                  <c:v>1070.1460925208989</c:v>
                </c:pt>
                <c:pt idx="3022">
                  <c:v>1072.9270932393733</c:v>
                </c:pt>
                <c:pt idx="3023">
                  <c:v>1069.6508686783377</c:v>
                </c:pt>
                <c:pt idx="3024">
                  <c:v>1069.1582628207866</c:v>
                </c:pt>
                <c:pt idx="3025">
                  <c:v>1068.4332655387584</c:v>
                </c:pt>
                <c:pt idx="3026">
                  <c:v>1070.3954239952031</c:v>
                </c:pt>
                <c:pt idx="3027">
                  <c:v>1069.1564257534806</c:v>
                </c:pt>
                <c:pt idx="3028">
                  <c:v>1067.2640119063321</c:v>
                </c:pt>
                <c:pt idx="3029">
                  <c:v>1065.347807960457</c:v>
                </c:pt>
                <c:pt idx="3030">
                  <c:v>1066.972664492077</c:v>
                </c:pt>
                <c:pt idx="3031">
                  <c:v>1065.0273951383892</c:v>
                </c:pt>
                <c:pt idx="3032">
                  <c:v>1065.974396588153</c:v>
                </c:pt>
                <c:pt idx="3033">
                  <c:v>1065.0663746091191</c:v>
                </c:pt>
                <c:pt idx="3034">
                  <c:v>1065.5563728901211</c:v>
                </c:pt>
                <c:pt idx="3035">
                  <c:v>1062.8717393594447</c:v>
                </c:pt>
                <c:pt idx="3036">
                  <c:v>1063.469304026908</c:v>
                </c:pt>
                <c:pt idx="3037">
                  <c:v>1063.9720996635619</c:v>
                </c:pt>
                <c:pt idx="3038">
                  <c:v>1063.1469301002685</c:v>
                </c:pt>
                <c:pt idx="3039">
                  <c:v>1060.4081300737921</c:v>
                </c:pt>
                <c:pt idx="3040">
                  <c:v>1062.2948412018482</c:v>
                </c:pt>
                <c:pt idx="3041">
                  <c:v>1060.4428944679562</c:v>
                </c:pt>
                <c:pt idx="3042">
                  <c:v>1061.6132745462123</c:v>
                </c:pt>
                <c:pt idx="3043">
                  <c:v>1061.7594227510158</c:v>
                </c:pt>
                <c:pt idx="3044">
                  <c:v>1063.4588373767797</c:v>
                </c:pt>
                <c:pt idx="3045">
                  <c:v>1061.9146172496144</c:v>
                </c:pt>
                <c:pt idx="3046">
                  <c:v>1056.2813378068272</c:v>
                </c:pt>
                <c:pt idx="3047">
                  <c:v>1055.8290794956151</c:v>
                </c:pt>
                <c:pt idx="3048">
                  <c:v>1055.9568469076071</c:v>
                </c:pt>
                <c:pt idx="3049">
                  <c:v>1056.0628937481556</c:v>
                </c:pt>
                <c:pt idx="3050">
                  <c:v>1056.950445532671</c:v>
                </c:pt>
                <c:pt idx="3051">
                  <c:v>1056.3244430123482</c:v>
                </c:pt>
                <c:pt idx="3052">
                  <c:v>1058.1636465512452</c:v>
                </c:pt>
                <c:pt idx="3053">
                  <c:v>1057.1355398915944</c:v>
                </c:pt>
                <c:pt idx="3054">
                  <c:v>1055.1120080448923</c:v>
                </c:pt>
                <c:pt idx="3055">
                  <c:v>1055.9341658525404</c:v>
                </c:pt>
                <c:pt idx="3056">
                  <c:v>1055.6026033688572</c:v>
                </c:pt>
                <c:pt idx="3057">
                  <c:v>1055.0538221489874</c:v>
                </c:pt>
                <c:pt idx="3058">
                  <c:v>1054.6426372029123</c:v>
                </c:pt>
                <c:pt idx="3059">
                  <c:v>1054.7858496256408</c:v>
                </c:pt>
                <c:pt idx="3060">
                  <c:v>1054.7338495798645</c:v>
                </c:pt>
                <c:pt idx="3061">
                  <c:v>1054.5135062806544</c:v>
                </c:pt>
                <c:pt idx="3062">
                  <c:v>1059.2735127084193</c:v>
                </c:pt>
                <c:pt idx="3063">
                  <c:v>1057.9700916581091</c:v>
                </c:pt>
                <c:pt idx="3064">
                  <c:v>1057.5287675377217</c:v>
                </c:pt>
                <c:pt idx="3065">
                  <c:v>1057.6900779888269</c:v>
                </c:pt>
                <c:pt idx="3066">
                  <c:v>1057.3371454164621</c:v>
                </c:pt>
                <c:pt idx="3067">
                  <c:v>1055.4820997253296</c:v>
                </c:pt>
                <c:pt idx="3068">
                  <c:v>1055.4673734199491</c:v>
                </c:pt>
                <c:pt idx="3069">
                  <c:v>1056.2303732004252</c:v>
                </c:pt>
                <c:pt idx="3070">
                  <c:v>1049.7250454169002</c:v>
                </c:pt>
                <c:pt idx="3071">
                  <c:v>1048.2780223082987</c:v>
                </c:pt>
                <c:pt idx="3072">
                  <c:v>1048.5990212973443</c:v>
                </c:pt>
                <c:pt idx="3073">
                  <c:v>1048.0788652509686</c:v>
                </c:pt>
                <c:pt idx="3074">
                  <c:v>1048.744828446233</c:v>
                </c:pt>
                <c:pt idx="3075">
                  <c:v>1048.1238483026859</c:v>
                </c:pt>
                <c:pt idx="3076">
                  <c:v>1049.1929700993237</c:v>
                </c:pt>
                <c:pt idx="3077">
                  <c:v>1049.2935055144367</c:v>
                </c:pt>
                <c:pt idx="3078">
                  <c:v>1047.8905007787284</c:v>
                </c:pt>
                <c:pt idx="3079">
                  <c:v>1053.5284322820839</c:v>
                </c:pt>
                <c:pt idx="3080">
                  <c:v>1053.1468382202324</c:v>
                </c:pt>
                <c:pt idx="3081">
                  <c:v>1054.3598377429184</c:v>
                </c:pt>
                <c:pt idx="3082">
                  <c:v>1052.4938384019074</c:v>
                </c:pt>
                <c:pt idx="3083">
                  <c:v>1052.4494006246564</c:v>
                </c:pt>
                <c:pt idx="3084">
                  <c:v>1051.8364640087125</c:v>
                </c:pt>
                <c:pt idx="3085">
                  <c:v>1051.6512974113461</c:v>
                </c:pt>
                <c:pt idx="3086">
                  <c:v>1051.3713939994809</c:v>
                </c:pt>
                <c:pt idx="3087">
                  <c:v>1050.3033095807073</c:v>
                </c:pt>
                <c:pt idx="3088">
                  <c:v>1050.2121493727204</c:v>
                </c:pt>
                <c:pt idx="3089">
                  <c:v>1050.6797673613069</c:v>
                </c:pt>
                <c:pt idx="3090">
                  <c:v>1046.5140742309627</c:v>
                </c:pt>
                <c:pt idx="3091">
                  <c:v>1047.335078733438</c:v>
                </c:pt>
                <c:pt idx="3092">
                  <c:v>1047.8400938682494</c:v>
                </c:pt>
                <c:pt idx="3093">
                  <c:v>1047.4866500258681</c:v>
                </c:pt>
                <c:pt idx="3094">
                  <c:v>1046.6012280047175</c:v>
                </c:pt>
                <c:pt idx="3095">
                  <c:v>1045.8570651024816</c:v>
                </c:pt>
                <c:pt idx="3096">
                  <c:v>1045.6775031894681</c:v>
                </c:pt>
                <c:pt idx="3097">
                  <c:v>1046.1525062084434</c:v>
                </c:pt>
                <c:pt idx="3098">
                  <c:v>1043.7567100398478</c:v>
                </c:pt>
                <c:pt idx="3099">
                  <c:v>1043.7196077578005</c:v>
                </c:pt>
                <c:pt idx="3100">
                  <c:v>1043.8179578878221</c:v>
                </c:pt>
                <c:pt idx="3101">
                  <c:v>1044.3010139876747</c:v>
                </c:pt>
                <c:pt idx="3102">
                  <c:v>1044.3010139876747</c:v>
                </c:pt>
                <c:pt idx="3103">
                  <c:v>1045.7480287702524</c:v>
                </c:pt>
                <c:pt idx="3104">
                  <c:v>1045.9146119208776</c:v>
                </c:pt>
                <c:pt idx="3105">
                  <c:v>1046.129223995074</c:v>
                </c:pt>
                <c:pt idx="3106">
                  <c:v>1046.3754408850104</c:v>
                </c:pt>
                <c:pt idx="3107">
                  <c:v>1044.7480109675557</c:v>
                </c:pt>
                <c:pt idx="3108">
                  <c:v>1044.2371126456887</c:v>
                </c:pt>
                <c:pt idx="3109">
                  <c:v>1045.4992370425493</c:v>
                </c:pt>
                <c:pt idx="3110">
                  <c:v>1045.6513197093041</c:v>
                </c:pt>
                <c:pt idx="3111">
                  <c:v>1046.554882813874</c:v>
                </c:pt>
                <c:pt idx="3112">
                  <c:v>1044.8318817063005</c:v>
                </c:pt>
                <c:pt idx="3113">
                  <c:v>1044.1058853684694</c:v>
                </c:pt>
                <c:pt idx="3114">
                  <c:v>1045.4635219468505</c:v>
                </c:pt>
                <c:pt idx="3115">
                  <c:v>1044.9683584316404</c:v>
                </c:pt>
                <c:pt idx="3116">
                  <c:v>1044.2354735030563</c:v>
                </c:pt>
                <c:pt idx="3117">
                  <c:v>1043.6454730449946</c:v>
                </c:pt>
                <c:pt idx="3118">
                  <c:v>1044.8173925696642</c:v>
                </c:pt>
                <c:pt idx="3119">
                  <c:v>1044.0452029441253</c:v>
                </c:pt>
                <c:pt idx="3120">
                  <c:v>1042.9488395784751</c:v>
                </c:pt>
                <c:pt idx="3121">
                  <c:v>1045.7293883670823</c:v>
                </c:pt>
                <c:pt idx="3122">
                  <c:v>1044.399385515298</c:v>
                </c:pt>
                <c:pt idx="3123">
                  <c:v>1041.5992057425206</c:v>
                </c:pt>
                <c:pt idx="3124">
                  <c:v>1040.4140315008585</c:v>
                </c:pt>
                <c:pt idx="3125">
                  <c:v>1038.6185249564473</c:v>
                </c:pt>
                <c:pt idx="3126">
                  <c:v>1036.8695041341011</c:v>
                </c:pt>
                <c:pt idx="3127">
                  <c:v>1036.3195036974971</c:v>
                </c:pt>
                <c:pt idx="3128">
                  <c:v>1033.2604464529318</c:v>
                </c:pt>
                <c:pt idx="3129">
                  <c:v>1032.3671502037209</c:v>
                </c:pt>
                <c:pt idx="3130">
                  <c:v>1032.6613291813296</c:v>
                </c:pt>
                <c:pt idx="3131">
                  <c:v>1031.2220683409137</c:v>
                </c:pt>
                <c:pt idx="3132">
                  <c:v>1032.792971210019</c:v>
                </c:pt>
                <c:pt idx="3133">
                  <c:v>1034.5613017468017</c:v>
                </c:pt>
                <c:pt idx="3134">
                  <c:v>1034.4404272673887</c:v>
                </c:pt>
                <c:pt idx="3135">
                  <c:v>1033.8925793556732</c:v>
                </c:pt>
                <c:pt idx="3136">
                  <c:v>1032.3987523405117</c:v>
                </c:pt>
                <c:pt idx="3137">
                  <c:v>1032.6560247330231</c:v>
                </c:pt>
                <c:pt idx="3138">
                  <c:v>1032.71735868922</c:v>
                </c:pt>
                <c:pt idx="3139">
                  <c:v>1032.938859182806</c:v>
                </c:pt>
                <c:pt idx="3140">
                  <c:v>1033.498917262466</c:v>
                </c:pt>
                <c:pt idx="3141">
                  <c:v>1033.3306087659907</c:v>
                </c:pt>
                <c:pt idx="3142">
                  <c:v>1032.8685994552684</c:v>
                </c:pt>
                <c:pt idx="3143">
                  <c:v>1034.7225346429509</c:v>
                </c:pt>
                <c:pt idx="3144">
                  <c:v>1032.4658803059024</c:v>
                </c:pt>
                <c:pt idx="3145">
                  <c:v>1032.9053373946113</c:v>
                </c:pt>
                <c:pt idx="3146">
                  <c:v>1032.9696151254934</c:v>
                </c:pt>
                <c:pt idx="3147">
                  <c:v>1033.246774875955</c:v>
                </c:pt>
                <c:pt idx="3148">
                  <c:v>1033.0177360208941</c:v>
                </c:pt>
                <c:pt idx="3149">
                  <c:v>1032.4895545201612</c:v>
                </c:pt>
                <c:pt idx="3150">
                  <c:v>1032.6377251776171</c:v>
                </c:pt>
                <c:pt idx="3151">
                  <c:v>1032.0467243862108</c:v>
                </c:pt>
                <c:pt idx="3152">
                  <c:v>1032.2757253345803</c:v>
                </c:pt>
                <c:pt idx="3153">
                  <c:v>1033.0559021902041</c:v>
                </c:pt>
                <c:pt idx="3154">
                  <c:v>1030.1511814325818</c:v>
                </c:pt>
                <c:pt idx="3155">
                  <c:v>1030.5388426619352</c:v>
                </c:pt>
                <c:pt idx="3156">
                  <c:v>1030.9584453810708</c:v>
                </c:pt>
                <c:pt idx="3157">
                  <c:v>1029.6934472431199</c:v>
                </c:pt>
                <c:pt idx="3158">
                  <c:v>1028.582591341506</c:v>
                </c:pt>
                <c:pt idx="3159">
                  <c:v>1028.590495722066</c:v>
                </c:pt>
                <c:pt idx="3160">
                  <c:v>1028.2474067524777</c:v>
                </c:pt>
                <c:pt idx="3161">
                  <c:v>1028.2969660253034</c:v>
                </c:pt>
                <c:pt idx="3162">
                  <c:v>1028.9669669360624</c:v>
                </c:pt>
                <c:pt idx="3163">
                  <c:v>1026.3872165579119</c:v>
                </c:pt>
                <c:pt idx="3164">
                  <c:v>1027.1381766695299</c:v>
                </c:pt>
                <c:pt idx="3165">
                  <c:v>1029.7425189513483</c:v>
                </c:pt>
                <c:pt idx="3166">
                  <c:v>1028.7437233824053</c:v>
                </c:pt>
                <c:pt idx="3167">
                  <c:v>1025.9001389641085</c:v>
                </c:pt>
                <c:pt idx="3168">
                  <c:v>1026.0720927353718</c:v>
                </c:pt>
                <c:pt idx="3169">
                  <c:v>1026.0170933242657</c:v>
                </c:pt>
                <c:pt idx="3170">
                  <c:v>1026.7351511578777</c:v>
                </c:pt>
                <c:pt idx="3171">
                  <c:v>1024.8782687943199</c:v>
                </c:pt>
                <c:pt idx="3172">
                  <c:v>1025.6742703478553</c:v>
                </c:pt>
                <c:pt idx="3173">
                  <c:v>1025.2381694718965</c:v>
                </c:pt>
                <c:pt idx="3174">
                  <c:v>1024.7963834732541</c:v>
                </c:pt>
                <c:pt idx="3175">
                  <c:v>1024.7414175823101</c:v>
                </c:pt>
                <c:pt idx="3176">
                  <c:v>1025.1859418108829</c:v>
                </c:pt>
                <c:pt idx="3177">
                  <c:v>1025.2600101113089</c:v>
                </c:pt>
                <c:pt idx="3178">
                  <c:v>1024.6215379948148</c:v>
                </c:pt>
                <c:pt idx="3179">
                  <c:v>1024.6335379595289</c:v>
                </c:pt>
                <c:pt idx="3180">
                  <c:v>1027.108372714592</c:v>
                </c:pt>
                <c:pt idx="3181">
                  <c:v>1028.3085387910137</c:v>
                </c:pt>
                <c:pt idx="3182">
                  <c:v>1027.1530432265022</c:v>
                </c:pt>
                <c:pt idx="3183">
                  <c:v>1027.5563675679036</c:v>
                </c:pt>
                <c:pt idx="3184">
                  <c:v>1028.3249344818064</c:v>
                </c:pt>
                <c:pt idx="3185">
                  <c:v>1028.7471845514842</c:v>
                </c:pt>
                <c:pt idx="3186">
                  <c:v>1028.383287704713</c:v>
                </c:pt>
                <c:pt idx="3187">
                  <c:v>1028.5012762315341</c:v>
                </c:pt>
                <c:pt idx="3188">
                  <c:v>1027.2567542280772</c:v>
                </c:pt>
                <c:pt idx="3189">
                  <c:v>1027.3401159282544</c:v>
                </c:pt>
                <c:pt idx="3190">
                  <c:v>1026.6055915590146</c:v>
                </c:pt>
                <c:pt idx="3191">
                  <c:v>1027.0004926558354</c:v>
                </c:pt>
                <c:pt idx="3192">
                  <c:v>1027.6807550128319</c:v>
                </c:pt>
                <c:pt idx="3193">
                  <c:v>1027.4175386868187</c:v>
                </c:pt>
                <c:pt idx="3194">
                  <c:v>1027.317538305349</c:v>
                </c:pt>
                <c:pt idx="3195">
                  <c:v>1025.0197469286391</c:v>
                </c:pt>
                <c:pt idx="3196">
                  <c:v>1024.6694236203798</c:v>
                </c:pt>
                <c:pt idx="3197">
                  <c:v>1024.7827561303743</c:v>
                </c:pt>
                <c:pt idx="3198">
                  <c:v>1026.0003003582128</c:v>
                </c:pt>
                <c:pt idx="3199">
                  <c:v>1024.4863015517362</c:v>
                </c:pt>
                <c:pt idx="3200">
                  <c:v>1024.4803806051382</c:v>
                </c:pt>
                <c:pt idx="3201">
                  <c:v>1023.7289902969965</c:v>
                </c:pt>
                <c:pt idx="3202">
                  <c:v>1027.301741617895</c:v>
                </c:pt>
                <c:pt idx="3203">
                  <c:v>1026.7968956168511</c:v>
                </c:pt>
                <c:pt idx="3204">
                  <c:v>1026.6136965986111</c:v>
                </c:pt>
                <c:pt idx="3205">
                  <c:v>1025.5690636273243</c:v>
                </c:pt>
                <c:pt idx="3206">
                  <c:v>1025.1283412242078</c:v>
                </c:pt>
                <c:pt idx="3207">
                  <c:v>1024.9048624599122</c:v>
                </c:pt>
                <c:pt idx="3208">
                  <c:v>1025.9472416603708</c:v>
                </c:pt>
                <c:pt idx="3209">
                  <c:v>1026.2672679686689</c:v>
                </c:pt>
                <c:pt idx="3210">
                  <c:v>1025.0238753223562</c:v>
                </c:pt>
                <c:pt idx="3211">
                  <c:v>1024.9920455479764</c:v>
                </c:pt>
                <c:pt idx="3212">
                  <c:v>1025.8237289825224</c:v>
                </c:pt>
                <c:pt idx="3213">
                  <c:v>1020.3485953595259</c:v>
                </c:pt>
                <c:pt idx="3214">
                  <c:v>1020.3485953595259</c:v>
                </c:pt>
                <c:pt idx="3215">
                  <c:v>1019.6571671526649</c:v>
                </c:pt>
                <c:pt idx="3216">
                  <c:v>1020.8351307000735</c:v>
                </c:pt>
                <c:pt idx="3217">
                  <c:v>1017.9847270112255</c:v>
                </c:pt>
                <c:pt idx="3218">
                  <c:v>1018.5772520105124</c:v>
                </c:pt>
                <c:pt idx="3219">
                  <c:v>1017.0742553124905</c:v>
                </c:pt>
                <c:pt idx="3220">
                  <c:v>1017.1561349655271</c:v>
                </c:pt>
                <c:pt idx="3221">
                  <c:v>1016.5521042148353</c:v>
                </c:pt>
                <c:pt idx="3222">
                  <c:v>1016.7126627961875</c:v>
                </c:pt>
                <c:pt idx="3223">
                  <c:v>1020.1493613400266</c:v>
                </c:pt>
                <c:pt idx="3224">
                  <c:v>1020.7542337604568</c:v>
                </c:pt>
                <c:pt idx="3225">
                  <c:v>1018.3754125737355</c:v>
                </c:pt>
                <c:pt idx="3226">
                  <c:v>1021.0461240761683</c:v>
                </c:pt>
                <c:pt idx="3227">
                  <c:v>1026.0808805578158</c:v>
                </c:pt>
                <c:pt idx="3228">
                  <c:v>1026.4032481887148</c:v>
                </c:pt>
                <c:pt idx="3229">
                  <c:v>1034.9623031147526</c:v>
                </c:pt>
                <c:pt idx="3230">
                  <c:v>1034.3987136014507</c:v>
                </c:pt>
                <c:pt idx="3231">
                  <c:v>1028.3441660904095</c:v>
                </c:pt>
                <c:pt idx="3232">
                  <c:v>1028.30979430459</c:v>
                </c:pt>
                <c:pt idx="3233">
                  <c:v>1014.1896837392592</c:v>
                </c:pt>
                <c:pt idx="3234">
                  <c:v>1010.1477669143819</c:v>
                </c:pt>
                <c:pt idx="3235">
                  <c:v>1011.3084189111137</c:v>
                </c:pt>
                <c:pt idx="3236">
                  <c:v>1011.2094189041995</c:v>
                </c:pt>
                <c:pt idx="3237">
                  <c:v>1009.4285010287308</c:v>
                </c:pt>
                <c:pt idx="3238">
                  <c:v>1007.9305931210288</c:v>
                </c:pt>
                <c:pt idx="3239">
                  <c:v>1011.0818408980736</c:v>
                </c:pt>
                <c:pt idx="3240">
                  <c:v>1007.6163796067008</c:v>
                </c:pt>
                <c:pt idx="3241">
                  <c:v>1008.7452609717616</c:v>
                </c:pt>
                <c:pt idx="3242">
                  <c:v>1009.0228043973216</c:v>
                </c:pt>
                <c:pt idx="3243">
                  <c:v>1009.1917329236635</c:v>
                </c:pt>
                <c:pt idx="3244">
                  <c:v>1009.1161163851389</c:v>
                </c:pt>
                <c:pt idx="3245">
                  <c:v>1010.6547956123718</c:v>
                </c:pt>
                <c:pt idx="3246">
                  <c:v>1011.0500514760383</c:v>
                </c:pt>
                <c:pt idx="3247">
                  <c:v>1009.7241415709027</c:v>
                </c:pt>
                <c:pt idx="3248">
                  <c:v>1007.7570621810623</c:v>
                </c:pt>
                <c:pt idx="3249">
                  <c:v>1007.6655706010529</c:v>
                </c:pt>
                <c:pt idx="3250">
                  <c:v>1007.765698774881</c:v>
                </c:pt>
                <c:pt idx="3251">
                  <c:v>1008.2929019100734</c:v>
                </c:pt>
                <c:pt idx="3252">
                  <c:v>1008.6374928049513</c:v>
                </c:pt>
                <c:pt idx="3253">
                  <c:v>1007.719084103755</c:v>
                </c:pt>
                <c:pt idx="3254">
                  <c:v>1008.6320973980942</c:v>
                </c:pt>
                <c:pt idx="3255">
                  <c:v>1008.8025121811547</c:v>
                </c:pt>
                <c:pt idx="3256">
                  <c:v>1008.8311073902764</c:v>
                </c:pt>
                <c:pt idx="3257">
                  <c:v>1008.0607335094132</c:v>
                </c:pt>
                <c:pt idx="3258">
                  <c:v>1007.0674217205265</c:v>
                </c:pt>
                <c:pt idx="3259">
                  <c:v>1007.4309066395977</c:v>
                </c:pt>
                <c:pt idx="3260">
                  <c:v>1007.3686585586288</c:v>
                </c:pt>
                <c:pt idx="3261">
                  <c:v>1008.6646602909782</c:v>
                </c:pt>
                <c:pt idx="3262">
                  <c:v>1007.5538449149349</c:v>
                </c:pt>
                <c:pt idx="3263">
                  <c:v>1005.6787863161185</c:v>
                </c:pt>
                <c:pt idx="3264">
                  <c:v>1005.5046462800124</c:v>
                </c:pt>
                <c:pt idx="3265">
                  <c:v>1007.1121979515769</c:v>
                </c:pt>
                <c:pt idx="3266">
                  <c:v>1006.7175182264068</c:v>
                </c:pt>
                <c:pt idx="3267">
                  <c:v>1007.2001612048366</c:v>
                </c:pt>
                <c:pt idx="3268">
                  <c:v>1008.2317992161729</c:v>
                </c:pt>
                <c:pt idx="3269">
                  <c:v>1008.0601576577642</c:v>
                </c:pt>
                <c:pt idx="3270">
                  <c:v>1005.861264237366</c:v>
                </c:pt>
                <c:pt idx="3271">
                  <c:v>1005.8048064198115</c:v>
                </c:pt>
                <c:pt idx="3272">
                  <c:v>1006.5719129603126</c:v>
                </c:pt>
                <c:pt idx="3273">
                  <c:v>1005.3714931618192</c:v>
                </c:pt>
                <c:pt idx="3274">
                  <c:v>1005.2737413208702</c:v>
                </c:pt>
                <c:pt idx="3275">
                  <c:v>1006.1183273728707</c:v>
                </c:pt>
                <c:pt idx="3276">
                  <c:v>1005.5060090657093</c:v>
                </c:pt>
                <c:pt idx="3277">
                  <c:v>1006.2470748808005</c:v>
                </c:pt>
                <c:pt idx="3278">
                  <c:v>1006.1699014298388</c:v>
                </c:pt>
                <c:pt idx="3279">
                  <c:v>1006.3052467994162</c:v>
                </c:pt>
                <c:pt idx="3280">
                  <c:v>1006.4567970700332</c:v>
                </c:pt>
                <c:pt idx="3281">
                  <c:v>1006.7220925159522</c:v>
                </c:pt>
                <c:pt idx="3282">
                  <c:v>1007.9546436212727</c:v>
                </c:pt>
                <c:pt idx="3283">
                  <c:v>1004.3146048553058</c:v>
                </c:pt>
                <c:pt idx="3284">
                  <c:v>1002.5189840711423</c:v>
                </c:pt>
                <c:pt idx="3285">
                  <c:v>1002.0985429800817</c:v>
                </c:pt>
                <c:pt idx="3286">
                  <c:v>998.6212637938329</c:v>
                </c:pt>
                <c:pt idx="3287">
                  <c:v>1001.1635473884412</c:v>
                </c:pt>
                <c:pt idx="3288">
                  <c:v>999.57395228806445</c:v>
                </c:pt>
                <c:pt idx="3289">
                  <c:v>999.22117562654921</c:v>
                </c:pt>
                <c:pt idx="3290">
                  <c:v>999.15121149520883</c:v>
                </c:pt>
                <c:pt idx="3291">
                  <c:v>999.49574678640374</c:v>
                </c:pt>
                <c:pt idx="3292">
                  <c:v>1002.1943102578402</c:v>
                </c:pt>
                <c:pt idx="3293">
                  <c:v>993.92803244402194</c:v>
                </c:pt>
                <c:pt idx="3294">
                  <c:v>995.32804326822543</c:v>
                </c:pt>
                <c:pt idx="3295">
                  <c:v>996.49818300565266</c:v>
                </c:pt>
                <c:pt idx="3296">
                  <c:v>997.30193448921227</c:v>
                </c:pt>
                <c:pt idx="3297">
                  <c:v>994.78593279530787</c:v>
                </c:pt>
                <c:pt idx="3298">
                  <c:v>995.76550603022361</c:v>
                </c:pt>
                <c:pt idx="3299">
                  <c:v>995.56037112248623</c:v>
                </c:pt>
                <c:pt idx="3300">
                  <c:v>995.88499125016415</c:v>
                </c:pt>
                <c:pt idx="3301">
                  <c:v>995.89686674547875</c:v>
                </c:pt>
                <c:pt idx="3302">
                  <c:v>995.73186827374184</c:v>
                </c:pt>
                <c:pt idx="3303">
                  <c:v>995.20762858463013</c:v>
                </c:pt>
                <c:pt idx="3304">
                  <c:v>993.7791272766658</c:v>
                </c:pt>
                <c:pt idx="3305">
                  <c:v>994.95048407388413</c:v>
                </c:pt>
                <c:pt idx="3306">
                  <c:v>994.9034839041301</c:v>
                </c:pt>
                <c:pt idx="3307">
                  <c:v>994.67248234821045</c:v>
                </c:pt>
                <c:pt idx="3308">
                  <c:v>992.14038384628975</c:v>
                </c:pt>
                <c:pt idx="3309">
                  <c:v>994.21456602884018</c:v>
                </c:pt>
                <c:pt idx="3310">
                  <c:v>994.21456580532276</c:v>
                </c:pt>
                <c:pt idx="3311">
                  <c:v>991.95477730704033</c:v>
                </c:pt>
                <c:pt idx="3312">
                  <c:v>991.24770220292294</c:v>
                </c:pt>
                <c:pt idx="3313">
                  <c:v>992.15025322062456</c:v>
                </c:pt>
                <c:pt idx="3314">
                  <c:v>992.44744840932572</c:v>
                </c:pt>
                <c:pt idx="3315">
                  <c:v>992.68501936567509</c:v>
                </c:pt>
                <c:pt idx="3316">
                  <c:v>992.14155364704811</c:v>
                </c:pt>
                <c:pt idx="3317">
                  <c:v>992.47692613971913</c:v>
                </c:pt>
                <c:pt idx="3318">
                  <c:v>992.34711185020888</c:v>
                </c:pt>
                <c:pt idx="3319">
                  <c:v>991.91934178692782</c:v>
                </c:pt>
                <c:pt idx="3320">
                  <c:v>992.21685050351107</c:v>
                </c:pt>
                <c:pt idx="3321">
                  <c:v>991.28664417488062</c:v>
                </c:pt>
                <c:pt idx="3322">
                  <c:v>991.16900074405157</c:v>
                </c:pt>
                <c:pt idx="3323">
                  <c:v>990.07144029734218</c:v>
                </c:pt>
                <c:pt idx="3324">
                  <c:v>989.60436468122089</c:v>
                </c:pt>
                <c:pt idx="3325">
                  <c:v>989.44132481066072</c:v>
                </c:pt>
                <c:pt idx="3326">
                  <c:v>987.61998466698014</c:v>
                </c:pt>
                <c:pt idx="3327">
                  <c:v>987.57801607546889</c:v>
                </c:pt>
                <c:pt idx="3328">
                  <c:v>987.30488677618587</c:v>
                </c:pt>
                <c:pt idx="3329">
                  <c:v>987.43583602008903</c:v>
                </c:pt>
                <c:pt idx="3330">
                  <c:v>986.57723659572684</c:v>
                </c:pt>
                <c:pt idx="3331">
                  <c:v>986.13867982772672</c:v>
                </c:pt>
                <c:pt idx="3332">
                  <c:v>987.52983294723117</c:v>
                </c:pt>
                <c:pt idx="3333">
                  <c:v>985.05673340258681</c:v>
                </c:pt>
                <c:pt idx="3334">
                  <c:v>985.69084251222694</c:v>
                </c:pt>
                <c:pt idx="3335">
                  <c:v>987.5239793985852</c:v>
                </c:pt>
                <c:pt idx="3336">
                  <c:v>986.20057413277709</c:v>
                </c:pt>
                <c:pt idx="3337">
                  <c:v>986.42505844605648</c:v>
                </c:pt>
                <c:pt idx="3338">
                  <c:v>985.63487950635636</c:v>
                </c:pt>
                <c:pt idx="3339">
                  <c:v>985.72436453325236</c:v>
                </c:pt>
                <c:pt idx="3340">
                  <c:v>985.59608234388315</c:v>
                </c:pt>
                <c:pt idx="3341">
                  <c:v>984.02770601136172</c:v>
                </c:pt>
                <c:pt idx="3342">
                  <c:v>984.64082892907345</c:v>
                </c:pt>
                <c:pt idx="3343">
                  <c:v>983.75849539523506</c:v>
                </c:pt>
                <c:pt idx="3344">
                  <c:v>983.18366247897529</c:v>
                </c:pt>
                <c:pt idx="3345">
                  <c:v>983.98315096383476</c:v>
                </c:pt>
                <c:pt idx="3346">
                  <c:v>982.70454480235958</c:v>
                </c:pt>
                <c:pt idx="3347">
                  <c:v>984.0901761624732</c:v>
                </c:pt>
                <c:pt idx="3348">
                  <c:v>983.07481090461397</c:v>
                </c:pt>
                <c:pt idx="3349">
                  <c:v>984.73354386275196</c:v>
                </c:pt>
                <c:pt idx="3350">
                  <c:v>982.8846133250513</c:v>
                </c:pt>
                <c:pt idx="3351">
                  <c:v>983.49566607659244</c:v>
                </c:pt>
                <c:pt idx="3352">
                  <c:v>983.18676798527622</c:v>
                </c:pt>
                <c:pt idx="3353">
                  <c:v>983.04818713960731</c:v>
                </c:pt>
                <c:pt idx="3354">
                  <c:v>982.64395131466472</c:v>
                </c:pt>
                <c:pt idx="3355">
                  <c:v>982.62539634404266</c:v>
                </c:pt>
                <c:pt idx="3356">
                  <c:v>981.84044358429992</c:v>
                </c:pt>
                <c:pt idx="3357">
                  <c:v>982.65468215493047</c:v>
                </c:pt>
                <c:pt idx="3358">
                  <c:v>983.34404818078065</c:v>
                </c:pt>
                <c:pt idx="3359">
                  <c:v>983.06377307435059</c:v>
                </c:pt>
                <c:pt idx="3360">
                  <c:v>977.87083654960179</c:v>
                </c:pt>
                <c:pt idx="3361">
                  <c:v>976.84416963269496</c:v>
                </c:pt>
                <c:pt idx="3362">
                  <c:v>978.310461775563</c:v>
                </c:pt>
                <c:pt idx="3363">
                  <c:v>977.37234944214606</c:v>
                </c:pt>
                <c:pt idx="3364">
                  <c:v>978.31104184051537</c:v>
                </c:pt>
                <c:pt idx="3365">
                  <c:v>976.60151993592763</c:v>
                </c:pt>
                <c:pt idx="3366">
                  <c:v>976.95669957359814</c:v>
                </c:pt>
                <c:pt idx="3367">
                  <c:v>976.9662632357099</c:v>
                </c:pt>
                <c:pt idx="3368">
                  <c:v>975.21956068386817</c:v>
                </c:pt>
                <c:pt idx="3369">
                  <c:v>972.77992397656226</c:v>
                </c:pt>
                <c:pt idx="3370">
                  <c:v>975.31332200130009</c:v>
                </c:pt>
                <c:pt idx="3371">
                  <c:v>973.81429772933507</c:v>
                </c:pt>
                <c:pt idx="3372">
                  <c:v>973.83929818233037</c:v>
                </c:pt>
                <c:pt idx="3373">
                  <c:v>972.92841345367515</c:v>
                </c:pt>
                <c:pt idx="3374">
                  <c:v>975.0834045998522</c:v>
                </c:pt>
                <c:pt idx="3375">
                  <c:v>973.21261495274985</c:v>
                </c:pt>
                <c:pt idx="3376">
                  <c:v>973.04261469764197</c:v>
                </c:pt>
                <c:pt idx="3377">
                  <c:v>974.21560183090651</c:v>
                </c:pt>
                <c:pt idx="3378">
                  <c:v>976.35126475261086</c:v>
                </c:pt>
                <c:pt idx="3379">
                  <c:v>975.90851109491223</c:v>
                </c:pt>
                <c:pt idx="3380">
                  <c:v>975.46628584729069</c:v>
                </c:pt>
                <c:pt idx="3381">
                  <c:v>975.33891127274865</c:v>
                </c:pt>
                <c:pt idx="3382">
                  <c:v>975.03891096280449</c:v>
                </c:pt>
                <c:pt idx="3383">
                  <c:v>981.37566827719593</c:v>
                </c:pt>
                <c:pt idx="3384">
                  <c:v>979.14037849863553</c:v>
                </c:pt>
                <c:pt idx="3385">
                  <c:v>976.49639967193389</c:v>
                </c:pt>
                <c:pt idx="3386">
                  <c:v>975.97840113302254</c:v>
                </c:pt>
                <c:pt idx="3387">
                  <c:v>974.64889998098397</c:v>
                </c:pt>
                <c:pt idx="3388">
                  <c:v>973.69566899833762</c:v>
                </c:pt>
                <c:pt idx="3389">
                  <c:v>973.52873355445945</c:v>
                </c:pt>
                <c:pt idx="3390">
                  <c:v>973.51473355588996</c:v>
                </c:pt>
                <c:pt idx="3391">
                  <c:v>973.53041366038406</c:v>
                </c:pt>
                <c:pt idx="3392">
                  <c:v>973.62357301560723</c:v>
                </c:pt>
                <c:pt idx="3393">
                  <c:v>975.44883192253792</c:v>
                </c:pt>
                <c:pt idx="3394">
                  <c:v>973.97003402484142</c:v>
                </c:pt>
                <c:pt idx="3395">
                  <c:v>974.23256106784129</c:v>
                </c:pt>
                <c:pt idx="3396">
                  <c:v>974.90240395923638</c:v>
                </c:pt>
                <c:pt idx="3397">
                  <c:v>973.12229501844877</c:v>
                </c:pt>
                <c:pt idx="3398">
                  <c:v>973.79678217524224</c:v>
                </c:pt>
                <c:pt idx="3399">
                  <c:v>973.50551810318166</c:v>
                </c:pt>
                <c:pt idx="3400">
                  <c:v>972.40577342563802</c:v>
                </c:pt>
                <c:pt idx="3401">
                  <c:v>972.53174992760205</c:v>
                </c:pt>
                <c:pt idx="3402">
                  <c:v>971.62031824251198</c:v>
                </c:pt>
                <c:pt idx="3403">
                  <c:v>971.04758187958532</c:v>
                </c:pt>
                <c:pt idx="3404">
                  <c:v>972.06587698885733</c:v>
                </c:pt>
                <c:pt idx="3405">
                  <c:v>973.76445916125112</c:v>
                </c:pt>
                <c:pt idx="3406">
                  <c:v>972.69084630736643</c:v>
                </c:pt>
                <c:pt idx="3407">
                  <c:v>973.58214064703816</c:v>
                </c:pt>
                <c:pt idx="3408">
                  <c:v>963.65655089104575</c:v>
                </c:pt>
                <c:pt idx="3409">
                  <c:v>961.59174327487153</c:v>
                </c:pt>
                <c:pt idx="3410">
                  <c:v>960.94114209646386</c:v>
                </c:pt>
                <c:pt idx="3411">
                  <c:v>968.19340325081748</c:v>
                </c:pt>
                <c:pt idx="3412">
                  <c:v>967.62301439726753</c:v>
                </c:pt>
                <c:pt idx="3413">
                  <c:v>967.15324305677814</c:v>
                </c:pt>
                <c:pt idx="3414">
                  <c:v>970.56468907760018</c:v>
                </c:pt>
                <c:pt idx="3415">
                  <c:v>969.97663483785027</c:v>
                </c:pt>
                <c:pt idx="3416">
                  <c:v>971.83765020982855</c:v>
                </c:pt>
                <c:pt idx="3417">
                  <c:v>960.28027710334891</c:v>
                </c:pt>
                <c:pt idx="3418">
                  <c:v>960.72722296060556</c:v>
                </c:pt>
                <c:pt idx="3419">
                  <c:v>961.54147978515857</c:v>
                </c:pt>
                <c:pt idx="3420">
                  <c:v>962.04501382650369</c:v>
                </c:pt>
                <c:pt idx="3421">
                  <c:v>961.65370703877443</c:v>
                </c:pt>
                <c:pt idx="3422">
                  <c:v>959.16299469692194</c:v>
                </c:pt>
                <c:pt idx="3423">
                  <c:v>959.97607010153615</c:v>
                </c:pt>
                <c:pt idx="3424">
                  <c:v>952.06885785905206</c:v>
                </c:pt>
                <c:pt idx="3425">
                  <c:v>951.09940198825234</c:v>
                </c:pt>
                <c:pt idx="3426">
                  <c:v>951.17287176118725</c:v>
                </c:pt>
                <c:pt idx="3427">
                  <c:v>950.2789162846052</c:v>
                </c:pt>
                <c:pt idx="3428">
                  <c:v>950.57346414045924</c:v>
                </c:pt>
                <c:pt idx="3429">
                  <c:v>949.9012629167878</c:v>
                </c:pt>
                <c:pt idx="3430">
                  <c:v>949.69693846271866</c:v>
                </c:pt>
                <c:pt idx="3431">
                  <c:v>948.82826901243561</c:v>
                </c:pt>
                <c:pt idx="3432">
                  <c:v>949.09334402547711</c:v>
                </c:pt>
                <c:pt idx="3433">
                  <c:v>948.46488003355944</c:v>
                </c:pt>
                <c:pt idx="3434">
                  <c:v>947.13554300291025</c:v>
                </c:pt>
                <c:pt idx="3435">
                  <c:v>947.92137469274485</c:v>
                </c:pt>
                <c:pt idx="3436">
                  <c:v>948.13655811471426</c:v>
                </c:pt>
                <c:pt idx="3437">
                  <c:v>948.36438763064825</c:v>
                </c:pt>
                <c:pt idx="3438">
                  <c:v>946.743134018197</c:v>
                </c:pt>
                <c:pt idx="3439">
                  <c:v>946.74428660811418</c:v>
                </c:pt>
                <c:pt idx="3440">
                  <c:v>944.92509553225273</c:v>
                </c:pt>
                <c:pt idx="3441">
                  <c:v>945.89234159530633</c:v>
                </c:pt>
                <c:pt idx="3442">
                  <c:v>944.90813172997468</c:v>
                </c:pt>
                <c:pt idx="3443">
                  <c:v>944.41828759403461</c:v>
                </c:pt>
                <c:pt idx="3444">
                  <c:v>944.73621985705131</c:v>
                </c:pt>
                <c:pt idx="3445">
                  <c:v>942.81158478946918</c:v>
                </c:pt>
                <c:pt idx="3446">
                  <c:v>943.71358357758754</c:v>
                </c:pt>
                <c:pt idx="3447">
                  <c:v>943.73715822787517</c:v>
                </c:pt>
                <c:pt idx="3448">
                  <c:v>941.29643881989205</c:v>
                </c:pt>
                <c:pt idx="3449">
                  <c:v>940.65206504536354</c:v>
                </c:pt>
                <c:pt idx="3450">
                  <c:v>940.99448180866921</c:v>
                </c:pt>
                <c:pt idx="3451">
                  <c:v>939.93765658808434</c:v>
                </c:pt>
                <c:pt idx="3452">
                  <c:v>941.87865728808129</c:v>
                </c:pt>
                <c:pt idx="3453">
                  <c:v>941.70246939656818</c:v>
                </c:pt>
                <c:pt idx="3454">
                  <c:v>942.11597643250161</c:v>
                </c:pt>
                <c:pt idx="3455">
                  <c:v>939.37162283265525</c:v>
                </c:pt>
                <c:pt idx="3456">
                  <c:v>941.66507832908565</c:v>
                </c:pt>
                <c:pt idx="3457">
                  <c:v>942.25532651150161</c:v>
                </c:pt>
                <c:pt idx="3458">
                  <c:v>941.23306664282018</c:v>
                </c:pt>
                <c:pt idx="3459">
                  <c:v>941.16383480483228</c:v>
                </c:pt>
                <c:pt idx="3460">
                  <c:v>940.11408080363208</c:v>
                </c:pt>
                <c:pt idx="3461">
                  <c:v>939.9071554114812</c:v>
                </c:pt>
                <c:pt idx="3462">
                  <c:v>940.30566646361285</c:v>
                </c:pt>
                <c:pt idx="3463">
                  <c:v>941.08898427912527</c:v>
                </c:pt>
                <c:pt idx="3464">
                  <c:v>939.57253472895854</c:v>
                </c:pt>
                <c:pt idx="3465">
                  <c:v>939.08925880880588</c:v>
                </c:pt>
                <c:pt idx="3466">
                  <c:v>940.24648876504534</c:v>
                </c:pt>
                <c:pt idx="3467">
                  <c:v>939.19077824445003</c:v>
                </c:pt>
                <c:pt idx="3468">
                  <c:v>938.54341169276768</c:v>
                </c:pt>
                <c:pt idx="3469">
                  <c:v>939.61394845151835</c:v>
                </c:pt>
                <c:pt idx="3470">
                  <c:v>939.09297953748637</c:v>
                </c:pt>
                <c:pt idx="3471">
                  <c:v>939.26260118389064</c:v>
                </c:pt>
                <c:pt idx="3472">
                  <c:v>939.47020039164954</c:v>
                </c:pt>
                <c:pt idx="3473">
                  <c:v>937.85309060865575</c:v>
                </c:pt>
                <c:pt idx="3474">
                  <c:v>938.5469074493044</c:v>
                </c:pt>
                <c:pt idx="3475">
                  <c:v>938.21400872075492</c:v>
                </c:pt>
                <c:pt idx="3476">
                  <c:v>938.08341375940972</c:v>
                </c:pt>
                <c:pt idx="3477">
                  <c:v>939.26743665540153</c:v>
                </c:pt>
                <c:pt idx="3478">
                  <c:v>939.04917860606247</c:v>
                </c:pt>
                <c:pt idx="3479">
                  <c:v>940.14555582979256</c:v>
                </c:pt>
                <c:pt idx="3480">
                  <c:v>938.39461440423065</c:v>
                </c:pt>
                <c:pt idx="3481">
                  <c:v>939.4601677564674</c:v>
                </c:pt>
                <c:pt idx="3482">
                  <c:v>939.33233456888729</c:v>
                </c:pt>
                <c:pt idx="3483">
                  <c:v>937.59895080903107</c:v>
                </c:pt>
                <c:pt idx="3484">
                  <c:v>937.63595089891487</c:v>
                </c:pt>
                <c:pt idx="3485">
                  <c:v>937.7378887740665</c:v>
                </c:pt>
                <c:pt idx="3486">
                  <c:v>938.21830964663559</c:v>
                </c:pt>
                <c:pt idx="3487">
                  <c:v>937.14052053371006</c:v>
                </c:pt>
                <c:pt idx="3488">
                  <c:v>937.71944398263031</c:v>
                </c:pt>
                <c:pt idx="3489">
                  <c:v>938.27756790274316</c:v>
                </c:pt>
                <c:pt idx="3490">
                  <c:v>936.49836927854949</c:v>
                </c:pt>
                <c:pt idx="3491">
                  <c:v>938.33154278078609</c:v>
                </c:pt>
                <c:pt idx="3492">
                  <c:v>938.81254241818124</c:v>
                </c:pt>
                <c:pt idx="3493">
                  <c:v>939.18519978427821</c:v>
                </c:pt>
                <c:pt idx="3494">
                  <c:v>938.60537053847247</c:v>
                </c:pt>
                <c:pt idx="3495">
                  <c:v>938.85781128534609</c:v>
                </c:pt>
                <c:pt idx="3496">
                  <c:v>938.58897609838777</c:v>
                </c:pt>
                <c:pt idx="3497">
                  <c:v>938.65697825157577</c:v>
                </c:pt>
                <c:pt idx="3498">
                  <c:v>938.58405035936767</c:v>
                </c:pt>
                <c:pt idx="3499">
                  <c:v>937.77814784848624</c:v>
                </c:pt>
                <c:pt idx="3500">
                  <c:v>937.3871496638053</c:v>
                </c:pt>
                <c:pt idx="3501">
                  <c:v>937.96124030852252</c:v>
                </c:pt>
                <c:pt idx="3502">
                  <c:v>937.29872238838607</c:v>
                </c:pt>
                <c:pt idx="3503">
                  <c:v>935.7163316366964</c:v>
                </c:pt>
                <c:pt idx="3504">
                  <c:v>935.99672201850944</c:v>
                </c:pt>
                <c:pt idx="3505">
                  <c:v>936.2269817014926</c:v>
                </c:pt>
                <c:pt idx="3506">
                  <c:v>936.63206243717605</c:v>
                </c:pt>
                <c:pt idx="3507">
                  <c:v>936.67104014758979</c:v>
                </c:pt>
                <c:pt idx="3508">
                  <c:v>937.05589911346351</c:v>
                </c:pt>
                <c:pt idx="3509">
                  <c:v>936.67694665775662</c:v>
                </c:pt>
                <c:pt idx="3510">
                  <c:v>936.40358402119045</c:v>
                </c:pt>
                <c:pt idx="3511">
                  <c:v>937.21358407945399</c:v>
                </c:pt>
                <c:pt idx="3512">
                  <c:v>936.37558383033638</c:v>
                </c:pt>
                <c:pt idx="3513">
                  <c:v>936.67699446440702</c:v>
                </c:pt>
                <c:pt idx="3514">
                  <c:v>937.27699448824887</c:v>
                </c:pt>
                <c:pt idx="3515">
                  <c:v>935.64834045530324</c:v>
                </c:pt>
                <c:pt idx="3516">
                  <c:v>935.42934011579518</c:v>
                </c:pt>
                <c:pt idx="3517">
                  <c:v>937.65423456490998</c:v>
                </c:pt>
                <c:pt idx="3518">
                  <c:v>936.06214415938621</c:v>
                </c:pt>
                <c:pt idx="3519">
                  <c:v>934.65738701731925</c:v>
                </c:pt>
                <c:pt idx="3520">
                  <c:v>934.98574042231803</c:v>
                </c:pt>
                <c:pt idx="3521">
                  <c:v>930.78292874158387</c:v>
                </c:pt>
                <c:pt idx="3522">
                  <c:v>930.42402992309098</c:v>
                </c:pt>
                <c:pt idx="3523">
                  <c:v>930.34494645060067</c:v>
                </c:pt>
                <c:pt idx="3524">
                  <c:v>930.03410345972543</c:v>
                </c:pt>
                <c:pt idx="3525">
                  <c:v>930.93950916738277</c:v>
                </c:pt>
                <c:pt idx="3526">
                  <c:v>930.28384803147082</c:v>
                </c:pt>
                <c:pt idx="3527">
                  <c:v>929.12522487253909</c:v>
                </c:pt>
                <c:pt idx="3528">
                  <c:v>929.15838636369472</c:v>
                </c:pt>
                <c:pt idx="3529">
                  <c:v>928.72738949121003</c:v>
                </c:pt>
                <c:pt idx="3530">
                  <c:v>928.7851452744103</c:v>
                </c:pt>
                <c:pt idx="3531">
                  <c:v>927.9116041278935</c:v>
                </c:pt>
                <c:pt idx="3532">
                  <c:v>929.60560380579</c:v>
                </c:pt>
                <c:pt idx="3533">
                  <c:v>929.8409957616127</c:v>
                </c:pt>
                <c:pt idx="3534">
                  <c:v>928.75864476249581</c:v>
                </c:pt>
                <c:pt idx="3535">
                  <c:v>930.12177005694275</c:v>
                </c:pt>
                <c:pt idx="3536">
                  <c:v>929.54725828678374</c:v>
                </c:pt>
                <c:pt idx="3537">
                  <c:v>931.2763474164999</c:v>
                </c:pt>
                <c:pt idx="3538">
                  <c:v>931.16329295472269</c:v>
                </c:pt>
                <c:pt idx="3539">
                  <c:v>930.44434921355014</c:v>
                </c:pt>
                <c:pt idx="3540">
                  <c:v>929.50584204406505</c:v>
                </c:pt>
                <c:pt idx="3541">
                  <c:v>929.04174972982173</c:v>
                </c:pt>
                <c:pt idx="3542">
                  <c:v>928.8386892145968</c:v>
                </c:pt>
                <c:pt idx="3543">
                  <c:v>929.70456609227722</c:v>
                </c:pt>
                <c:pt idx="3544">
                  <c:v>930.27240681746071</c:v>
                </c:pt>
                <c:pt idx="3545">
                  <c:v>928.83896167674129</c:v>
                </c:pt>
                <c:pt idx="3546">
                  <c:v>929.61423725918894</c:v>
                </c:pt>
                <c:pt idx="3547">
                  <c:v>928.81995342024629</c:v>
                </c:pt>
                <c:pt idx="3548">
                  <c:v>928.50007749446695</c:v>
                </c:pt>
                <c:pt idx="3549">
                  <c:v>926.76717216991847</c:v>
                </c:pt>
                <c:pt idx="3550">
                  <c:v>926.80696512856548</c:v>
                </c:pt>
                <c:pt idx="3551">
                  <c:v>925.50795144126778</c:v>
                </c:pt>
                <c:pt idx="3552">
                  <c:v>925.45421704934006</c:v>
                </c:pt>
                <c:pt idx="3553">
                  <c:v>925.56186691955691</c:v>
                </c:pt>
                <c:pt idx="3554">
                  <c:v>924.82716787890558</c:v>
                </c:pt>
                <c:pt idx="3555">
                  <c:v>925.93923275456791</c:v>
                </c:pt>
                <c:pt idx="3556">
                  <c:v>926.00173726961975</c:v>
                </c:pt>
                <c:pt idx="3557">
                  <c:v>924.15318903611069</c:v>
                </c:pt>
                <c:pt idx="3558">
                  <c:v>924.7719781129158</c:v>
                </c:pt>
                <c:pt idx="3559">
                  <c:v>925.57097030715113</c:v>
                </c:pt>
                <c:pt idx="3560">
                  <c:v>925.11781759099131</c:v>
                </c:pt>
                <c:pt idx="3561">
                  <c:v>921.08182046473985</c:v>
                </c:pt>
                <c:pt idx="3562">
                  <c:v>921.13455483973985</c:v>
                </c:pt>
                <c:pt idx="3563">
                  <c:v>922.48695931495195</c:v>
                </c:pt>
                <c:pt idx="3564">
                  <c:v>922.70387434125905</c:v>
                </c:pt>
                <c:pt idx="3565">
                  <c:v>921.95472419918542</c:v>
                </c:pt>
                <c:pt idx="3566">
                  <c:v>922.32361859739785</c:v>
                </c:pt>
                <c:pt idx="3567">
                  <c:v>922.18299508751397</c:v>
                </c:pt>
                <c:pt idx="3568">
                  <c:v>921.85358442836468</c:v>
                </c:pt>
                <c:pt idx="3569">
                  <c:v>922.04997256496017</c:v>
                </c:pt>
                <c:pt idx="3570">
                  <c:v>919.70875347503488</c:v>
                </c:pt>
                <c:pt idx="3571">
                  <c:v>919.0168429250366</c:v>
                </c:pt>
                <c:pt idx="3572">
                  <c:v>918.48505469509428</c:v>
                </c:pt>
                <c:pt idx="3573">
                  <c:v>919.12822919809287</c:v>
                </c:pt>
                <c:pt idx="3574">
                  <c:v>917.77441912242239</c:v>
                </c:pt>
                <c:pt idx="3575">
                  <c:v>919.28988907770281</c:v>
                </c:pt>
                <c:pt idx="3576">
                  <c:v>917.08244225294357</c:v>
                </c:pt>
                <c:pt idx="3577">
                  <c:v>916.1285124375022</c:v>
                </c:pt>
                <c:pt idx="3578">
                  <c:v>909.90251427427893</c:v>
                </c:pt>
                <c:pt idx="3579">
                  <c:v>911.10808449522619</c:v>
                </c:pt>
                <c:pt idx="3580">
                  <c:v>911.01519214645987</c:v>
                </c:pt>
                <c:pt idx="3581">
                  <c:v>912.05381505475407</c:v>
                </c:pt>
                <c:pt idx="3582">
                  <c:v>910.52768919528489</c:v>
                </c:pt>
                <c:pt idx="3583">
                  <c:v>916.95794960022931</c:v>
                </c:pt>
                <c:pt idx="3584">
                  <c:v>915.42549044177895</c:v>
                </c:pt>
                <c:pt idx="3585">
                  <c:v>915.00173315689926</c:v>
                </c:pt>
                <c:pt idx="3586">
                  <c:v>916.15910951332216</c:v>
                </c:pt>
                <c:pt idx="3587">
                  <c:v>917.4046575231946</c:v>
                </c:pt>
                <c:pt idx="3588">
                  <c:v>917.58624824048047</c:v>
                </c:pt>
                <c:pt idx="3589">
                  <c:v>916.62482344270711</c:v>
                </c:pt>
                <c:pt idx="3590">
                  <c:v>916.97172760129934</c:v>
                </c:pt>
                <c:pt idx="3591">
                  <c:v>917.31926947743659</c:v>
                </c:pt>
                <c:pt idx="3592">
                  <c:v>917.82793921143775</c:v>
                </c:pt>
                <c:pt idx="3593">
                  <c:v>917.58908570609083</c:v>
                </c:pt>
                <c:pt idx="3594">
                  <c:v>917.58908570609083</c:v>
                </c:pt>
                <c:pt idx="3595">
                  <c:v>916.36122823557844</c:v>
                </c:pt>
                <c:pt idx="3596">
                  <c:v>916.57803733325591</c:v>
                </c:pt>
                <c:pt idx="3597">
                  <c:v>909.76391960359206</c:v>
                </c:pt>
                <c:pt idx="3598">
                  <c:v>910.69242967437049</c:v>
                </c:pt>
                <c:pt idx="3599">
                  <c:v>908.87104655574103</c:v>
                </c:pt>
                <c:pt idx="3600">
                  <c:v>908.61106924484511</c:v>
                </c:pt>
                <c:pt idx="3601">
                  <c:v>908.81407086695572</c:v>
                </c:pt>
                <c:pt idx="3602">
                  <c:v>910.5510871089532</c:v>
                </c:pt>
                <c:pt idx="3603">
                  <c:v>910.25021048407098</c:v>
                </c:pt>
                <c:pt idx="3604">
                  <c:v>910.07490788917085</c:v>
                </c:pt>
                <c:pt idx="3605">
                  <c:v>910.33464100542506</c:v>
                </c:pt>
                <c:pt idx="3606">
                  <c:v>910.014252420096</c:v>
                </c:pt>
                <c:pt idx="3607">
                  <c:v>909.25619574966868</c:v>
                </c:pt>
                <c:pt idx="3608">
                  <c:v>908.63744289013584</c:v>
                </c:pt>
                <c:pt idx="3609">
                  <c:v>909.67047129157027</c:v>
                </c:pt>
                <c:pt idx="3610">
                  <c:v>907.990386310546</c:v>
                </c:pt>
                <c:pt idx="3611">
                  <c:v>908.81747991177281</c:v>
                </c:pt>
                <c:pt idx="3612">
                  <c:v>910.46784594613155</c:v>
                </c:pt>
                <c:pt idx="3613">
                  <c:v>907.63809509393786</c:v>
                </c:pt>
                <c:pt idx="3614">
                  <c:v>908.32503585335826</c:v>
                </c:pt>
                <c:pt idx="3615">
                  <c:v>909.69787303176736</c:v>
                </c:pt>
                <c:pt idx="3616">
                  <c:v>910.24466574755525</c:v>
                </c:pt>
                <c:pt idx="3617">
                  <c:v>908.89594476488446</c:v>
                </c:pt>
                <c:pt idx="3618">
                  <c:v>908.39087156024789</c:v>
                </c:pt>
                <c:pt idx="3619">
                  <c:v>907.97554819849347</c:v>
                </c:pt>
                <c:pt idx="3620">
                  <c:v>908.10840888884877</c:v>
                </c:pt>
                <c:pt idx="3621">
                  <c:v>909.39141002115821</c:v>
                </c:pt>
                <c:pt idx="3622">
                  <c:v>908.65941032981527</c:v>
                </c:pt>
                <c:pt idx="3623">
                  <c:v>908.65557713275803</c:v>
                </c:pt>
                <c:pt idx="3624">
                  <c:v>907.1457669383849</c:v>
                </c:pt>
                <c:pt idx="3625">
                  <c:v>907.14892088076476</c:v>
                </c:pt>
                <c:pt idx="3626">
                  <c:v>906.56615704870228</c:v>
                </c:pt>
                <c:pt idx="3627">
                  <c:v>905.61751363253597</c:v>
                </c:pt>
                <c:pt idx="3628">
                  <c:v>907.26035567200188</c:v>
                </c:pt>
                <c:pt idx="3629">
                  <c:v>907.40376232019071</c:v>
                </c:pt>
                <c:pt idx="3630">
                  <c:v>906.43093583559994</c:v>
                </c:pt>
                <c:pt idx="3631">
                  <c:v>907.28545501655344</c:v>
                </c:pt>
                <c:pt idx="3632">
                  <c:v>907.28545501655344</c:v>
                </c:pt>
                <c:pt idx="3633">
                  <c:v>907.5860214402378</c:v>
                </c:pt>
                <c:pt idx="3634">
                  <c:v>906.31492686471347</c:v>
                </c:pt>
                <c:pt idx="3635">
                  <c:v>906.54188571324948</c:v>
                </c:pt>
                <c:pt idx="3636">
                  <c:v>906.56388556411866</c:v>
                </c:pt>
                <c:pt idx="3637">
                  <c:v>904.25835019549731</c:v>
                </c:pt>
                <c:pt idx="3638">
                  <c:v>904.70944673022632</c:v>
                </c:pt>
                <c:pt idx="3639">
                  <c:v>906.21868381848935</c:v>
                </c:pt>
                <c:pt idx="3640">
                  <c:v>905.97268513044719</c:v>
                </c:pt>
                <c:pt idx="3641">
                  <c:v>904.70628588101272</c:v>
                </c:pt>
                <c:pt idx="3642">
                  <c:v>905.01644291183356</c:v>
                </c:pt>
                <c:pt idx="3643">
                  <c:v>906.21109311482314</c:v>
                </c:pt>
                <c:pt idx="3644">
                  <c:v>905.94640037617091</c:v>
                </c:pt>
                <c:pt idx="3645">
                  <c:v>907.60711793056134</c:v>
                </c:pt>
                <c:pt idx="3646">
                  <c:v>906.7755737101138</c:v>
                </c:pt>
                <c:pt idx="3647">
                  <c:v>904.46783987632398</c:v>
                </c:pt>
                <c:pt idx="3648">
                  <c:v>906.97445295950774</c:v>
                </c:pt>
                <c:pt idx="3649">
                  <c:v>906.16710172793273</c:v>
                </c:pt>
                <c:pt idx="3650">
                  <c:v>905.12239740243558</c:v>
                </c:pt>
                <c:pt idx="3651">
                  <c:v>907.2464101185501</c:v>
                </c:pt>
                <c:pt idx="3652">
                  <c:v>906.47340932688121</c:v>
                </c:pt>
                <c:pt idx="3653">
                  <c:v>905.38032141527538</c:v>
                </c:pt>
                <c:pt idx="3654">
                  <c:v>905.53943165963892</c:v>
                </c:pt>
                <c:pt idx="3655">
                  <c:v>908.08996527096633</c:v>
                </c:pt>
                <c:pt idx="3656">
                  <c:v>906.25848500630264</c:v>
                </c:pt>
                <c:pt idx="3657">
                  <c:v>904.49480088254813</c:v>
                </c:pt>
                <c:pt idx="3658">
                  <c:v>903.74167402288322</c:v>
                </c:pt>
                <c:pt idx="3659">
                  <c:v>904.983676293999</c:v>
                </c:pt>
                <c:pt idx="3660">
                  <c:v>904.39693934670095</c:v>
                </c:pt>
                <c:pt idx="3661">
                  <c:v>903.8009313513935</c:v>
                </c:pt>
                <c:pt idx="3662">
                  <c:v>902.7593729180694</c:v>
                </c:pt>
                <c:pt idx="3663">
                  <c:v>903.41063035851721</c:v>
                </c:pt>
                <c:pt idx="3664">
                  <c:v>903.66885943165425</c:v>
                </c:pt>
                <c:pt idx="3665">
                  <c:v>903.04457378214602</c:v>
                </c:pt>
                <c:pt idx="3666">
                  <c:v>902.78365540331606</c:v>
                </c:pt>
                <c:pt idx="3667">
                  <c:v>903.38321724361185</c:v>
                </c:pt>
                <c:pt idx="3668">
                  <c:v>900.0791012925506</c:v>
                </c:pt>
                <c:pt idx="3669">
                  <c:v>902.24623373723034</c:v>
                </c:pt>
                <c:pt idx="3670">
                  <c:v>903.63950837975744</c:v>
                </c:pt>
                <c:pt idx="3671">
                  <c:v>903.79817168614272</c:v>
                </c:pt>
                <c:pt idx="3672">
                  <c:v>903.49217426604037</c:v>
                </c:pt>
                <c:pt idx="3673">
                  <c:v>904.19465033909682</c:v>
                </c:pt>
                <c:pt idx="3674">
                  <c:v>901.81429635187988</c:v>
                </c:pt>
                <c:pt idx="3675">
                  <c:v>902.64667444130782</c:v>
                </c:pt>
                <c:pt idx="3676">
                  <c:v>902.84823531857137</c:v>
                </c:pt>
                <c:pt idx="3677">
                  <c:v>902.33386121517424</c:v>
                </c:pt>
                <c:pt idx="3678">
                  <c:v>903.73141614919905</c:v>
                </c:pt>
                <c:pt idx="3679">
                  <c:v>902.69522309875492</c:v>
                </c:pt>
                <c:pt idx="3680">
                  <c:v>902.23855585432057</c:v>
                </c:pt>
                <c:pt idx="3681">
                  <c:v>902.71855432367329</c:v>
                </c:pt>
                <c:pt idx="3682">
                  <c:v>904.28449578410391</c:v>
                </c:pt>
                <c:pt idx="3683">
                  <c:v>903.25116046345238</c:v>
                </c:pt>
                <c:pt idx="3684">
                  <c:v>903.43538685715203</c:v>
                </c:pt>
                <c:pt idx="3685">
                  <c:v>902.99370591914658</c:v>
                </c:pt>
                <c:pt idx="3686">
                  <c:v>903.68009181147818</c:v>
                </c:pt>
                <c:pt idx="3687">
                  <c:v>903.33217592364554</c:v>
                </c:pt>
                <c:pt idx="3688">
                  <c:v>902.3403028083444</c:v>
                </c:pt>
                <c:pt idx="3689">
                  <c:v>902.39761680936817</c:v>
                </c:pt>
                <c:pt idx="3690">
                  <c:v>902.28404104536776</c:v>
                </c:pt>
                <c:pt idx="3691">
                  <c:v>904.04685712060336</c:v>
                </c:pt>
                <c:pt idx="3692">
                  <c:v>902.23441934412722</c:v>
                </c:pt>
                <c:pt idx="3693">
                  <c:v>902.3761215192676</c:v>
                </c:pt>
                <c:pt idx="3694">
                  <c:v>902.23706650561098</c:v>
                </c:pt>
                <c:pt idx="3695">
                  <c:v>900.09222124344114</c:v>
                </c:pt>
                <c:pt idx="3696">
                  <c:v>898.83062717890743</c:v>
                </c:pt>
                <c:pt idx="3697">
                  <c:v>898.82335639770054</c:v>
                </c:pt>
                <c:pt idx="3698">
                  <c:v>897.03864989454769</c:v>
                </c:pt>
                <c:pt idx="3699">
                  <c:v>896.0486990513923</c:v>
                </c:pt>
                <c:pt idx="3700">
                  <c:v>896.64151255438946</c:v>
                </c:pt>
                <c:pt idx="3701">
                  <c:v>897.42964750553392</c:v>
                </c:pt>
                <c:pt idx="3702">
                  <c:v>897.6345228555324</c:v>
                </c:pt>
                <c:pt idx="3703">
                  <c:v>898.6141027065637</c:v>
                </c:pt>
                <c:pt idx="3704">
                  <c:v>898.46125583375715</c:v>
                </c:pt>
                <c:pt idx="3705">
                  <c:v>897.73720235402607</c:v>
                </c:pt>
                <c:pt idx="3706">
                  <c:v>897.25577616716646</c:v>
                </c:pt>
                <c:pt idx="3707">
                  <c:v>898.0509607533636</c:v>
                </c:pt>
                <c:pt idx="3708">
                  <c:v>897.93381581107997</c:v>
                </c:pt>
                <c:pt idx="3709">
                  <c:v>896.25757054637097</c:v>
                </c:pt>
                <c:pt idx="3710">
                  <c:v>896.20129875863813</c:v>
                </c:pt>
                <c:pt idx="3711">
                  <c:v>895.68746146957301</c:v>
                </c:pt>
                <c:pt idx="3712">
                  <c:v>896.61936131517314</c:v>
                </c:pt>
                <c:pt idx="3713">
                  <c:v>894.81842346141957</c:v>
                </c:pt>
                <c:pt idx="3714">
                  <c:v>895.20811240493231</c:v>
                </c:pt>
                <c:pt idx="3715">
                  <c:v>892.79301684840493</c:v>
                </c:pt>
                <c:pt idx="3716">
                  <c:v>893.70777527733617</c:v>
                </c:pt>
                <c:pt idx="3717">
                  <c:v>892.75149725123219</c:v>
                </c:pt>
                <c:pt idx="3718">
                  <c:v>895.33507184057407</c:v>
                </c:pt>
                <c:pt idx="3719">
                  <c:v>894.26604659601026</c:v>
                </c:pt>
                <c:pt idx="3720">
                  <c:v>894.17435206963592</c:v>
                </c:pt>
                <c:pt idx="3721">
                  <c:v>895.18328930928283</c:v>
                </c:pt>
                <c:pt idx="3722">
                  <c:v>895.28486757471137</c:v>
                </c:pt>
                <c:pt idx="3723">
                  <c:v>896.03830148770385</c:v>
                </c:pt>
                <c:pt idx="3724">
                  <c:v>895.44376773877912</c:v>
                </c:pt>
                <c:pt idx="3725">
                  <c:v>895.09701400740914</c:v>
                </c:pt>
                <c:pt idx="3726">
                  <c:v>895.06582893176846</c:v>
                </c:pt>
                <c:pt idx="3727">
                  <c:v>895.88734493895345</c:v>
                </c:pt>
                <c:pt idx="3728">
                  <c:v>894.90140571935945</c:v>
                </c:pt>
                <c:pt idx="3729">
                  <c:v>896.12615215524011</c:v>
                </c:pt>
                <c:pt idx="3730">
                  <c:v>895.42741363986306</c:v>
                </c:pt>
                <c:pt idx="3731">
                  <c:v>894.53778771056704</c:v>
                </c:pt>
                <c:pt idx="3732">
                  <c:v>893.89078514768653</c:v>
                </c:pt>
                <c:pt idx="3733">
                  <c:v>893.48473374291234</c:v>
                </c:pt>
                <c:pt idx="3734">
                  <c:v>892.85747485353522</c:v>
                </c:pt>
                <c:pt idx="3735">
                  <c:v>893.63093469037585</c:v>
                </c:pt>
                <c:pt idx="3736">
                  <c:v>892.97093488021665</c:v>
                </c:pt>
                <c:pt idx="3737">
                  <c:v>892.1812425379353</c:v>
                </c:pt>
                <c:pt idx="3738">
                  <c:v>894.64377641423516</c:v>
                </c:pt>
                <c:pt idx="3739">
                  <c:v>893.54910122348838</c:v>
                </c:pt>
                <c:pt idx="3740">
                  <c:v>893.00624076022677</c:v>
                </c:pt>
                <c:pt idx="3741">
                  <c:v>893.79448535225265</c:v>
                </c:pt>
                <c:pt idx="3742">
                  <c:v>896.13349389030509</c:v>
                </c:pt>
                <c:pt idx="3743">
                  <c:v>894.27768297239118</c:v>
                </c:pt>
                <c:pt idx="3744">
                  <c:v>892.97870499572628</c:v>
                </c:pt>
                <c:pt idx="3745">
                  <c:v>892.78756002268665</c:v>
                </c:pt>
                <c:pt idx="3746">
                  <c:v>892.45491299710147</c:v>
                </c:pt>
                <c:pt idx="3747">
                  <c:v>891.01494954248801</c:v>
                </c:pt>
                <c:pt idx="3748">
                  <c:v>891.76566596610382</c:v>
                </c:pt>
                <c:pt idx="3749">
                  <c:v>891.318931485544</c:v>
                </c:pt>
                <c:pt idx="3750">
                  <c:v>891.36452605856493</c:v>
                </c:pt>
                <c:pt idx="3751">
                  <c:v>890.95307305736378</c:v>
                </c:pt>
                <c:pt idx="3752">
                  <c:v>889.01966540796593</c:v>
                </c:pt>
                <c:pt idx="3753">
                  <c:v>889.57822219749823</c:v>
                </c:pt>
                <c:pt idx="3754">
                  <c:v>888.90774033686057</c:v>
                </c:pt>
                <c:pt idx="3755">
                  <c:v>889.65593105276957</c:v>
                </c:pt>
                <c:pt idx="3756">
                  <c:v>888.66047778448001</c:v>
                </c:pt>
                <c:pt idx="3757">
                  <c:v>888.65847816785708</c:v>
                </c:pt>
                <c:pt idx="3758">
                  <c:v>891.25694842358962</c:v>
                </c:pt>
                <c:pt idx="3759">
                  <c:v>889.36445703079835</c:v>
                </c:pt>
                <c:pt idx="3760">
                  <c:v>889.74830918481484</c:v>
                </c:pt>
                <c:pt idx="3761">
                  <c:v>889.11049337407485</c:v>
                </c:pt>
                <c:pt idx="3762">
                  <c:v>891.30514098426238</c:v>
                </c:pt>
                <c:pt idx="3763">
                  <c:v>888.89864782711402</c:v>
                </c:pt>
                <c:pt idx="3764">
                  <c:v>889.30156732818023</c:v>
                </c:pt>
                <c:pt idx="3765">
                  <c:v>891.12578095218078</c:v>
                </c:pt>
                <c:pt idx="3766">
                  <c:v>888.19303447475568</c:v>
                </c:pt>
                <c:pt idx="3767">
                  <c:v>890.04786846509114</c:v>
                </c:pt>
                <c:pt idx="3768">
                  <c:v>889.66604255607263</c:v>
                </c:pt>
                <c:pt idx="3769">
                  <c:v>890.16404395272866</c:v>
                </c:pt>
                <c:pt idx="3770">
                  <c:v>889.13597096225158</c:v>
                </c:pt>
                <c:pt idx="3771">
                  <c:v>889.46398952325717</c:v>
                </c:pt>
                <c:pt idx="3772">
                  <c:v>889.8049216019167</c:v>
                </c:pt>
                <c:pt idx="3773">
                  <c:v>890.43684485277072</c:v>
                </c:pt>
                <c:pt idx="3774">
                  <c:v>888.78883509060279</c:v>
                </c:pt>
                <c:pt idx="3775">
                  <c:v>890.87540802081958</c:v>
                </c:pt>
                <c:pt idx="3776">
                  <c:v>889.11379852613345</c:v>
                </c:pt>
                <c:pt idx="3777">
                  <c:v>890.21224917938844</c:v>
                </c:pt>
                <c:pt idx="3778">
                  <c:v>889.9644911186947</c:v>
                </c:pt>
                <c:pt idx="3779">
                  <c:v>889.62302959432736</c:v>
                </c:pt>
                <c:pt idx="3780">
                  <c:v>890.50211644640103</c:v>
                </c:pt>
                <c:pt idx="3781">
                  <c:v>888.33552349826232</c:v>
                </c:pt>
                <c:pt idx="3782">
                  <c:v>888.35763175507918</c:v>
                </c:pt>
                <c:pt idx="3783">
                  <c:v>888.79053519947365</c:v>
                </c:pt>
                <c:pt idx="3784">
                  <c:v>889.09792843742207</c:v>
                </c:pt>
                <c:pt idx="3785">
                  <c:v>888.3177649257882</c:v>
                </c:pt>
                <c:pt idx="3786">
                  <c:v>886.71425769014195</c:v>
                </c:pt>
                <c:pt idx="3787">
                  <c:v>887.94258562011555</c:v>
                </c:pt>
                <c:pt idx="3788">
                  <c:v>875.55493207929567</c:v>
                </c:pt>
                <c:pt idx="3789">
                  <c:v>876.71269763169721</c:v>
                </c:pt>
                <c:pt idx="3790">
                  <c:v>876.74696598110631</c:v>
                </c:pt>
                <c:pt idx="3791">
                  <c:v>876.66497806368307</c:v>
                </c:pt>
                <c:pt idx="3792">
                  <c:v>876.66497806368307</c:v>
                </c:pt>
                <c:pt idx="3793">
                  <c:v>887.53588145879939</c:v>
                </c:pt>
                <c:pt idx="3794">
                  <c:v>885.35652968196109</c:v>
                </c:pt>
                <c:pt idx="3795">
                  <c:v>884.6726582264705</c:v>
                </c:pt>
                <c:pt idx="3796">
                  <c:v>884.69755865542129</c:v>
                </c:pt>
                <c:pt idx="3797">
                  <c:v>884.69955906925634</c:v>
                </c:pt>
                <c:pt idx="3798">
                  <c:v>884.08510208783582</c:v>
                </c:pt>
                <c:pt idx="3799">
                  <c:v>883.73243610469535</c:v>
                </c:pt>
                <c:pt idx="3800">
                  <c:v>882.9669010928078</c:v>
                </c:pt>
                <c:pt idx="3801">
                  <c:v>883.67791914103464</c:v>
                </c:pt>
                <c:pt idx="3802">
                  <c:v>884.53891944048837</c:v>
                </c:pt>
                <c:pt idx="3803">
                  <c:v>883.28051053035915</c:v>
                </c:pt>
                <c:pt idx="3804">
                  <c:v>882.76553754556835</c:v>
                </c:pt>
                <c:pt idx="3805">
                  <c:v>883.3155540977782</c:v>
                </c:pt>
                <c:pt idx="3806">
                  <c:v>883.23655422080219</c:v>
                </c:pt>
                <c:pt idx="3807">
                  <c:v>882.13255666989744</c:v>
                </c:pt>
                <c:pt idx="3808">
                  <c:v>881.69812232304275</c:v>
                </c:pt>
                <c:pt idx="3809">
                  <c:v>882.30964621949852</c:v>
                </c:pt>
                <c:pt idx="3810">
                  <c:v>883.10051347363651</c:v>
                </c:pt>
                <c:pt idx="3811">
                  <c:v>881.86946687150657</c:v>
                </c:pt>
                <c:pt idx="3812">
                  <c:v>882.95777364868582</c:v>
                </c:pt>
                <c:pt idx="3813">
                  <c:v>882.54930363504127</c:v>
                </c:pt>
                <c:pt idx="3814">
                  <c:v>883.06646637527183</c:v>
                </c:pt>
                <c:pt idx="3815">
                  <c:v>881.8308880394502</c:v>
                </c:pt>
                <c:pt idx="3816">
                  <c:v>881.97692509649232</c:v>
                </c:pt>
                <c:pt idx="3817">
                  <c:v>882.10657351745203</c:v>
                </c:pt>
                <c:pt idx="3818">
                  <c:v>882.04427143094972</c:v>
                </c:pt>
                <c:pt idx="3819">
                  <c:v>881.24198540208772</c:v>
                </c:pt>
                <c:pt idx="3820">
                  <c:v>881.58309324739412</c:v>
                </c:pt>
                <c:pt idx="3821">
                  <c:v>880.3915478466256</c:v>
                </c:pt>
                <c:pt idx="3822">
                  <c:v>881.77704704834059</c:v>
                </c:pt>
                <c:pt idx="3823">
                  <c:v>880.53201443238095</c:v>
                </c:pt>
                <c:pt idx="3824">
                  <c:v>880.79911645037964</c:v>
                </c:pt>
                <c:pt idx="3825">
                  <c:v>881.2076674876912</c:v>
                </c:pt>
                <c:pt idx="3826">
                  <c:v>881.11073630584315</c:v>
                </c:pt>
                <c:pt idx="3827">
                  <c:v>879.9358184365733</c:v>
                </c:pt>
                <c:pt idx="3828">
                  <c:v>878.05073308667079</c:v>
                </c:pt>
                <c:pt idx="3829">
                  <c:v>873.45875708853737</c:v>
                </c:pt>
                <c:pt idx="3830">
                  <c:v>874.91244991218582</c:v>
                </c:pt>
                <c:pt idx="3831">
                  <c:v>873.46224831512109</c:v>
                </c:pt>
                <c:pt idx="3832">
                  <c:v>873.72124646698967</c:v>
                </c:pt>
                <c:pt idx="3833">
                  <c:v>873.80872402248815</c:v>
                </c:pt>
                <c:pt idx="3834">
                  <c:v>875.42960659323171</c:v>
                </c:pt>
                <c:pt idx="3835">
                  <c:v>875.94260720072225</c:v>
                </c:pt>
                <c:pt idx="3836">
                  <c:v>874.1489368444486</c:v>
                </c:pt>
                <c:pt idx="3837">
                  <c:v>874.8273628233178</c:v>
                </c:pt>
                <c:pt idx="3838">
                  <c:v>874.2325411262168</c:v>
                </c:pt>
                <c:pt idx="3839">
                  <c:v>873.62576178928748</c:v>
                </c:pt>
                <c:pt idx="3840">
                  <c:v>872.34175570404068</c:v>
                </c:pt>
                <c:pt idx="3841">
                  <c:v>872.78754982074634</c:v>
                </c:pt>
                <c:pt idx="3842">
                  <c:v>872.88740083297625</c:v>
                </c:pt>
                <c:pt idx="3843">
                  <c:v>873.75167681744233</c:v>
                </c:pt>
                <c:pt idx="3844">
                  <c:v>873.42494635751382</c:v>
                </c:pt>
                <c:pt idx="3845">
                  <c:v>872.26400626173154</c:v>
                </c:pt>
                <c:pt idx="3846">
                  <c:v>871.62721920480863</c:v>
                </c:pt>
                <c:pt idx="3847">
                  <c:v>875.14916012903586</c:v>
                </c:pt>
                <c:pt idx="3848">
                  <c:v>875.86161075254813</c:v>
                </c:pt>
                <c:pt idx="3849">
                  <c:v>874.80919931551352</c:v>
                </c:pt>
                <c:pt idx="3850">
                  <c:v>875.06709938963786</c:v>
                </c:pt>
                <c:pt idx="3851">
                  <c:v>875.87165863161817</c:v>
                </c:pt>
                <c:pt idx="3852">
                  <c:v>875.478130736406</c:v>
                </c:pt>
                <c:pt idx="3853">
                  <c:v>873.11597916578785</c:v>
                </c:pt>
                <c:pt idx="3854">
                  <c:v>874.0540164234294</c:v>
                </c:pt>
                <c:pt idx="3855">
                  <c:v>873.60495019053951</c:v>
                </c:pt>
                <c:pt idx="3856">
                  <c:v>874.31527662372127</c:v>
                </c:pt>
                <c:pt idx="3857">
                  <c:v>874.31527662372127</c:v>
                </c:pt>
                <c:pt idx="3858">
                  <c:v>874.72405095120803</c:v>
                </c:pt>
                <c:pt idx="3859">
                  <c:v>874.61059670245186</c:v>
                </c:pt>
                <c:pt idx="3860">
                  <c:v>873.82300491353408</c:v>
                </c:pt>
                <c:pt idx="3861">
                  <c:v>873.82300491353408</c:v>
                </c:pt>
                <c:pt idx="3862">
                  <c:v>872.5548184635295</c:v>
                </c:pt>
                <c:pt idx="3863">
                  <c:v>874.80680540857747</c:v>
                </c:pt>
                <c:pt idx="3864">
                  <c:v>874.80680540857747</c:v>
                </c:pt>
                <c:pt idx="3865">
                  <c:v>873.14931136278346</c:v>
                </c:pt>
                <c:pt idx="3866">
                  <c:v>872.268697380106</c:v>
                </c:pt>
                <c:pt idx="3867">
                  <c:v>873.93248432783321</c:v>
                </c:pt>
                <c:pt idx="3868">
                  <c:v>872.93970222679809</c:v>
                </c:pt>
                <c:pt idx="3869">
                  <c:v>873.84657062312499</c:v>
                </c:pt>
                <c:pt idx="3870">
                  <c:v>872.18925423270002</c:v>
                </c:pt>
                <c:pt idx="3871">
                  <c:v>872.18925423270002</c:v>
                </c:pt>
                <c:pt idx="3872">
                  <c:v>872.3492617355837</c:v>
                </c:pt>
                <c:pt idx="3873">
                  <c:v>871.69416396414772</c:v>
                </c:pt>
                <c:pt idx="3874">
                  <c:v>872.21508360003963</c:v>
                </c:pt>
                <c:pt idx="3875">
                  <c:v>871.63272523974911</c:v>
                </c:pt>
                <c:pt idx="3876">
                  <c:v>872.9462941559209</c:v>
                </c:pt>
                <c:pt idx="3877">
                  <c:v>871.78249582743183</c:v>
                </c:pt>
                <c:pt idx="3878">
                  <c:v>871.78249582743183</c:v>
                </c:pt>
                <c:pt idx="3879">
                  <c:v>872.48646445667282</c:v>
                </c:pt>
                <c:pt idx="3880">
                  <c:v>870.66288183724419</c:v>
                </c:pt>
                <c:pt idx="3881">
                  <c:v>870.58633363341823</c:v>
                </c:pt>
                <c:pt idx="3882">
                  <c:v>870.58633363341823</c:v>
                </c:pt>
                <c:pt idx="3883">
                  <c:v>871.624372961483</c:v>
                </c:pt>
                <c:pt idx="3884">
                  <c:v>872.36633931334973</c:v>
                </c:pt>
                <c:pt idx="3885">
                  <c:v>869.36348761107683</c:v>
                </c:pt>
                <c:pt idx="3886">
                  <c:v>869.36348761107683</c:v>
                </c:pt>
                <c:pt idx="3887">
                  <c:v>870.43150114502669</c:v>
                </c:pt>
                <c:pt idx="3888">
                  <c:v>871.31145990502</c:v>
                </c:pt>
                <c:pt idx="3889">
                  <c:v>871.31145990502</c:v>
                </c:pt>
                <c:pt idx="3890">
                  <c:v>872.43105446409345</c:v>
                </c:pt>
                <c:pt idx="3891">
                  <c:v>872.77476019646883</c:v>
                </c:pt>
                <c:pt idx="3892">
                  <c:v>872.77476019646883</c:v>
                </c:pt>
                <c:pt idx="3893">
                  <c:v>871.31673509117127</c:v>
                </c:pt>
                <c:pt idx="3894">
                  <c:v>870.78947405751705</c:v>
                </c:pt>
                <c:pt idx="3895">
                  <c:v>870.82740591701031</c:v>
                </c:pt>
                <c:pt idx="3896">
                  <c:v>870.82740591701031</c:v>
                </c:pt>
                <c:pt idx="3897">
                  <c:v>868.78226139631033</c:v>
                </c:pt>
                <c:pt idx="3898">
                  <c:v>871.2872780747889</c:v>
                </c:pt>
                <c:pt idx="3899">
                  <c:v>871.2872780747889</c:v>
                </c:pt>
                <c:pt idx="3900">
                  <c:v>868.51321696864352</c:v>
                </c:pt>
                <c:pt idx="3901">
                  <c:v>869.09796283768401</c:v>
                </c:pt>
                <c:pt idx="3902">
                  <c:v>869.75696330891833</c:v>
                </c:pt>
                <c:pt idx="3903">
                  <c:v>869.29982676731333</c:v>
                </c:pt>
                <c:pt idx="3904">
                  <c:v>867.52437377350316</c:v>
                </c:pt>
                <c:pt idx="3905">
                  <c:v>868.26995093004689</c:v>
                </c:pt>
                <c:pt idx="3906">
                  <c:v>868.26995093004689</c:v>
                </c:pt>
                <c:pt idx="3907">
                  <c:v>868.05488080905661</c:v>
                </c:pt>
                <c:pt idx="3908">
                  <c:v>868.13243320213542</c:v>
                </c:pt>
                <c:pt idx="3909">
                  <c:v>866.77594497429118</c:v>
                </c:pt>
                <c:pt idx="3910">
                  <c:v>865.5529616736053</c:v>
                </c:pt>
                <c:pt idx="3911">
                  <c:v>865.65498324857936</c:v>
                </c:pt>
                <c:pt idx="3912">
                  <c:v>867.52460190655574</c:v>
                </c:pt>
                <c:pt idx="3913">
                  <c:v>867.52460190655574</c:v>
                </c:pt>
                <c:pt idx="3914">
                  <c:v>866.023810252565</c:v>
                </c:pt>
                <c:pt idx="3915">
                  <c:v>864.56933247672305</c:v>
                </c:pt>
                <c:pt idx="3916">
                  <c:v>864.26810635255561</c:v>
                </c:pt>
                <c:pt idx="3917">
                  <c:v>864.26810635255561</c:v>
                </c:pt>
                <c:pt idx="3918">
                  <c:v>864.15964236205355</c:v>
                </c:pt>
                <c:pt idx="3919">
                  <c:v>863.73621359189883</c:v>
                </c:pt>
                <c:pt idx="3920">
                  <c:v>862.56845844631926</c:v>
                </c:pt>
                <c:pt idx="3921">
                  <c:v>862.56845844631926</c:v>
                </c:pt>
                <c:pt idx="3922">
                  <c:v>863.41460753327146</c:v>
                </c:pt>
                <c:pt idx="3923">
                  <c:v>862.69643180912271</c:v>
                </c:pt>
                <c:pt idx="3924">
                  <c:v>862.45337537025944</c:v>
                </c:pt>
                <c:pt idx="3925">
                  <c:v>862.97770704889581</c:v>
                </c:pt>
                <c:pt idx="3926">
                  <c:v>863.59992035293863</c:v>
                </c:pt>
                <c:pt idx="3927">
                  <c:v>863.59992035293863</c:v>
                </c:pt>
                <c:pt idx="3928">
                  <c:v>861.57750870847985</c:v>
                </c:pt>
                <c:pt idx="3929">
                  <c:v>862.57505677083418</c:v>
                </c:pt>
                <c:pt idx="3930">
                  <c:v>862.79715971836731</c:v>
                </c:pt>
                <c:pt idx="3931">
                  <c:v>862.79715971836731</c:v>
                </c:pt>
                <c:pt idx="3932">
                  <c:v>862.16699519196436</c:v>
                </c:pt>
                <c:pt idx="3933">
                  <c:v>862.80116555282757</c:v>
                </c:pt>
                <c:pt idx="3934">
                  <c:v>862.80116555282757</c:v>
                </c:pt>
                <c:pt idx="3935">
                  <c:v>861.92834115216419</c:v>
                </c:pt>
                <c:pt idx="3936">
                  <c:v>861.50733840653584</c:v>
                </c:pt>
                <c:pt idx="3937">
                  <c:v>860.47144292483017</c:v>
                </c:pt>
                <c:pt idx="3938">
                  <c:v>860.35699776748106</c:v>
                </c:pt>
                <c:pt idx="3939">
                  <c:v>858.83176089266226</c:v>
                </c:pt>
                <c:pt idx="3940">
                  <c:v>858.83453184554264</c:v>
                </c:pt>
                <c:pt idx="3941">
                  <c:v>858.83453184554264</c:v>
                </c:pt>
                <c:pt idx="3942">
                  <c:v>858.2845491562216</c:v>
                </c:pt>
                <c:pt idx="3943">
                  <c:v>857.23292716780588</c:v>
                </c:pt>
                <c:pt idx="3944">
                  <c:v>856.67523896137163</c:v>
                </c:pt>
                <c:pt idx="3945">
                  <c:v>857.72339641490862</c:v>
                </c:pt>
                <c:pt idx="3946">
                  <c:v>857.49343547413037</c:v>
                </c:pt>
                <c:pt idx="3947">
                  <c:v>856.76247945243404</c:v>
                </c:pt>
                <c:pt idx="3948">
                  <c:v>857.29460257293567</c:v>
                </c:pt>
                <c:pt idx="3949">
                  <c:v>856.1388484090744</c:v>
                </c:pt>
                <c:pt idx="3950">
                  <c:v>856.49920648710713</c:v>
                </c:pt>
                <c:pt idx="3951">
                  <c:v>855.76798430832014</c:v>
                </c:pt>
                <c:pt idx="3952">
                  <c:v>855.76798430832014</c:v>
                </c:pt>
                <c:pt idx="3953">
                  <c:v>856.93151603640899</c:v>
                </c:pt>
                <c:pt idx="3954">
                  <c:v>857.08944216372356</c:v>
                </c:pt>
                <c:pt idx="3955">
                  <c:v>856.16388913990841</c:v>
                </c:pt>
                <c:pt idx="3956">
                  <c:v>856.16388913990841</c:v>
                </c:pt>
                <c:pt idx="3957">
                  <c:v>856.8517368063508</c:v>
                </c:pt>
                <c:pt idx="3958">
                  <c:v>855.54656983168707</c:v>
                </c:pt>
                <c:pt idx="3959">
                  <c:v>855.54656983168707</c:v>
                </c:pt>
                <c:pt idx="3960">
                  <c:v>856.6511736903517</c:v>
                </c:pt>
                <c:pt idx="3961">
                  <c:v>856.81931004861281</c:v>
                </c:pt>
                <c:pt idx="3962">
                  <c:v>857.48254219630644</c:v>
                </c:pt>
                <c:pt idx="3963">
                  <c:v>856.23177466729567</c:v>
                </c:pt>
                <c:pt idx="3964">
                  <c:v>856.13236182371065</c:v>
                </c:pt>
                <c:pt idx="3965">
                  <c:v>854.59686317482874</c:v>
                </c:pt>
                <c:pt idx="3966">
                  <c:v>854.59686317482874</c:v>
                </c:pt>
                <c:pt idx="3967">
                  <c:v>855.42038962433026</c:v>
                </c:pt>
                <c:pt idx="3968">
                  <c:v>856.04744428584263</c:v>
                </c:pt>
                <c:pt idx="3969">
                  <c:v>856.04744428584263</c:v>
                </c:pt>
                <c:pt idx="3970">
                  <c:v>855.85172717461273</c:v>
                </c:pt>
                <c:pt idx="3971">
                  <c:v>856.31279091725037</c:v>
                </c:pt>
                <c:pt idx="3972">
                  <c:v>855.68986763248131</c:v>
                </c:pt>
                <c:pt idx="3973">
                  <c:v>855.49434292504475</c:v>
                </c:pt>
                <c:pt idx="3974">
                  <c:v>855.04302047753617</c:v>
                </c:pt>
                <c:pt idx="3975">
                  <c:v>853.50033659303472</c:v>
                </c:pt>
                <c:pt idx="3976">
                  <c:v>853.50033659303472</c:v>
                </c:pt>
                <c:pt idx="3977">
                  <c:v>855.7669112440376</c:v>
                </c:pt>
                <c:pt idx="3978">
                  <c:v>855.80281647482798</c:v>
                </c:pt>
                <c:pt idx="3979">
                  <c:v>855.41702972540543</c:v>
                </c:pt>
                <c:pt idx="3980">
                  <c:v>854.2705530394046</c:v>
                </c:pt>
                <c:pt idx="3981">
                  <c:v>855.69437851199791</c:v>
                </c:pt>
                <c:pt idx="3982">
                  <c:v>855.39989595303223</c:v>
                </c:pt>
                <c:pt idx="3983">
                  <c:v>855.39989595303223</c:v>
                </c:pt>
                <c:pt idx="3984">
                  <c:v>855.25512364834458</c:v>
                </c:pt>
                <c:pt idx="3985">
                  <c:v>853.77303781688124</c:v>
                </c:pt>
                <c:pt idx="3986">
                  <c:v>854.3460620301953</c:v>
                </c:pt>
                <c:pt idx="3987">
                  <c:v>854.3460620301953</c:v>
                </c:pt>
                <c:pt idx="3988">
                  <c:v>855.11415245199487</c:v>
                </c:pt>
                <c:pt idx="3989">
                  <c:v>854.5601536240606</c:v>
                </c:pt>
                <c:pt idx="3990">
                  <c:v>855.45334581101224</c:v>
                </c:pt>
                <c:pt idx="3991">
                  <c:v>855.01409734601066</c:v>
                </c:pt>
                <c:pt idx="3992">
                  <c:v>853.38376590425059</c:v>
                </c:pt>
                <c:pt idx="3993">
                  <c:v>853.14807257244274</c:v>
                </c:pt>
                <c:pt idx="3994">
                  <c:v>853.14807257244274</c:v>
                </c:pt>
                <c:pt idx="3995">
                  <c:v>853.26465139353559</c:v>
                </c:pt>
                <c:pt idx="3996">
                  <c:v>852.58429241740987</c:v>
                </c:pt>
                <c:pt idx="3997">
                  <c:v>852.58429241740987</c:v>
                </c:pt>
                <c:pt idx="3998">
                  <c:v>853.92795978302047</c:v>
                </c:pt>
                <c:pt idx="3999">
                  <c:v>852.7125539183794</c:v>
                </c:pt>
                <c:pt idx="4000">
                  <c:v>852.55250407198355</c:v>
                </c:pt>
                <c:pt idx="4001">
                  <c:v>852.55250407198355</c:v>
                </c:pt>
                <c:pt idx="4002">
                  <c:v>853.61717546919272</c:v>
                </c:pt>
                <c:pt idx="4003">
                  <c:v>853.08733324894592</c:v>
                </c:pt>
                <c:pt idx="4004">
                  <c:v>853.08733324894592</c:v>
                </c:pt>
                <c:pt idx="4005">
                  <c:v>854.02457081714556</c:v>
                </c:pt>
                <c:pt idx="4006">
                  <c:v>852.51649408975527</c:v>
                </c:pt>
                <c:pt idx="4007">
                  <c:v>852.85969823041842</c:v>
                </c:pt>
                <c:pt idx="4008">
                  <c:v>852.97342222371981</c:v>
                </c:pt>
                <c:pt idx="4009">
                  <c:v>853.75204032661304</c:v>
                </c:pt>
                <c:pt idx="4010">
                  <c:v>851.70350562037811</c:v>
                </c:pt>
                <c:pt idx="4011">
                  <c:v>851.70350562037811</c:v>
                </c:pt>
                <c:pt idx="4012">
                  <c:v>854.67726103963241</c:v>
                </c:pt>
                <c:pt idx="4013">
                  <c:v>851.89285336436615</c:v>
                </c:pt>
                <c:pt idx="4014">
                  <c:v>851.97584515066728</c:v>
                </c:pt>
                <c:pt idx="4015">
                  <c:v>853.00284820051775</c:v>
                </c:pt>
                <c:pt idx="4016">
                  <c:v>852.1353201568304</c:v>
                </c:pt>
                <c:pt idx="4017">
                  <c:v>852.57135017963037</c:v>
                </c:pt>
                <c:pt idx="4018">
                  <c:v>852.57135017963037</c:v>
                </c:pt>
                <c:pt idx="4019">
                  <c:v>849.839484542626</c:v>
                </c:pt>
                <c:pt idx="4020">
                  <c:v>848.94673716278658</c:v>
                </c:pt>
                <c:pt idx="4021">
                  <c:v>849.89796764405355</c:v>
                </c:pt>
                <c:pt idx="4022">
                  <c:v>849.89796764405355</c:v>
                </c:pt>
                <c:pt idx="4023">
                  <c:v>849.52974918486461</c:v>
                </c:pt>
                <c:pt idx="4024">
                  <c:v>850.11761948468074</c:v>
                </c:pt>
                <c:pt idx="4025">
                  <c:v>850.11761948468074</c:v>
                </c:pt>
                <c:pt idx="4026">
                  <c:v>848.75566506387577</c:v>
                </c:pt>
                <c:pt idx="4027">
                  <c:v>845.31526460500345</c:v>
                </c:pt>
                <c:pt idx="4028">
                  <c:v>845.64429681749925</c:v>
                </c:pt>
                <c:pt idx="4029">
                  <c:v>844.23002263905391</c:v>
                </c:pt>
                <c:pt idx="4030">
                  <c:v>845.08197333665476</c:v>
                </c:pt>
                <c:pt idx="4031">
                  <c:v>844.02488648148164</c:v>
                </c:pt>
                <c:pt idx="4032">
                  <c:v>844.02488648148164</c:v>
                </c:pt>
                <c:pt idx="4033">
                  <c:v>844.52079425753936</c:v>
                </c:pt>
                <c:pt idx="4034">
                  <c:v>843.48985380681142</c:v>
                </c:pt>
                <c:pt idx="4035">
                  <c:v>842.62175467612133</c:v>
                </c:pt>
                <c:pt idx="4036">
                  <c:v>842.62175467612133</c:v>
                </c:pt>
                <c:pt idx="4037">
                  <c:v>843.59400683782906</c:v>
                </c:pt>
                <c:pt idx="4038">
                  <c:v>843.25274798415512</c:v>
                </c:pt>
                <c:pt idx="4039">
                  <c:v>843.25274798415512</c:v>
                </c:pt>
                <c:pt idx="4040">
                  <c:v>843.17162151776165</c:v>
                </c:pt>
                <c:pt idx="4041">
                  <c:v>843.21847476206631</c:v>
                </c:pt>
                <c:pt idx="4042">
                  <c:v>843.17292839430183</c:v>
                </c:pt>
                <c:pt idx="4043">
                  <c:v>843.14892798803658</c:v>
                </c:pt>
                <c:pt idx="4044">
                  <c:v>843.69039845608086</c:v>
                </c:pt>
                <c:pt idx="4045">
                  <c:v>843.13704020671457</c:v>
                </c:pt>
                <c:pt idx="4046">
                  <c:v>843.13704020671457</c:v>
                </c:pt>
                <c:pt idx="4047">
                  <c:v>844.41520518205971</c:v>
                </c:pt>
                <c:pt idx="4048">
                  <c:v>844.1517828270039</c:v>
                </c:pt>
                <c:pt idx="4049">
                  <c:v>844.51274587355465</c:v>
                </c:pt>
                <c:pt idx="4050">
                  <c:v>844.57136615507216</c:v>
                </c:pt>
                <c:pt idx="4051">
                  <c:v>842.24277473382563</c:v>
                </c:pt>
                <c:pt idx="4052">
                  <c:v>843.28638925544828</c:v>
                </c:pt>
                <c:pt idx="4053">
                  <c:v>843.28638925544828</c:v>
                </c:pt>
                <c:pt idx="4054">
                  <c:v>842.87133101003155</c:v>
                </c:pt>
                <c:pt idx="4055">
                  <c:v>840.03971428798422</c:v>
                </c:pt>
                <c:pt idx="4056">
                  <c:v>840.86314604805693</c:v>
                </c:pt>
                <c:pt idx="4057">
                  <c:v>840.86314604805693</c:v>
                </c:pt>
                <c:pt idx="4058">
                  <c:v>841.36823451148257</c:v>
                </c:pt>
                <c:pt idx="4059">
                  <c:v>841.53651761637911</c:v>
                </c:pt>
                <c:pt idx="4060">
                  <c:v>840.9202857949017</c:v>
                </c:pt>
                <c:pt idx="4061">
                  <c:v>840.9202857949017</c:v>
                </c:pt>
                <c:pt idx="4062">
                  <c:v>842.24775479363188</c:v>
                </c:pt>
                <c:pt idx="4063">
                  <c:v>840.16488886253819</c:v>
                </c:pt>
                <c:pt idx="4064">
                  <c:v>839.33648683505044</c:v>
                </c:pt>
                <c:pt idx="4065">
                  <c:v>840.54741776736364</c:v>
                </c:pt>
                <c:pt idx="4066">
                  <c:v>837.04882457481608</c:v>
                </c:pt>
                <c:pt idx="4067">
                  <c:v>837.03437099980101</c:v>
                </c:pt>
                <c:pt idx="4068">
                  <c:v>838.81113916264758</c:v>
                </c:pt>
                <c:pt idx="4069">
                  <c:v>838.58009803296909</c:v>
                </c:pt>
                <c:pt idx="4070">
                  <c:v>835.51620914788828</c:v>
                </c:pt>
                <c:pt idx="4071">
                  <c:v>835.51620914788828</c:v>
                </c:pt>
                <c:pt idx="4072">
                  <c:v>837.86935900898561</c:v>
                </c:pt>
                <c:pt idx="4073">
                  <c:v>836.61283383520231</c:v>
                </c:pt>
                <c:pt idx="4074">
                  <c:v>836.61283383520231</c:v>
                </c:pt>
                <c:pt idx="4075">
                  <c:v>837.89956597240553</c:v>
                </c:pt>
                <c:pt idx="4076">
                  <c:v>837.09956602008924</c:v>
                </c:pt>
                <c:pt idx="4077">
                  <c:v>835.8214281574069</c:v>
                </c:pt>
                <c:pt idx="4078">
                  <c:v>836.92695902289734</c:v>
                </c:pt>
                <c:pt idx="4079">
                  <c:v>837.14943639190778</c:v>
                </c:pt>
                <c:pt idx="4080">
                  <c:v>833.88156797738657</c:v>
                </c:pt>
                <c:pt idx="4081">
                  <c:v>833.88156797738657</c:v>
                </c:pt>
                <c:pt idx="4082">
                  <c:v>836.3598002419053</c:v>
                </c:pt>
                <c:pt idx="4083">
                  <c:v>837.04702696205959</c:v>
                </c:pt>
                <c:pt idx="4084">
                  <c:v>838.18139727415428</c:v>
                </c:pt>
                <c:pt idx="4085">
                  <c:v>837.56339757146225</c:v>
                </c:pt>
                <c:pt idx="4086">
                  <c:v>836.61635391415939</c:v>
                </c:pt>
                <c:pt idx="4087">
                  <c:v>837.41983196141109</c:v>
                </c:pt>
                <c:pt idx="4088">
                  <c:v>837.41983196141109</c:v>
                </c:pt>
                <c:pt idx="4089">
                  <c:v>837.09675922991619</c:v>
                </c:pt>
                <c:pt idx="4090">
                  <c:v>837.17938264461145</c:v>
                </c:pt>
                <c:pt idx="4091">
                  <c:v>836.55615725370035</c:v>
                </c:pt>
                <c:pt idx="4092">
                  <c:v>836.78293170781717</c:v>
                </c:pt>
                <c:pt idx="4093">
                  <c:v>836.1313773133038</c:v>
                </c:pt>
                <c:pt idx="4094">
                  <c:v>836.90988494085059</c:v>
                </c:pt>
                <c:pt idx="4095">
                  <c:v>837.43412337453947</c:v>
                </c:pt>
                <c:pt idx="4096">
                  <c:v>836.49402866514311</c:v>
                </c:pt>
                <c:pt idx="4097">
                  <c:v>834.68475021423683</c:v>
                </c:pt>
                <c:pt idx="4098">
                  <c:v>834.97317733803675</c:v>
                </c:pt>
                <c:pt idx="4099">
                  <c:v>834.97317733803675</c:v>
                </c:pt>
                <c:pt idx="4100">
                  <c:v>833.4055725578396</c:v>
                </c:pt>
                <c:pt idx="4101">
                  <c:v>836.7521498743622</c:v>
                </c:pt>
                <c:pt idx="4102">
                  <c:v>836.7521498743622</c:v>
                </c:pt>
                <c:pt idx="4103">
                  <c:v>835.3871179018347</c:v>
                </c:pt>
                <c:pt idx="4104">
                  <c:v>834.38008941478938</c:v>
                </c:pt>
                <c:pt idx="4105">
                  <c:v>833.63238373167724</c:v>
                </c:pt>
                <c:pt idx="4106">
                  <c:v>833.63238373167724</c:v>
                </c:pt>
                <c:pt idx="4107">
                  <c:v>834.60034928239793</c:v>
                </c:pt>
                <c:pt idx="4108">
                  <c:v>831.86374823564574</c:v>
                </c:pt>
                <c:pt idx="4109">
                  <c:v>831.86374823564574</c:v>
                </c:pt>
                <c:pt idx="4110">
                  <c:v>834.65304147267625</c:v>
                </c:pt>
                <c:pt idx="4111">
                  <c:v>835.06266175771043</c:v>
                </c:pt>
                <c:pt idx="4112">
                  <c:v>834.76405298525378</c:v>
                </c:pt>
                <c:pt idx="4113">
                  <c:v>834.14004525357768</c:v>
                </c:pt>
                <c:pt idx="4114">
                  <c:v>834.12788344548926</c:v>
                </c:pt>
                <c:pt idx="4115">
                  <c:v>833.77642778681502</c:v>
                </c:pt>
                <c:pt idx="4116">
                  <c:v>833.77642778681502</c:v>
                </c:pt>
                <c:pt idx="4117">
                  <c:v>836.76943423973307</c:v>
                </c:pt>
                <c:pt idx="4118">
                  <c:v>836.85123105721459</c:v>
                </c:pt>
                <c:pt idx="4119">
                  <c:v>835.5597729198812</c:v>
                </c:pt>
                <c:pt idx="4120">
                  <c:v>838.11878449844107</c:v>
                </c:pt>
                <c:pt idx="4121">
                  <c:v>836.60447360204444</c:v>
                </c:pt>
                <c:pt idx="4122">
                  <c:v>837.35691275076852</c:v>
                </c:pt>
                <c:pt idx="4123">
                  <c:v>837.35691275076852</c:v>
                </c:pt>
                <c:pt idx="4124">
                  <c:v>837.14332944901571</c:v>
                </c:pt>
                <c:pt idx="4125">
                  <c:v>837.10489210488186</c:v>
                </c:pt>
                <c:pt idx="4126">
                  <c:v>837.92980746926651</c:v>
                </c:pt>
                <c:pt idx="4127">
                  <c:v>838.52280704678878</c:v>
                </c:pt>
                <c:pt idx="4128">
                  <c:v>837.22455011682496</c:v>
                </c:pt>
                <c:pt idx="4129">
                  <c:v>838.37145351247773</c:v>
                </c:pt>
                <c:pt idx="4130">
                  <c:v>837.09647851066575</c:v>
                </c:pt>
                <c:pt idx="4131">
                  <c:v>837.24458615856156</c:v>
                </c:pt>
                <c:pt idx="4132">
                  <c:v>839.00994021074757</c:v>
                </c:pt>
                <c:pt idx="4133">
                  <c:v>838.79654342496679</c:v>
                </c:pt>
                <c:pt idx="4134">
                  <c:v>838.79654342496679</c:v>
                </c:pt>
                <c:pt idx="4135">
                  <c:v>838.13333127835676</c:v>
                </c:pt>
                <c:pt idx="4136">
                  <c:v>838.19057953173206</c:v>
                </c:pt>
                <c:pt idx="4137">
                  <c:v>838.19057953173206</c:v>
                </c:pt>
                <c:pt idx="4138">
                  <c:v>837.84985494429156</c:v>
                </c:pt>
                <c:pt idx="4139">
                  <c:v>837.53351966852233</c:v>
                </c:pt>
                <c:pt idx="4140">
                  <c:v>837.53351966852233</c:v>
                </c:pt>
                <c:pt idx="4141">
                  <c:v>837.53351966852233</c:v>
                </c:pt>
                <c:pt idx="4142">
                  <c:v>837.26294164175079</c:v>
                </c:pt>
                <c:pt idx="4143">
                  <c:v>836.25166564995334</c:v>
                </c:pt>
                <c:pt idx="4144">
                  <c:v>836.25166564995334</c:v>
                </c:pt>
                <c:pt idx="4145">
                  <c:v>836.62876500004813</c:v>
                </c:pt>
                <c:pt idx="4146">
                  <c:v>836.62415067667052</c:v>
                </c:pt>
                <c:pt idx="4147">
                  <c:v>836.71134619230315</c:v>
                </c:pt>
                <c:pt idx="4148">
                  <c:v>836.73490299099967</c:v>
                </c:pt>
                <c:pt idx="4149">
                  <c:v>835.91405944527969</c:v>
                </c:pt>
                <c:pt idx="4150">
                  <c:v>836.04451014103279</c:v>
                </c:pt>
                <c:pt idx="4151">
                  <c:v>836.04451014103279</c:v>
                </c:pt>
                <c:pt idx="4152">
                  <c:v>836.35551156105385</c:v>
                </c:pt>
                <c:pt idx="4153">
                  <c:v>833.46711647512302</c:v>
                </c:pt>
                <c:pt idx="4154">
                  <c:v>834.08574599029407</c:v>
                </c:pt>
                <c:pt idx="4155">
                  <c:v>836.50084170700893</c:v>
                </c:pt>
                <c:pt idx="4156">
                  <c:v>836.2862778604208</c:v>
                </c:pt>
                <c:pt idx="4157">
                  <c:v>835.90671086313114</c:v>
                </c:pt>
                <c:pt idx="4158">
                  <c:v>835.90671086313114</c:v>
                </c:pt>
                <c:pt idx="4159">
                  <c:v>835.14049651848063</c:v>
                </c:pt>
                <c:pt idx="4160">
                  <c:v>832.81716912614093</c:v>
                </c:pt>
                <c:pt idx="4161">
                  <c:v>833.63902753220782</c:v>
                </c:pt>
                <c:pt idx="4162">
                  <c:v>833.67066806184039</c:v>
                </c:pt>
                <c:pt idx="4163">
                  <c:v>833.113300733286</c:v>
                </c:pt>
                <c:pt idx="4164">
                  <c:v>832.92641239615068</c:v>
                </c:pt>
                <c:pt idx="4165">
                  <c:v>833.97839462013826</c:v>
                </c:pt>
                <c:pt idx="4166">
                  <c:v>833.97839462013826</c:v>
                </c:pt>
                <c:pt idx="4167">
                  <c:v>833.2594786063014</c:v>
                </c:pt>
                <c:pt idx="4168">
                  <c:v>833.81871489949435</c:v>
                </c:pt>
                <c:pt idx="4169">
                  <c:v>833.81871489949435</c:v>
                </c:pt>
                <c:pt idx="4170">
                  <c:v>834.83818962938994</c:v>
                </c:pt>
                <c:pt idx="4171">
                  <c:v>834.92687955267638</c:v>
                </c:pt>
                <c:pt idx="4172">
                  <c:v>834.92687955267638</c:v>
                </c:pt>
                <c:pt idx="4173">
                  <c:v>832.79320642121047</c:v>
                </c:pt>
                <c:pt idx="4174">
                  <c:v>833.06492522127837</c:v>
                </c:pt>
                <c:pt idx="4175">
                  <c:v>833.95201816923827</c:v>
                </c:pt>
                <c:pt idx="4176">
                  <c:v>833.29845598108977</c:v>
                </c:pt>
                <c:pt idx="4177">
                  <c:v>832.1654228693983</c:v>
                </c:pt>
                <c:pt idx="4178">
                  <c:v>832.25365979738444</c:v>
                </c:pt>
                <c:pt idx="4179">
                  <c:v>832.1192790991804</c:v>
                </c:pt>
                <c:pt idx="4180">
                  <c:v>830.99392072811634</c:v>
                </c:pt>
                <c:pt idx="4181">
                  <c:v>829.44947437897235</c:v>
                </c:pt>
                <c:pt idx="4182">
                  <c:v>829.44947437897235</c:v>
                </c:pt>
                <c:pt idx="4183">
                  <c:v>830.72038821831256</c:v>
                </c:pt>
                <c:pt idx="4184">
                  <c:v>828.19676765242502</c:v>
                </c:pt>
                <c:pt idx="4185">
                  <c:v>827.79883536139414</c:v>
                </c:pt>
                <c:pt idx="4186">
                  <c:v>829.3659852612941</c:v>
                </c:pt>
                <c:pt idx="4187">
                  <c:v>830.07220155188725</c:v>
                </c:pt>
                <c:pt idx="4188">
                  <c:v>829.38746568934903</c:v>
                </c:pt>
                <c:pt idx="4189">
                  <c:v>829.05030497537837</c:v>
                </c:pt>
                <c:pt idx="4190">
                  <c:v>830.03327332066283</c:v>
                </c:pt>
                <c:pt idx="4191">
                  <c:v>830.16927347706542</c:v>
                </c:pt>
                <c:pt idx="4192">
                  <c:v>830.66380355881438</c:v>
                </c:pt>
                <c:pt idx="4193">
                  <c:v>830.66380355881438</c:v>
                </c:pt>
                <c:pt idx="4194">
                  <c:v>829.34842117691323</c:v>
                </c:pt>
                <c:pt idx="4195">
                  <c:v>828.04013203645036</c:v>
                </c:pt>
                <c:pt idx="4196">
                  <c:v>827.71613263154313</c:v>
                </c:pt>
                <c:pt idx="4197">
                  <c:v>827.80648808741853</c:v>
                </c:pt>
                <c:pt idx="4198">
                  <c:v>827.44636524656698</c:v>
                </c:pt>
                <c:pt idx="4199">
                  <c:v>827.49171758631155</c:v>
                </c:pt>
                <c:pt idx="4200">
                  <c:v>828.58624536732123</c:v>
                </c:pt>
                <c:pt idx="4201">
                  <c:v>828.53324587086126</c:v>
                </c:pt>
                <c:pt idx="4202">
                  <c:v>828.69150329569266</c:v>
                </c:pt>
                <c:pt idx="4203">
                  <c:v>828.35189367273733</c:v>
                </c:pt>
                <c:pt idx="4204">
                  <c:v>828.35189367273733</c:v>
                </c:pt>
                <c:pt idx="4205">
                  <c:v>829.02105055192396</c:v>
                </c:pt>
                <c:pt idx="4206">
                  <c:v>827.86685154775068</c:v>
                </c:pt>
                <c:pt idx="4207">
                  <c:v>827.86685154775068</c:v>
                </c:pt>
                <c:pt idx="4208">
                  <c:v>827.99661401847288</c:v>
                </c:pt>
                <c:pt idx="4209">
                  <c:v>825.89559674218208</c:v>
                </c:pt>
                <c:pt idx="4210">
                  <c:v>825.7633601422599</c:v>
                </c:pt>
                <c:pt idx="4211">
                  <c:v>825.7633601422599</c:v>
                </c:pt>
                <c:pt idx="4212">
                  <c:v>827.04572612002403</c:v>
                </c:pt>
                <c:pt idx="4213">
                  <c:v>826.97648782471106</c:v>
                </c:pt>
                <c:pt idx="4214">
                  <c:v>826.56572134235785</c:v>
                </c:pt>
                <c:pt idx="4215">
                  <c:v>827.11668274739668</c:v>
                </c:pt>
                <c:pt idx="4216">
                  <c:v>827.70568106511519</c:v>
                </c:pt>
                <c:pt idx="4217">
                  <c:v>827.20568219760344</c:v>
                </c:pt>
                <c:pt idx="4218">
                  <c:v>825.77685321310446</c:v>
                </c:pt>
                <c:pt idx="4219">
                  <c:v>823.50341954270289</c:v>
                </c:pt>
                <c:pt idx="4220">
                  <c:v>826.45641859808848</c:v>
                </c:pt>
                <c:pt idx="4221">
                  <c:v>826.45641859808848</c:v>
                </c:pt>
                <c:pt idx="4222">
                  <c:v>824.11701385119841</c:v>
                </c:pt>
                <c:pt idx="4223">
                  <c:v>822.14002046922133</c:v>
                </c:pt>
                <c:pt idx="4224">
                  <c:v>822.62076465228483</c:v>
                </c:pt>
                <c:pt idx="4225">
                  <c:v>822.62902293542311</c:v>
                </c:pt>
                <c:pt idx="4226">
                  <c:v>823.42259274238631</c:v>
                </c:pt>
                <c:pt idx="4227">
                  <c:v>822.5185949634938</c:v>
                </c:pt>
                <c:pt idx="4228">
                  <c:v>822.5185949634938</c:v>
                </c:pt>
                <c:pt idx="4229">
                  <c:v>822.37888047287151</c:v>
                </c:pt>
                <c:pt idx="4230">
                  <c:v>822.65393385479138</c:v>
                </c:pt>
                <c:pt idx="4231">
                  <c:v>823.81096044370815</c:v>
                </c:pt>
                <c:pt idx="4232">
                  <c:v>823.81096044370815</c:v>
                </c:pt>
                <c:pt idx="4233">
                  <c:v>820.17849559478373</c:v>
                </c:pt>
                <c:pt idx="4234">
                  <c:v>819.95237300686449</c:v>
                </c:pt>
                <c:pt idx="4235">
                  <c:v>821.26837275318712</c:v>
                </c:pt>
                <c:pt idx="4236">
                  <c:v>821.14337239555925</c:v>
                </c:pt>
                <c:pt idx="4237">
                  <c:v>822.43945925824255</c:v>
                </c:pt>
                <c:pt idx="4238">
                  <c:v>821.80025709794745</c:v>
                </c:pt>
                <c:pt idx="4239">
                  <c:v>821.80025709794745</c:v>
                </c:pt>
                <c:pt idx="4240">
                  <c:v>819.55809496717438</c:v>
                </c:pt>
                <c:pt idx="4241">
                  <c:v>819.05359278993592</c:v>
                </c:pt>
                <c:pt idx="4242">
                  <c:v>819.87143938617692</c:v>
                </c:pt>
                <c:pt idx="4243">
                  <c:v>819.66422601418481</c:v>
                </c:pt>
                <c:pt idx="4244">
                  <c:v>821.20855875687585</c:v>
                </c:pt>
                <c:pt idx="4245">
                  <c:v>822.23312779145226</c:v>
                </c:pt>
                <c:pt idx="4246">
                  <c:v>822.23312779145226</c:v>
                </c:pt>
                <c:pt idx="4247">
                  <c:v>821.68135829644189</c:v>
                </c:pt>
                <c:pt idx="4248">
                  <c:v>820.99661881105885</c:v>
                </c:pt>
                <c:pt idx="4249">
                  <c:v>820.99661881105885</c:v>
                </c:pt>
                <c:pt idx="4250">
                  <c:v>819.92864078657612</c:v>
                </c:pt>
                <c:pt idx="4251">
                  <c:v>820.49282366411671</c:v>
                </c:pt>
                <c:pt idx="4252">
                  <c:v>820.74526352064595</c:v>
                </c:pt>
                <c:pt idx="4253">
                  <c:v>822.2561368979691</c:v>
                </c:pt>
                <c:pt idx="4254">
                  <c:v>820.59105286376462</c:v>
                </c:pt>
                <c:pt idx="4255">
                  <c:v>820.36191895978436</c:v>
                </c:pt>
                <c:pt idx="4256">
                  <c:v>820.05906656758771</c:v>
                </c:pt>
                <c:pt idx="4257">
                  <c:v>820.45644018428311</c:v>
                </c:pt>
                <c:pt idx="4258">
                  <c:v>822.79872147368178</c:v>
                </c:pt>
                <c:pt idx="4259">
                  <c:v>821.17179335283026</c:v>
                </c:pt>
                <c:pt idx="4260">
                  <c:v>820.19803143666968</c:v>
                </c:pt>
                <c:pt idx="4261">
                  <c:v>821.40604582058177</c:v>
                </c:pt>
                <c:pt idx="4262">
                  <c:v>821.04904588686213</c:v>
                </c:pt>
                <c:pt idx="4263">
                  <c:v>821.04904588686213</c:v>
                </c:pt>
                <c:pt idx="4264">
                  <c:v>821.02253236995921</c:v>
                </c:pt>
                <c:pt idx="4265">
                  <c:v>819.99470308052287</c:v>
                </c:pt>
                <c:pt idx="4266">
                  <c:v>820.23670509086833</c:v>
                </c:pt>
                <c:pt idx="4267">
                  <c:v>819.09650316463694</c:v>
                </c:pt>
                <c:pt idx="4268">
                  <c:v>818.98478329742238</c:v>
                </c:pt>
                <c:pt idx="4269">
                  <c:v>818.46666783654973</c:v>
                </c:pt>
                <c:pt idx="4270">
                  <c:v>818.52207393014714</c:v>
                </c:pt>
                <c:pt idx="4271">
                  <c:v>818.63437861764714</c:v>
                </c:pt>
                <c:pt idx="4272">
                  <c:v>819.92932953501031</c:v>
                </c:pt>
                <c:pt idx="4273">
                  <c:v>819.33484884167001</c:v>
                </c:pt>
                <c:pt idx="4274">
                  <c:v>819.33484884167001</c:v>
                </c:pt>
                <c:pt idx="4275">
                  <c:v>819.33563884163186</c:v>
                </c:pt>
                <c:pt idx="4276">
                  <c:v>818.45876904392526</c:v>
                </c:pt>
                <c:pt idx="4277">
                  <c:v>818.48420428300187</c:v>
                </c:pt>
                <c:pt idx="4278">
                  <c:v>818.05351922476575</c:v>
                </c:pt>
                <c:pt idx="4279">
                  <c:v>818.73558555917725</c:v>
                </c:pt>
                <c:pt idx="4280">
                  <c:v>817.94441489504561</c:v>
                </c:pt>
                <c:pt idx="4281">
                  <c:v>818.05845383929</c:v>
                </c:pt>
                <c:pt idx="4282">
                  <c:v>818.02269295977339</c:v>
                </c:pt>
                <c:pt idx="4283">
                  <c:v>818.47580168770537</c:v>
                </c:pt>
                <c:pt idx="4284">
                  <c:v>819.58333865927443</c:v>
                </c:pt>
                <c:pt idx="4285">
                  <c:v>817.80353699253783</c:v>
                </c:pt>
                <c:pt idx="4286">
                  <c:v>817.12801023201928</c:v>
                </c:pt>
                <c:pt idx="4287">
                  <c:v>817.62833096461281</c:v>
                </c:pt>
                <c:pt idx="4288">
                  <c:v>817.6789549775599</c:v>
                </c:pt>
                <c:pt idx="4289">
                  <c:v>815.68747968973503</c:v>
                </c:pt>
                <c:pt idx="4290">
                  <c:v>816.03645007314071</c:v>
                </c:pt>
                <c:pt idx="4291">
                  <c:v>816.03645007314071</c:v>
                </c:pt>
                <c:pt idx="4292">
                  <c:v>816.38344798983917</c:v>
                </c:pt>
                <c:pt idx="4293">
                  <c:v>815.58074748890385</c:v>
                </c:pt>
                <c:pt idx="4294">
                  <c:v>815.58074748890385</c:v>
                </c:pt>
                <c:pt idx="4295">
                  <c:v>817.61201548950658</c:v>
                </c:pt>
                <c:pt idx="4296">
                  <c:v>815.60890671985135</c:v>
                </c:pt>
                <c:pt idx="4297">
                  <c:v>815.60890671985135</c:v>
                </c:pt>
                <c:pt idx="4298">
                  <c:v>815.73890784757123</c:v>
                </c:pt>
                <c:pt idx="4299">
                  <c:v>815.02488278413102</c:v>
                </c:pt>
                <c:pt idx="4300">
                  <c:v>815.31191288495347</c:v>
                </c:pt>
                <c:pt idx="4301">
                  <c:v>814.62569000387475</c:v>
                </c:pt>
                <c:pt idx="4302">
                  <c:v>816.13684680687174</c:v>
                </c:pt>
                <c:pt idx="4303">
                  <c:v>815.42689087616191</c:v>
                </c:pt>
                <c:pt idx="4304">
                  <c:v>805.41088699364946</c:v>
                </c:pt>
                <c:pt idx="4305">
                  <c:v>805.86613776350305</c:v>
                </c:pt>
                <c:pt idx="4306">
                  <c:v>806.45549713635728</c:v>
                </c:pt>
                <c:pt idx="4307">
                  <c:v>806.42479150557801</c:v>
                </c:pt>
                <c:pt idx="4308">
                  <c:v>805.45102640056894</c:v>
                </c:pt>
                <c:pt idx="4309">
                  <c:v>812.9292979743509</c:v>
                </c:pt>
                <c:pt idx="4310">
                  <c:v>810.64944747650907</c:v>
                </c:pt>
                <c:pt idx="4311">
                  <c:v>811.21804187262342</c:v>
                </c:pt>
                <c:pt idx="4312">
                  <c:v>812.78716421687886</c:v>
                </c:pt>
                <c:pt idx="4313">
                  <c:v>812.64288271034047</c:v>
                </c:pt>
                <c:pt idx="4314">
                  <c:v>809.79848617875859</c:v>
                </c:pt>
                <c:pt idx="4315">
                  <c:v>809.65167815053746</c:v>
                </c:pt>
                <c:pt idx="4316">
                  <c:v>811.68321626076386</c:v>
                </c:pt>
                <c:pt idx="4317">
                  <c:v>810.19047717938111</c:v>
                </c:pt>
                <c:pt idx="4318">
                  <c:v>811.92876021752045</c:v>
                </c:pt>
                <c:pt idx="4319">
                  <c:v>812.30969377795145</c:v>
                </c:pt>
                <c:pt idx="4320">
                  <c:v>811.30209776202128</c:v>
                </c:pt>
                <c:pt idx="4321">
                  <c:v>811.99676370808766</c:v>
                </c:pt>
                <c:pt idx="4322">
                  <c:v>811.81968261489556</c:v>
                </c:pt>
                <c:pt idx="4323">
                  <c:v>811.4507502485244</c:v>
                </c:pt>
                <c:pt idx="4324">
                  <c:v>805.55026246795342</c:v>
                </c:pt>
                <c:pt idx="4325">
                  <c:v>803.09292380699799</c:v>
                </c:pt>
                <c:pt idx="4326">
                  <c:v>806.21875812301323</c:v>
                </c:pt>
                <c:pt idx="4327">
                  <c:v>803.88145007381127</c:v>
                </c:pt>
                <c:pt idx="4328">
                  <c:v>803.51197335312054</c:v>
                </c:pt>
                <c:pt idx="4329">
                  <c:v>805.8526690770118</c:v>
                </c:pt>
                <c:pt idx="4330">
                  <c:v>805.55229683408425</c:v>
                </c:pt>
                <c:pt idx="4331">
                  <c:v>805.55229683408425</c:v>
                </c:pt>
                <c:pt idx="4332">
                  <c:v>805.20764567145989</c:v>
                </c:pt>
                <c:pt idx="4333">
                  <c:v>804.7221941519706</c:v>
                </c:pt>
                <c:pt idx="4334">
                  <c:v>804.06580744871781</c:v>
                </c:pt>
                <c:pt idx="4335">
                  <c:v>803.86550192722962</c:v>
                </c:pt>
                <c:pt idx="4336">
                  <c:v>806.1836099494426</c:v>
                </c:pt>
                <c:pt idx="4337">
                  <c:v>806.66805996188805</c:v>
                </c:pt>
                <c:pt idx="4338">
                  <c:v>805.25050332398996</c:v>
                </c:pt>
                <c:pt idx="4339">
                  <c:v>804.18007882686243</c:v>
                </c:pt>
                <c:pt idx="4340">
                  <c:v>805.50324239583597</c:v>
                </c:pt>
                <c:pt idx="4341">
                  <c:v>805.69513388724909</c:v>
                </c:pt>
                <c:pt idx="4342">
                  <c:v>805.28890233488664</c:v>
                </c:pt>
                <c:pt idx="4343">
                  <c:v>804.58513967694626</c:v>
                </c:pt>
                <c:pt idx="4344">
                  <c:v>805.45792037250385</c:v>
                </c:pt>
                <c:pt idx="4345">
                  <c:v>805.09288066627369</c:v>
                </c:pt>
                <c:pt idx="4346">
                  <c:v>802.00941449405536</c:v>
                </c:pt>
                <c:pt idx="4347">
                  <c:v>800.55479624869213</c:v>
                </c:pt>
                <c:pt idx="4348">
                  <c:v>804.56973800064907</c:v>
                </c:pt>
                <c:pt idx="4349">
                  <c:v>801.76750216821119</c:v>
                </c:pt>
                <c:pt idx="4350">
                  <c:v>804.49278829434797</c:v>
                </c:pt>
                <c:pt idx="4351">
                  <c:v>804.69871927240774</c:v>
                </c:pt>
                <c:pt idx="4352">
                  <c:v>803.0583571288912</c:v>
                </c:pt>
                <c:pt idx="4353">
                  <c:v>803.58122600058005</c:v>
                </c:pt>
                <c:pt idx="4354">
                  <c:v>801.93170862274155</c:v>
                </c:pt>
                <c:pt idx="4355">
                  <c:v>801.90822105483994</c:v>
                </c:pt>
                <c:pt idx="4356">
                  <c:v>802.05373041706071</c:v>
                </c:pt>
                <c:pt idx="4357">
                  <c:v>801.90317599849686</c:v>
                </c:pt>
                <c:pt idx="4358">
                  <c:v>801.82644207404837</c:v>
                </c:pt>
                <c:pt idx="4359">
                  <c:v>801.54068079220042</c:v>
                </c:pt>
                <c:pt idx="4360">
                  <c:v>800.82427230106578</c:v>
                </c:pt>
                <c:pt idx="4361">
                  <c:v>802.11356761680827</c:v>
                </c:pt>
                <c:pt idx="4362">
                  <c:v>801.0895673297523</c:v>
                </c:pt>
                <c:pt idx="4363">
                  <c:v>801.49019804226145</c:v>
                </c:pt>
                <c:pt idx="4364">
                  <c:v>802.30809394644484</c:v>
                </c:pt>
                <c:pt idx="4365">
                  <c:v>800.56408188866362</c:v>
                </c:pt>
                <c:pt idx="4366">
                  <c:v>803.112986128795</c:v>
                </c:pt>
                <c:pt idx="4367">
                  <c:v>803.36676294730887</c:v>
                </c:pt>
                <c:pt idx="4368">
                  <c:v>802.18176264690146</c:v>
                </c:pt>
                <c:pt idx="4369">
                  <c:v>800.80259163120672</c:v>
                </c:pt>
                <c:pt idx="4370">
                  <c:v>801.7631209585993</c:v>
                </c:pt>
                <c:pt idx="4371">
                  <c:v>801.99012059906408</c:v>
                </c:pt>
                <c:pt idx="4372">
                  <c:v>801.2381863985388</c:v>
                </c:pt>
                <c:pt idx="4373">
                  <c:v>801.3780487571089</c:v>
                </c:pt>
                <c:pt idx="4374">
                  <c:v>799.56133472362444</c:v>
                </c:pt>
                <c:pt idx="4375">
                  <c:v>798.16284776667044</c:v>
                </c:pt>
                <c:pt idx="4376">
                  <c:v>797.1084076855509</c:v>
                </c:pt>
                <c:pt idx="4377">
                  <c:v>798.28082395533011</c:v>
                </c:pt>
                <c:pt idx="4378">
                  <c:v>798.46317780950949</c:v>
                </c:pt>
                <c:pt idx="4379">
                  <c:v>798.66385550007135</c:v>
                </c:pt>
                <c:pt idx="4380">
                  <c:v>797.63137788653285</c:v>
                </c:pt>
                <c:pt idx="4381">
                  <c:v>798.49406034827143</c:v>
                </c:pt>
                <c:pt idx="4382">
                  <c:v>798.99256272196681</c:v>
                </c:pt>
                <c:pt idx="4383">
                  <c:v>798.04266410648734</c:v>
                </c:pt>
                <c:pt idx="4384">
                  <c:v>796.21884120816276</c:v>
                </c:pt>
                <c:pt idx="4385">
                  <c:v>796.2349060904412</c:v>
                </c:pt>
                <c:pt idx="4386">
                  <c:v>798.63170961851165</c:v>
                </c:pt>
                <c:pt idx="4387">
                  <c:v>796.04918815011069</c:v>
                </c:pt>
                <c:pt idx="4388">
                  <c:v>796.74800562674091</c:v>
                </c:pt>
                <c:pt idx="4389">
                  <c:v>796.47001565528944</c:v>
                </c:pt>
                <c:pt idx="4390">
                  <c:v>798.81099260879591</c:v>
                </c:pt>
                <c:pt idx="4391">
                  <c:v>795.00127790404395</c:v>
                </c:pt>
                <c:pt idx="4392">
                  <c:v>795.49456212950781</c:v>
                </c:pt>
                <c:pt idx="4393">
                  <c:v>796.84603730870322</c:v>
                </c:pt>
                <c:pt idx="4394">
                  <c:v>795.30701170397833</c:v>
                </c:pt>
                <c:pt idx="4395">
                  <c:v>796.45797995759085</c:v>
                </c:pt>
                <c:pt idx="4396">
                  <c:v>796.17487944012419</c:v>
                </c:pt>
                <c:pt idx="4397">
                  <c:v>794.96108356958166</c:v>
                </c:pt>
                <c:pt idx="4398">
                  <c:v>795.1337253255947</c:v>
                </c:pt>
                <c:pt idx="4399">
                  <c:v>794.38691906167105</c:v>
                </c:pt>
                <c:pt idx="4400">
                  <c:v>795.30110637379721</c:v>
                </c:pt>
                <c:pt idx="4401">
                  <c:v>792.6853631390436</c:v>
                </c:pt>
                <c:pt idx="4402">
                  <c:v>795.8126225723131</c:v>
                </c:pt>
                <c:pt idx="4403">
                  <c:v>794.37447911037043</c:v>
                </c:pt>
                <c:pt idx="4404">
                  <c:v>794.72347828747615</c:v>
                </c:pt>
                <c:pt idx="4405">
                  <c:v>793.04758813979015</c:v>
                </c:pt>
                <c:pt idx="4406">
                  <c:v>793.92463359238491</c:v>
                </c:pt>
                <c:pt idx="4407">
                  <c:v>792.6536866128622</c:v>
                </c:pt>
                <c:pt idx="4408">
                  <c:v>794.43283803762779</c:v>
                </c:pt>
                <c:pt idx="4409">
                  <c:v>792.66777119973585</c:v>
                </c:pt>
                <c:pt idx="4410">
                  <c:v>794.02634657362387</c:v>
                </c:pt>
                <c:pt idx="4411">
                  <c:v>791.90330762604162</c:v>
                </c:pt>
                <c:pt idx="4412">
                  <c:v>791.08136952856466</c:v>
                </c:pt>
                <c:pt idx="4413">
                  <c:v>791.3897695038645</c:v>
                </c:pt>
                <c:pt idx="4414">
                  <c:v>792.66789948383257</c:v>
                </c:pt>
                <c:pt idx="4415">
                  <c:v>794.00142293611452</c:v>
                </c:pt>
                <c:pt idx="4416">
                  <c:v>792.77380459943697</c:v>
                </c:pt>
                <c:pt idx="4417">
                  <c:v>792.3800326381056</c:v>
                </c:pt>
                <c:pt idx="4418">
                  <c:v>792.73809207605109</c:v>
                </c:pt>
                <c:pt idx="4419">
                  <c:v>791.57853769885287</c:v>
                </c:pt>
                <c:pt idx="4420">
                  <c:v>791.09256873281583</c:v>
                </c:pt>
                <c:pt idx="4421">
                  <c:v>790.64319626243696</c:v>
                </c:pt>
                <c:pt idx="4422">
                  <c:v>790.74106116967187</c:v>
                </c:pt>
                <c:pt idx="4423">
                  <c:v>791.07072410361752</c:v>
                </c:pt>
                <c:pt idx="4424">
                  <c:v>790.58882981713714</c:v>
                </c:pt>
                <c:pt idx="4425">
                  <c:v>790.12161606725158</c:v>
                </c:pt>
                <c:pt idx="4426">
                  <c:v>789.86450094159545</c:v>
                </c:pt>
                <c:pt idx="4427">
                  <c:v>790.1192722636074</c:v>
                </c:pt>
                <c:pt idx="4428">
                  <c:v>790.00284277077617</c:v>
                </c:pt>
                <c:pt idx="4429">
                  <c:v>788.7824225592226</c:v>
                </c:pt>
                <c:pt idx="4430">
                  <c:v>789.57946495886745</c:v>
                </c:pt>
                <c:pt idx="4431">
                  <c:v>789.56676821585597</c:v>
                </c:pt>
                <c:pt idx="4432">
                  <c:v>788.9313057529539</c:v>
                </c:pt>
                <c:pt idx="4433">
                  <c:v>788.25017724361123</c:v>
                </c:pt>
                <c:pt idx="4434">
                  <c:v>788.89947543468179</c:v>
                </c:pt>
                <c:pt idx="4435">
                  <c:v>790.34167186345758</c:v>
                </c:pt>
                <c:pt idx="4436">
                  <c:v>788.59580376174154</c:v>
                </c:pt>
                <c:pt idx="4437">
                  <c:v>787.89483203913869</c:v>
                </c:pt>
                <c:pt idx="4438">
                  <c:v>787.74438322510423</c:v>
                </c:pt>
                <c:pt idx="4439">
                  <c:v>787.9253750083767</c:v>
                </c:pt>
                <c:pt idx="4440">
                  <c:v>788.90517058351861</c:v>
                </c:pt>
                <c:pt idx="4441">
                  <c:v>787.86985346058236</c:v>
                </c:pt>
                <c:pt idx="4442">
                  <c:v>786.21037396171914</c:v>
                </c:pt>
                <c:pt idx="4443">
                  <c:v>785.97874158004151</c:v>
                </c:pt>
                <c:pt idx="4444">
                  <c:v>787.02265405038224</c:v>
                </c:pt>
                <c:pt idx="4445">
                  <c:v>786.93354500213491</c:v>
                </c:pt>
                <c:pt idx="4446">
                  <c:v>788.20122548321115</c:v>
                </c:pt>
                <c:pt idx="4447">
                  <c:v>776.94022079685556</c:v>
                </c:pt>
                <c:pt idx="4448">
                  <c:v>776.08968969562875</c:v>
                </c:pt>
                <c:pt idx="4449">
                  <c:v>776.99842146586479</c:v>
                </c:pt>
                <c:pt idx="4450">
                  <c:v>779.11967261683048</c:v>
                </c:pt>
                <c:pt idx="4451">
                  <c:v>779.24369331251683</c:v>
                </c:pt>
                <c:pt idx="4452">
                  <c:v>777.91994132649006</c:v>
                </c:pt>
                <c:pt idx="4453">
                  <c:v>778.98664652358593</c:v>
                </c:pt>
                <c:pt idx="4454">
                  <c:v>778.67291190277638</c:v>
                </c:pt>
                <c:pt idx="4455">
                  <c:v>779.16633505176605</c:v>
                </c:pt>
                <c:pt idx="4456">
                  <c:v>779.76406091999115</c:v>
                </c:pt>
                <c:pt idx="4457">
                  <c:v>779.12392569135727</c:v>
                </c:pt>
                <c:pt idx="4458">
                  <c:v>777.25211418222489</c:v>
                </c:pt>
                <c:pt idx="4459">
                  <c:v>777.94105951616393</c:v>
                </c:pt>
                <c:pt idx="4460">
                  <c:v>778.0196976525508</c:v>
                </c:pt>
                <c:pt idx="4461">
                  <c:v>778.24217240640746</c:v>
                </c:pt>
                <c:pt idx="4462">
                  <c:v>774.80612383911239</c:v>
                </c:pt>
                <c:pt idx="4463">
                  <c:v>778.12254651019202</c:v>
                </c:pt>
                <c:pt idx="4464">
                  <c:v>772.30494137097003</c:v>
                </c:pt>
                <c:pt idx="4465">
                  <c:v>774.9180822818339</c:v>
                </c:pt>
                <c:pt idx="4466">
                  <c:v>774.01943825173976</c:v>
                </c:pt>
                <c:pt idx="4467">
                  <c:v>773.08224318910243</c:v>
                </c:pt>
                <c:pt idx="4468">
                  <c:v>773.64580743003489</c:v>
                </c:pt>
                <c:pt idx="4469">
                  <c:v>774.58022056508662</c:v>
                </c:pt>
                <c:pt idx="4470">
                  <c:v>774.16638337064387</c:v>
                </c:pt>
                <c:pt idx="4471">
                  <c:v>771.37932758021952</c:v>
                </c:pt>
                <c:pt idx="4472">
                  <c:v>773.73156767885985</c:v>
                </c:pt>
                <c:pt idx="4473">
                  <c:v>773.60855769913496</c:v>
                </c:pt>
                <c:pt idx="4474">
                  <c:v>772.44343083154263</c:v>
                </c:pt>
                <c:pt idx="4475">
                  <c:v>771.70010842930378</c:v>
                </c:pt>
                <c:pt idx="4476">
                  <c:v>764.3010745848328</c:v>
                </c:pt>
                <c:pt idx="4477">
                  <c:v>770.83605100761952</c:v>
                </c:pt>
                <c:pt idx="4478">
                  <c:v>773.10775067459645</c:v>
                </c:pt>
                <c:pt idx="4479">
                  <c:v>773.31322706293167</c:v>
                </c:pt>
                <c:pt idx="4480">
                  <c:v>778.20330548833908</c:v>
                </c:pt>
                <c:pt idx="4481">
                  <c:v>778.20330548833908</c:v>
                </c:pt>
                <c:pt idx="4482">
                  <c:v>778.44099520694317</c:v>
                </c:pt>
                <c:pt idx="4483">
                  <c:v>779.24399392854275</c:v>
                </c:pt>
                <c:pt idx="4484">
                  <c:v>778.31075679313244</c:v>
                </c:pt>
                <c:pt idx="4485">
                  <c:v>780.39231791149678</c:v>
                </c:pt>
                <c:pt idx="4486">
                  <c:v>779.57838972460331</c:v>
                </c:pt>
                <c:pt idx="4487">
                  <c:v>779.65655173908772</c:v>
                </c:pt>
                <c:pt idx="4488">
                  <c:v>780.38456033717694</c:v>
                </c:pt>
                <c:pt idx="4489">
                  <c:v>778.48114370357098</c:v>
                </c:pt>
                <c:pt idx="4490">
                  <c:v>778.82582127105297</c:v>
                </c:pt>
                <c:pt idx="4491">
                  <c:v>780.18029629241528</c:v>
                </c:pt>
                <c:pt idx="4492">
                  <c:v>778.9152984524876</c:v>
                </c:pt>
                <c:pt idx="4493">
                  <c:v>779.15437274228634</c:v>
                </c:pt>
                <c:pt idx="4494">
                  <c:v>778.49803971674146</c:v>
                </c:pt>
                <c:pt idx="4495">
                  <c:v>778.81075301196279</c:v>
                </c:pt>
                <c:pt idx="4496">
                  <c:v>777.70195701148214</c:v>
                </c:pt>
                <c:pt idx="4497">
                  <c:v>780.19401496078672</c:v>
                </c:pt>
                <c:pt idx="4498">
                  <c:v>777.99902820017041</c:v>
                </c:pt>
                <c:pt idx="4499">
                  <c:v>779.33704158931823</c:v>
                </c:pt>
                <c:pt idx="4500">
                  <c:v>778.75156834989639</c:v>
                </c:pt>
                <c:pt idx="4501">
                  <c:v>778.35201987892242</c:v>
                </c:pt>
                <c:pt idx="4502">
                  <c:v>778.18329242139907</c:v>
                </c:pt>
                <c:pt idx="4503">
                  <c:v>779.10218563943954</c:v>
                </c:pt>
                <c:pt idx="4504">
                  <c:v>779.92611896980407</c:v>
                </c:pt>
                <c:pt idx="4505">
                  <c:v>779.8053454159558</c:v>
                </c:pt>
                <c:pt idx="4506">
                  <c:v>778.5238837598622</c:v>
                </c:pt>
                <c:pt idx="4507">
                  <c:v>778.09424501646163</c:v>
                </c:pt>
                <c:pt idx="4508">
                  <c:v>778.04296979296805</c:v>
                </c:pt>
                <c:pt idx="4509">
                  <c:v>777.65532442916037</c:v>
                </c:pt>
                <c:pt idx="4510">
                  <c:v>777.7311536966622</c:v>
                </c:pt>
                <c:pt idx="4511">
                  <c:v>778.42816427338721</c:v>
                </c:pt>
                <c:pt idx="4512">
                  <c:v>778.09297695744635</c:v>
                </c:pt>
                <c:pt idx="4513">
                  <c:v>777.91307929146888</c:v>
                </c:pt>
                <c:pt idx="4514">
                  <c:v>776.83996482182147</c:v>
                </c:pt>
                <c:pt idx="4515">
                  <c:v>777.96394689369799</c:v>
                </c:pt>
                <c:pt idx="4516">
                  <c:v>777.26328708220126</c:v>
                </c:pt>
                <c:pt idx="4517">
                  <c:v>776.9093625693381</c:v>
                </c:pt>
                <c:pt idx="4518">
                  <c:v>775.10098697233798</c:v>
                </c:pt>
                <c:pt idx="4519">
                  <c:v>777.07673986989857</c:v>
                </c:pt>
                <c:pt idx="4520">
                  <c:v>776.96337487537266</c:v>
                </c:pt>
                <c:pt idx="4521">
                  <c:v>777.196148894614</c:v>
                </c:pt>
                <c:pt idx="4522">
                  <c:v>776.4436281545818</c:v>
                </c:pt>
                <c:pt idx="4523">
                  <c:v>776.51147975761296</c:v>
                </c:pt>
                <c:pt idx="4524">
                  <c:v>776.15644296619894</c:v>
                </c:pt>
                <c:pt idx="4525">
                  <c:v>774.96085297677519</c:v>
                </c:pt>
                <c:pt idx="4526">
                  <c:v>777.25394290301801</c:v>
                </c:pt>
                <c:pt idx="4527">
                  <c:v>776.54085051629545</c:v>
                </c:pt>
                <c:pt idx="4528">
                  <c:v>775.53718623135092</c:v>
                </c:pt>
                <c:pt idx="4529">
                  <c:v>775.55490983638765</c:v>
                </c:pt>
                <c:pt idx="4530">
                  <c:v>775.80208904657366</c:v>
                </c:pt>
                <c:pt idx="4531">
                  <c:v>775.67349721107485</c:v>
                </c:pt>
                <c:pt idx="4532">
                  <c:v>775.12459523591997</c:v>
                </c:pt>
                <c:pt idx="4533">
                  <c:v>776.03921676788332</c:v>
                </c:pt>
                <c:pt idx="4534">
                  <c:v>775.65976245317461</c:v>
                </c:pt>
                <c:pt idx="4535">
                  <c:v>774.92709166917803</c:v>
                </c:pt>
                <c:pt idx="4536">
                  <c:v>775.99194188032152</c:v>
                </c:pt>
                <c:pt idx="4537">
                  <c:v>773.13509006414415</c:v>
                </c:pt>
                <c:pt idx="4538">
                  <c:v>775.21967573080065</c:v>
                </c:pt>
                <c:pt idx="4539">
                  <c:v>774.83815061662199</c:v>
                </c:pt>
                <c:pt idx="4540">
                  <c:v>775.33740287635328</c:v>
                </c:pt>
                <c:pt idx="4541">
                  <c:v>774.25962350878717</c:v>
                </c:pt>
                <c:pt idx="4542">
                  <c:v>776.57298172626497</c:v>
                </c:pt>
                <c:pt idx="4543">
                  <c:v>773.86955667648317</c:v>
                </c:pt>
                <c:pt idx="4544">
                  <c:v>776.04668946180345</c:v>
                </c:pt>
                <c:pt idx="4545">
                  <c:v>775.93471935007574</c:v>
                </c:pt>
                <c:pt idx="4546">
                  <c:v>775.55460717890264</c:v>
                </c:pt>
                <c:pt idx="4547">
                  <c:v>774.07057013723852</c:v>
                </c:pt>
                <c:pt idx="4548">
                  <c:v>773.80757042381765</c:v>
                </c:pt>
                <c:pt idx="4549">
                  <c:v>776.32919088879453</c:v>
                </c:pt>
                <c:pt idx="4550">
                  <c:v>774.58321466425286</c:v>
                </c:pt>
                <c:pt idx="4551">
                  <c:v>774.65075405815469</c:v>
                </c:pt>
                <c:pt idx="4552">
                  <c:v>773.71216037252771</c:v>
                </c:pt>
                <c:pt idx="4553">
                  <c:v>773.43931564072</c:v>
                </c:pt>
                <c:pt idx="4554">
                  <c:v>775.11643359752225</c:v>
                </c:pt>
                <c:pt idx="4555">
                  <c:v>775.43540463538693</c:v>
                </c:pt>
                <c:pt idx="4556">
                  <c:v>773.31264794560002</c:v>
                </c:pt>
                <c:pt idx="4557">
                  <c:v>775.31153658719586</c:v>
                </c:pt>
                <c:pt idx="4558">
                  <c:v>774.06288833858298</c:v>
                </c:pt>
                <c:pt idx="4559">
                  <c:v>774.79954613547625</c:v>
                </c:pt>
                <c:pt idx="4560">
                  <c:v>775.63120217423739</c:v>
                </c:pt>
                <c:pt idx="4561">
                  <c:v>775.05784772138895</c:v>
                </c:pt>
                <c:pt idx="4562">
                  <c:v>774.46875850658716</c:v>
                </c:pt>
                <c:pt idx="4563">
                  <c:v>774.60176037054362</c:v>
                </c:pt>
                <c:pt idx="4564">
                  <c:v>774.55456832226218</c:v>
                </c:pt>
                <c:pt idx="4565">
                  <c:v>775.58366772707404</c:v>
                </c:pt>
                <c:pt idx="4566">
                  <c:v>773.83749190147819</c:v>
                </c:pt>
                <c:pt idx="4567">
                  <c:v>775.55965899851026</c:v>
                </c:pt>
                <c:pt idx="4568">
                  <c:v>774.25504713680448</c:v>
                </c:pt>
                <c:pt idx="4569">
                  <c:v>774.48688299197556</c:v>
                </c:pt>
                <c:pt idx="4570">
                  <c:v>774.15029988426568</c:v>
                </c:pt>
                <c:pt idx="4571">
                  <c:v>765.5295681132734</c:v>
                </c:pt>
                <c:pt idx="4572">
                  <c:v>765.12298200268151</c:v>
                </c:pt>
                <c:pt idx="4573">
                  <c:v>761.02598176140191</c:v>
                </c:pt>
                <c:pt idx="4574">
                  <c:v>760.02118754561843</c:v>
                </c:pt>
                <c:pt idx="4575">
                  <c:v>760.74126243021192</c:v>
                </c:pt>
                <c:pt idx="4576">
                  <c:v>760.69642781641187</c:v>
                </c:pt>
                <c:pt idx="4577">
                  <c:v>760.15216932620706</c:v>
                </c:pt>
                <c:pt idx="4578">
                  <c:v>758.83915794815721</c:v>
                </c:pt>
                <c:pt idx="4579">
                  <c:v>758.9236759765804</c:v>
                </c:pt>
                <c:pt idx="4580">
                  <c:v>760.21081247169377</c:v>
                </c:pt>
                <c:pt idx="4581">
                  <c:v>758.35435762245061</c:v>
                </c:pt>
                <c:pt idx="4582">
                  <c:v>758.20957567531468</c:v>
                </c:pt>
                <c:pt idx="4583">
                  <c:v>758.40957393485905</c:v>
                </c:pt>
                <c:pt idx="4584">
                  <c:v>758.13543690170945</c:v>
                </c:pt>
                <c:pt idx="4585">
                  <c:v>759.05755988683404</c:v>
                </c:pt>
                <c:pt idx="4586">
                  <c:v>770.97941111948194</c:v>
                </c:pt>
                <c:pt idx="4587">
                  <c:v>767.94626566197576</c:v>
                </c:pt>
                <c:pt idx="4588">
                  <c:v>769.0478579046935</c:v>
                </c:pt>
                <c:pt idx="4589">
                  <c:v>767.74406114581825</c:v>
                </c:pt>
                <c:pt idx="4590">
                  <c:v>767.62427470449211</c:v>
                </c:pt>
                <c:pt idx="4591">
                  <c:v>769.11436185601951</c:v>
                </c:pt>
                <c:pt idx="4592">
                  <c:v>768.49864080909492</c:v>
                </c:pt>
                <c:pt idx="4593">
                  <c:v>769.16020843747856</c:v>
                </c:pt>
                <c:pt idx="4594">
                  <c:v>768.57168296340706</c:v>
                </c:pt>
                <c:pt idx="4595">
                  <c:v>768.69249233964683</c:v>
                </c:pt>
                <c:pt idx="4596">
                  <c:v>768.10259686026575</c:v>
                </c:pt>
                <c:pt idx="4597">
                  <c:v>765.87884706806244</c:v>
                </c:pt>
                <c:pt idx="4598">
                  <c:v>767.88043118070664</c:v>
                </c:pt>
                <c:pt idx="4599">
                  <c:v>765.99909169029297</c:v>
                </c:pt>
                <c:pt idx="4600">
                  <c:v>766.18300232838692</c:v>
                </c:pt>
                <c:pt idx="4601">
                  <c:v>763.42600825976433</c:v>
                </c:pt>
                <c:pt idx="4602">
                  <c:v>763.54943724524082</c:v>
                </c:pt>
                <c:pt idx="4603">
                  <c:v>764.92188878904881</c:v>
                </c:pt>
                <c:pt idx="4604">
                  <c:v>766.24842803355159</c:v>
                </c:pt>
                <c:pt idx="4605">
                  <c:v>764.73371289845409</c:v>
                </c:pt>
                <c:pt idx="4606">
                  <c:v>765.18070183869304</c:v>
                </c:pt>
                <c:pt idx="4607">
                  <c:v>765.67243789311351</c:v>
                </c:pt>
                <c:pt idx="4608">
                  <c:v>765.81063489790859</c:v>
                </c:pt>
                <c:pt idx="4609">
                  <c:v>764.25218880118655</c:v>
                </c:pt>
                <c:pt idx="4610">
                  <c:v>763.54764331074284</c:v>
                </c:pt>
                <c:pt idx="4611">
                  <c:v>764.41395247669743</c:v>
                </c:pt>
                <c:pt idx="4612">
                  <c:v>763.79618615599202</c:v>
                </c:pt>
                <c:pt idx="4613">
                  <c:v>765.05871636362599</c:v>
                </c:pt>
                <c:pt idx="4614">
                  <c:v>765.10952974052952</c:v>
                </c:pt>
                <c:pt idx="4615">
                  <c:v>765.80173356028126</c:v>
                </c:pt>
                <c:pt idx="4616">
                  <c:v>768.59876269789265</c:v>
                </c:pt>
                <c:pt idx="4617">
                  <c:v>767.41881049366521</c:v>
                </c:pt>
                <c:pt idx="4618">
                  <c:v>767.27137971611546</c:v>
                </c:pt>
                <c:pt idx="4619">
                  <c:v>767.62788429658713</c:v>
                </c:pt>
                <c:pt idx="4620">
                  <c:v>768.24487981747689</c:v>
                </c:pt>
                <c:pt idx="4621">
                  <c:v>767.4546899552256</c:v>
                </c:pt>
                <c:pt idx="4622">
                  <c:v>768.79107802163662</c:v>
                </c:pt>
                <c:pt idx="4623">
                  <c:v>767.75338914047779</c:v>
                </c:pt>
                <c:pt idx="4624">
                  <c:v>767.92361548717918</c:v>
                </c:pt>
                <c:pt idx="4625">
                  <c:v>767.65135196026267</c:v>
                </c:pt>
                <c:pt idx="4626">
                  <c:v>766.33771227475108</c:v>
                </c:pt>
                <c:pt idx="4627">
                  <c:v>766.42954868253173</c:v>
                </c:pt>
                <c:pt idx="4628">
                  <c:v>767.38224822457732</c:v>
                </c:pt>
                <c:pt idx="4629">
                  <c:v>767.22219443496169</c:v>
                </c:pt>
                <c:pt idx="4630">
                  <c:v>765.83767290588321</c:v>
                </c:pt>
                <c:pt idx="4631">
                  <c:v>765.83767290588321</c:v>
                </c:pt>
                <c:pt idx="4632">
                  <c:v>765.27967281814517</c:v>
                </c:pt>
                <c:pt idx="4633">
                  <c:v>767.10660387750568</c:v>
                </c:pt>
                <c:pt idx="4634">
                  <c:v>766.63803078409137</c:v>
                </c:pt>
                <c:pt idx="4635">
                  <c:v>766.5580407156408</c:v>
                </c:pt>
                <c:pt idx="4636">
                  <c:v>766.4910965337217</c:v>
                </c:pt>
                <c:pt idx="4637">
                  <c:v>766.07283852238061</c:v>
                </c:pt>
                <c:pt idx="4638">
                  <c:v>766.3241807593763</c:v>
                </c:pt>
                <c:pt idx="4639">
                  <c:v>765.64157948631646</c:v>
                </c:pt>
                <c:pt idx="4640">
                  <c:v>766.48206786054971</c:v>
                </c:pt>
                <c:pt idx="4641">
                  <c:v>766.7344999386728</c:v>
                </c:pt>
                <c:pt idx="4642">
                  <c:v>766.00705421704652</c:v>
                </c:pt>
                <c:pt idx="4643">
                  <c:v>766.15488616365792</c:v>
                </c:pt>
                <c:pt idx="4644">
                  <c:v>766.32937749231087</c:v>
                </c:pt>
                <c:pt idx="4645">
                  <c:v>766.18800794089066</c:v>
                </c:pt>
                <c:pt idx="4646">
                  <c:v>764.73985189700352</c:v>
                </c:pt>
                <c:pt idx="4647">
                  <c:v>760.60784136259781</c:v>
                </c:pt>
                <c:pt idx="4648">
                  <c:v>760.21658187115418</c:v>
                </c:pt>
                <c:pt idx="4649">
                  <c:v>757.94433956349121</c:v>
                </c:pt>
                <c:pt idx="4650">
                  <c:v>760.13183270895706</c:v>
                </c:pt>
                <c:pt idx="4651">
                  <c:v>760.13183270895706</c:v>
                </c:pt>
                <c:pt idx="4652">
                  <c:v>760.21574329340683</c:v>
                </c:pt>
                <c:pt idx="4653">
                  <c:v>760.76946099603401</c:v>
                </c:pt>
                <c:pt idx="4654">
                  <c:v>760.96611555421578</c:v>
                </c:pt>
                <c:pt idx="4655">
                  <c:v>760.92359650635944</c:v>
                </c:pt>
                <c:pt idx="4656">
                  <c:v>761.716186200621</c:v>
                </c:pt>
                <c:pt idx="4657">
                  <c:v>760.20828783640491</c:v>
                </c:pt>
                <c:pt idx="4658">
                  <c:v>763.08867174515353</c:v>
                </c:pt>
                <c:pt idx="4659">
                  <c:v>762.36253237852679</c:v>
                </c:pt>
                <c:pt idx="4660">
                  <c:v>761.70435407886134</c:v>
                </c:pt>
                <c:pt idx="4661">
                  <c:v>760.49002787599193</c:v>
                </c:pt>
                <c:pt idx="4662">
                  <c:v>760.09502551087962</c:v>
                </c:pt>
                <c:pt idx="4663">
                  <c:v>759.95362261066066</c:v>
                </c:pt>
                <c:pt idx="4664">
                  <c:v>759.58651033172237</c:v>
                </c:pt>
                <c:pt idx="4665">
                  <c:v>760.54816529283153</c:v>
                </c:pt>
                <c:pt idx="4666">
                  <c:v>760.69381436833964</c:v>
                </c:pt>
                <c:pt idx="4667">
                  <c:v>760.36783161887752</c:v>
                </c:pt>
                <c:pt idx="4668">
                  <c:v>758.66742879280673</c:v>
                </c:pt>
                <c:pt idx="4669">
                  <c:v>770.35393738875018</c:v>
                </c:pt>
                <c:pt idx="4670">
                  <c:v>771.11822509894</c:v>
                </c:pt>
                <c:pt idx="4671">
                  <c:v>771.46283465752231</c:v>
                </c:pt>
                <c:pt idx="4672">
                  <c:v>770.55399626621829</c:v>
                </c:pt>
                <c:pt idx="4673">
                  <c:v>764.58071444311963</c:v>
                </c:pt>
                <c:pt idx="4674">
                  <c:v>765.40396646538602</c:v>
                </c:pt>
                <c:pt idx="4675">
                  <c:v>764.79099182167874</c:v>
                </c:pt>
                <c:pt idx="4676">
                  <c:v>764.48073388019429</c:v>
                </c:pt>
                <c:pt idx="4677">
                  <c:v>764.70252890268193</c:v>
                </c:pt>
                <c:pt idx="4678">
                  <c:v>763.9035231558405</c:v>
                </c:pt>
                <c:pt idx="4679">
                  <c:v>763.25397647300588</c:v>
                </c:pt>
                <c:pt idx="4680">
                  <c:v>764.40495927015172</c:v>
                </c:pt>
                <c:pt idx="4681">
                  <c:v>764.60220109799729</c:v>
                </c:pt>
                <c:pt idx="4682">
                  <c:v>766.24282973388063</c:v>
                </c:pt>
                <c:pt idx="4683">
                  <c:v>763.15107657888757</c:v>
                </c:pt>
                <c:pt idx="4684">
                  <c:v>762.85490488994719</c:v>
                </c:pt>
                <c:pt idx="4685">
                  <c:v>764.67351615417601</c:v>
                </c:pt>
                <c:pt idx="4686">
                  <c:v>763.75985240924956</c:v>
                </c:pt>
                <c:pt idx="4687">
                  <c:v>764.45163846004607</c:v>
                </c:pt>
                <c:pt idx="4688">
                  <c:v>764.91914674628379</c:v>
                </c:pt>
                <c:pt idx="4689">
                  <c:v>765.01200001815187</c:v>
                </c:pt>
                <c:pt idx="4690">
                  <c:v>761.68555092194902</c:v>
                </c:pt>
                <c:pt idx="4691">
                  <c:v>762.76630055287706</c:v>
                </c:pt>
                <c:pt idx="4692">
                  <c:v>762.25479542592393</c:v>
                </c:pt>
                <c:pt idx="4693">
                  <c:v>761.86667300144063</c:v>
                </c:pt>
                <c:pt idx="4694">
                  <c:v>762.05978203693257</c:v>
                </c:pt>
                <c:pt idx="4695">
                  <c:v>762.75333307066785</c:v>
                </c:pt>
                <c:pt idx="4696">
                  <c:v>763.5658926455103</c:v>
                </c:pt>
                <c:pt idx="4697">
                  <c:v>763.17957992235051</c:v>
                </c:pt>
                <c:pt idx="4698">
                  <c:v>762.84158075729238</c:v>
                </c:pt>
                <c:pt idx="4699">
                  <c:v>762.50979259598853</c:v>
                </c:pt>
                <c:pt idx="4700">
                  <c:v>762.96009871352317</c:v>
                </c:pt>
                <c:pt idx="4701">
                  <c:v>761.09606459725501</c:v>
                </c:pt>
                <c:pt idx="4702">
                  <c:v>761.15323057759406</c:v>
                </c:pt>
                <c:pt idx="4703">
                  <c:v>761.57544429588916</c:v>
                </c:pt>
                <c:pt idx="4704">
                  <c:v>762.39467963564994</c:v>
                </c:pt>
                <c:pt idx="4705">
                  <c:v>763.13143321860434</c:v>
                </c:pt>
                <c:pt idx="4706">
                  <c:v>763.60143491614463</c:v>
                </c:pt>
                <c:pt idx="4707">
                  <c:v>761.29092380393149</c:v>
                </c:pt>
                <c:pt idx="4708">
                  <c:v>760.2357918320954</c:v>
                </c:pt>
                <c:pt idx="4709">
                  <c:v>760.8127869813502</c:v>
                </c:pt>
                <c:pt idx="4710">
                  <c:v>760.55963091540934</c:v>
                </c:pt>
                <c:pt idx="4711">
                  <c:v>759.53393326688411</c:v>
                </c:pt>
                <c:pt idx="4712">
                  <c:v>759.9838759152949</c:v>
                </c:pt>
                <c:pt idx="4713">
                  <c:v>761.72691068041922</c:v>
                </c:pt>
                <c:pt idx="4714">
                  <c:v>760.94189637888076</c:v>
                </c:pt>
                <c:pt idx="4715">
                  <c:v>760.23756766307952</c:v>
                </c:pt>
                <c:pt idx="4716">
                  <c:v>762.11592343438269</c:v>
                </c:pt>
                <c:pt idx="4717">
                  <c:v>761.84372237313391</c:v>
                </c:pt>
                <c:pt idx="4718">
                  <c:v>759.99619873229267</c:v>
                </c:pt>
                <c:pt idx="4719">
                  <c:v>759.77568008366825</c:v>
                </c:pt>
                <c:pt idx="4720">
                  <c:v>759.75113703671695</c:v>
                </c:pt>
                <c:pt idx="4721">
                  <c:v>760.71957816544773</c:v>
                </c:pt>
                <c:pt idx="4722">
                  <c:v>759.96213163796665</c:v>
                </c:pt>
                <c:pt idx="4723">
                  <c:v>760.56453436974289</c:v>
                </c:pt>
                <c:pt idx="4724">
                  <c:v>760.03844567749502</c:v>
                </c:pt>
                <c:pt idx="4725">
                  <c:v>760.46825059864523</c:v>
                </c:pt>
                <c:pt idx="4726">
                  <c:v>761.62976544711591</c:v>
                </c:pt>
                <c:pt idx="4727">
                  <c:v>759.88329368445875</c:v>
                </c:pt>
                <c:pt idx="4728">
                  <c:v>759.45495056722166</c:v>
                </c:pt>
                <c:pt idx="4729">
                  <c:v>759.67682141799332</c:v>
                </c:pt>
                <c:pt idx="4730">
                  <c:v>758.86566299933793</c:v>
                </c:pt>
                <c:pt idx="4731">
                  <c:v>760.07618959609272</c:v>
                </c:pt>
                <c:pt idx="4732">
                  <c:v>759.73723425332309</c:v>
                </c:pt>
                <c:pt idx="4733">
                  <c:v>758.2630352861047</c:v>
                </c:pt>
                <c:pt idx="4734">
                  <c:v>758.28917621437313</c:v>
                </c:pt>
                <c:pt idx="4735">
                  <c:v>759.42934219900371</c:v>
                </c:pt>
                <c:pt idx="4736">
                  <c:v>759.05451886903347</c:v>
                </c:pt>
                <c:pt idx="4737">
                  <c:v>757.96547331463398</c:v>
                </c:pt>
                <c:pt idx="4738">
                  <c:v>758.41694580705689</c:v>
                </c:pt>
                <c:pt idx="4739">
                  <c:v>757.97168027551697</c:v>
                </c:pt>
                <c:pt idx="4740">
                  <c:v>757.3210466125779</c:v>
                </c:pt>
                <c:pt idx="4741">
                  <c:v>757.2450658896737</c:v>
                </c:pt>
                <c:pt idx="4742">
                  <c:v>757.82365723641442</c:v>
                </c:pt>
                <c:pt idx="4743">
                  <c:v>756.56170580152275</c:v>
                </c:pt>
                <c:pt idx="4744">
                  <c:v>756.97057277325393</c:v>
                </c:pt>
                <c:pt idx="4745">
                  <c:v>757.03925074998142</c:v>
                </c:pt>
                <c:pt idx="4746">
                  <c:v>756.67712220910789</c:v>
                </c:pt>
                <c:pt idx="4747">
                  <c:v>758.07040980819465</c:v>
                </c:pt>
                <c:pt idx="4748">
                  <c:v>756.27956129971744</c:v>
                </c:pt>
                <c:pt idx="4749">
                  <c:v>757.5194978303075</c:v>
                </c:pt>
                <c:pt idx="4750">
                  <c:v>757.70854466024639</c:v>
                </c:pt>
                <c:pt idx="4751">
                  <c:v>758.4095996058345</c:v>
                </c:pt>
                <c:pt idx="4752">
                  <c:v>757.78858060005905</c:v>
                </c:pt>
                <c:pt idx="4753">
                  <c:v>757.33801344398262</c:v>
                </c:pt>
                <c:pt idx="4754">
                  <c:v>756.98443237308265</c:v>
                </c:pt>
                <c:pt idx="4755">
                  <c:v>757.02337012056114</c:v>
                </c:pt>
                <c:pt idx="4756">
                  <c:v>758.25010803703071</c:v>
                </c:pt>
                <c:pt idx="4757">
                  <c:v>756.61130211118461</c:v>
                </c:pt>
                <c:pt idx="4758">
                  <c:v>756.29237607482673</c:v>
                </c:pt>
                <c:pt idx="4759">
                  <c:v>756.92470594437646</c:v>
                </c:pt>
                <c:pt idx="4760">
                  <c:v>758.13032730610894</c:v>
                </c:pt>
                <c:pt idx="4761">
                  <c:v>757.60709576995896</c:v>
                </c:pt>
                <c:pt idx="4762">
                  <c:v>757.21662091405915</c:v>
                </c:pt>
                <c:pt idx="4763">
                  <c:v>738.86012676160635</c:v>
                </c:pt>
                <c:pt idx="4764">
                  <c:v>736.23508253495993</c:v>
                </c:pt>
                <c:pt idx="4765">
                  <c:v>737.49246790807547</c:v>
                </c:pt>
                <c:pt idx="4766">
                  <c:v>736.6138538996488</c:v>
                </c:pt>
                <c:pt idx="4767">
                  <c:v>737.56480321090521</c:v>
                </c:pt>
                <c:pt idx="4768">
                  <c:v>744.56240242522063</c:v>
                </c:pt>
                <c:pt idx="4769">
                  <c:v>745.31999879877867</c:v>
                </c:pt>
                <c:pt idx="4770">
                  <c:v>746.28774082463087</c:v>
                </c:pt>
                <c:pt idx="4771">
                  <c:v>744.34594893257918</c:v>
                </c:pt>
                <c:pt idx="4772">
                  <c:v>746.23401564162077</c:v>
                </c:pt>
                <c:pt idx="4773">
                  <c:v>744.62810365658106</c:v>
                </c:pt>
                <c:pt idx="4774">
                  <c:v>745.50511595409216</c:v>
                </c:pt>
                <c:pt idx="4775">
                  <c:v>745.74911734264197</c:v>
                </c:pt>
                <c:pt idx="4776">
                  <c:v>744.20377480786146</c:v>
                </c:pt>
                <c:pt idx="4777">
                  <c:v>744.51707106631102</c:v>
                </c:pt>
                <c:pt idx="4778">
                  <c:v>744.12554809253515</c:v>
                </c:pt>
                <c:pt idx="4779">
                  <c:v>751.17387142579855</c:v>
                </c:pt>
                <c:pt idx="4780">
                  <c:v>751.54302194516958</c:v>
                </c:pt>
                <c:pt idx="4781">
                  <c:v>751.12945934932532</c:v>
                </c:pt>
                <c:pt idx="4782">
                  <c:v>749.61500546138586</c:v>
                </c:pt>
                <c:pt idx="4783">
                  <c:v>750.32757538359465</c:v>
                </c:pt>
                <c:pt idx="4784">
                  <c:v>750.82896816532912</c:v>
                </c:pt>
                <c:pt idx="4785">
                  <c:v>750.14062052767576</c:v>
                </c:pt>
                <c:pt idx="4786">
                  <c:v>751.35836064617934</c:v>
                </c:pt>
                <c:pt idx="4787">
                  <c:v>749.32651148538889</c:v>
                </c:pt>
                <c:pt idx="4788">
                  <c:v>749.78864894609751</c:v>
                </c:pt>
                <c:pt idx="4789">
                  <c:v>749.81563763122858</c:v>
                </c:pt>
                <c:pt idx="4790">
                  <c:v>749.08165152173342</c:v>
                </c:pt>
                <c:pt idx="4791">
                  <c:v>748.72065455548318</c:v>
                </c:pt>
                <c:pt idx="4792">
                  <c:v>747.94465238682778</c:v>
                </c:pt>
                <c:pt idx="4793">
                  <c:v>749.11528926983328</c:v>
                </c:pt>
                <c:pt idx="4794">
                  <c:v>748.50623994961234</c:v>
                </c:pt>
                <c:pt idx="4795">
                  <c:v>748.14792403474303</c:v>
                </c:pt>
                <c:pt idx="4796">
                  <c:v>747.91462394490691</c:v>
                </c:pt>
                <c:pt idx="4797">
                  <c:v>749.18162473931761</c:v>
                </c:pt>
                <c:pt idx="4798">
                  <c:v>748.51390181377383</c:v>
                </c:pt>
                <c:pt idx="4799">
                  <c:v>752.17359994992466</c:v>
                </c:pt>
                <c:pt idx="4800">
                  <c:v>751.39748983725758</c:v>
                </c:pt>
                <c:pt idx="4801">
                  <c:v>750.31148177653404</c:v>
                </c:pt>
                <c:pt idx="4802">
                  <c:v>752.09706366330238</c:v>
                </c:pt>
                <c:pt idx="4803">
                  <c:v>752.32081061869712</c:v>
                </c:pt>
                <c:pt idx="4804">
                  <c:v>751.14618410438152</c:v>
                </c:pt>
                <c:pt idx="4805">
                  <c:v>750.320719736515</c:v>
                </c:pt>
                <c:pt idx="4806">
                  <c:v>752.23612623184772</c:v>
                </c:pt>
                <c:pt idx="4807">
                  <c:v>752.2761261340961</c:v>
                </c:pt>
                <c:pt idx="4808">
                  <c:v>749.95337408676596</c:v>
                </c:pt>
                <c:pt idx="4809">
                  <c:v>750.0687746395156</c:v>
                </c:pt>
                <c:pt idx="4810">
                  <c:v>751.15411025181265</c:v>
                </c:pt>
                <c:pt idx="4811">
                  <c:v>752.29724019661398</c:v>
                </c:pt>
                <c:pt idx="4812">
                  <c:v>751.79962432280036</c:v>
                </c:pt>
                <c:pt idx="4813">
                  <c:v>752.52290713682623</c:v>
                </c:pt>
                <c:pt idx="4814">
                  <c:v>751.56919512048216</c:v>
                </c:pt>
                <c:pt idx="4815">
                  <c:v>752.65552678599806</c:v>
                </c:pt>
                <c:pt idx="4816">
                  <c:v>753.00393032923193</c:v>
                </c:pt>
                <c:pt idx="4817">
                  <c:v>751.31454574957343</c:v>
                </c:pt>
                <c:pt idx="4818">
                  <c:v>750.84841728105994</c:v>
                </c:pt>
                <c:pt idx="4819">
                  <c:v>751.34367626800986</c:v>
                </c:pt>
                <c:pt idx="4820">
                  <c:v>750.98354244127722</c:v>
                </c:pt>
                <c:pt idx="4821">
                  <c:v>750.043361126332</c:v>
                </c:pt>
                <c:pt idx="4822">
                  <c:v>749.78650045290442</c:v>
                </c:pt>
                <c:pt idx="4823">
                  <c:v>750.1057882074997</c:v>
                </c:pt>
                <c:pt idx="4824">
                  <c:v>749.30722103163453</c:v>
                </c:pt>
                <c:pt idx="4825">
                  <c:v>750.38928667351456</c:v>
                </c:pt>
                <c:pt idx="4826">
                  <c:v>751.7722693447754</c:v>
                </c:pt>
                <c:pt idx="4827">
                  <c:v>751.72548524185868</c:v>
                </c:pt>
                <c:pt idx="4828">
                  <c:v>750.5677925859377</c:v>
                </c:pt>
                <c:pt idx="4829">
                  <c:v>751.27761905535908</c:v>
                </c:pt>
                <c:pt idx="4830">
                  <c:v>750.64509426697941</c:v>
                </c:pt>
                <c:pt idx="4831">
                  <c:v>752.03775762662144</c:v>
                </c:pt>
                <c:pt idx="4832">
                  <c:v>751.99139033898564</c:v>
                </c:pt>
                <c:pt idx="4833">
                  <c:v>750.65250855579825</c:v>
                </c:pt>
                <c:pt idx="4834">
                  <c:v>750.65269833698721</c:v>
                </c:pt>
                <c:pt idx="4835">
                  <c:v>749.67434340610953</c:v>
                </c:pt>
                <c:pt idx="4836">
                  <c:v>748.90537138178797</c:v>
                </c:pt>
                <c:pt idx="4837">
                  <c:v>748.38886637881251</c:v>
                </c:pt>
                <c:pt idx="4838">
                  <c:v>748.36516414292009</c:v>
                </c:pt>
                <c:pt idx="4839">
                  <c:v>749.44441637106092</c:v>
                </c:pt>
                <c:pt idx="4840">
                  <c:v>749.19732793874891</c:v>
                </c:pt>
                <c:pt idx="4841">
                  <c:v>750.02449927933367</c:v>
                </c:pt>
                <c:pt idx="4842">
                  <c:v>748.26147804863604</c:v>
                </c:pt>
                <c:pt idx="4843">
                  <c:v>750.12879101641329</c:v>
                </c:pt>
                <c:pt idx="4844">
                  <c:v>749.50067262060793</c:v>
                </c:pt>
                <c:pt idx="4845">
                  <c:v>750.52462701208742</c:v>
                </c:pt>
                <c:pt idx="4846">
                  <c:v>749.15015779144915</c:v>
                </c:pt>
                <c:pt idx="4847">
                  <c:v>749.78826133616121</c:v>
                </c:pt>
                <c:pt idx="4848">
                  <c:v>749.52682332403811</c:v>
                </c:pt>
                <c:pt idx="4849">
                  <c:v>751.05097438104303</c:v>
                </c:pt>
                <c:pt idx="4850">
                  <c:v>750.89051939256342</c:v>
                </c:pt>
                <c:pt idx="4851">
                  <c:v>750.07508511550577</c:v>
                </c:pt>
                <c:pt idx="4852">
                  <c:v>749.69411451823862</c:v>
                </c:pt>
                <c:pt idx="4853">
                  <c:v>751.47826339013727</c:v>
                </c:pt>
                <c:pt idx="4854">
                  <c:v>752.12765492208155</c:v>
                </c:pt>
                <c:pt idx="4855">
                  <c:v>750.54199720628412</c:v>
                </c:pt>
                <c:pt idx="4856">
                  <c:v>750.2713904500738</c:v>
                </c:pt>
                <c:pt idx="4857">
                  <c:v>750.03984075493963</c:v>
                </c:pt>
                <c:pt idx="4858">
                  <c:v>750.24442398257406</c:v>
                </c:pt>
                <c:pt idx="4859">
                  <c:v>749.86719806015344</c:v>
                </c:pt>
                <c:pt idx="4860">
                  <c:v>748.91292793571802</c:v>
                </c:pt>
                <c:pt idx="4861">
                  <c:v>750.78102804243417</c:v>
                </c:pt>
                <c:pt idx="4862">
                  <c:v>749.89648313343378</c:v>
                </c:pt>
                <c:pt idx="4863">
                  <c:v>749.92892326682659</c:v>
                </c:pt>
                <c:pt idx="4864">
                  <c:v>749.52988888591381</c:v>
                </c:pt>
                <c:pt idx="4865">
                  <c:v>748.13740040629955</c:v>
                </c:pt>
                <c:pt idx="4866">
                  <c:v>750.40819137066455</c:v>
                </c:pt>
                <c:pt idx="4867">
                  <c:v>750.09474127262683</c:v>
                </c:pt>
                <c:pt idx="4868">
                  <c:v>748.88057614385934</c:v>
                </c:pt>
                <c:pt idx="4869">
                  <c:v>749.58264006197305</c:v>
                </c:pt>
                <c:pt idx="4870">
                  <c:v>750.29726136743875</c:v>
                </c:pt>
                <c:pt idx="4871">
                  <c:v>749.74968781590314</c:v>
                </c:pt>
                <c:pt idx="4872">
                  <c:v>749.60800447583051</c:v>
                </c:pt>
                <c:pt idx="4873">
                  <c:v>748.89397838234754</c:v>
                </c:pt>
                <c:pt idx="4874">
                  <c:v>749.09376027703138</c:v>
                </c:pt>
                <c:pt idx="4875">
                  <c:v>748.41476514458509</c:v>
                </c:pt>
                <c:pt idx="4876">
                  <c:v>748.03801688074918</c:v>
                </c:pt>
                <c:pt idx="4877">
                  <c:v>748.6588417541966</c:v>
                </c:pt>
                <c:pt idx="4878">
                  <c:v>749.91405207559319</c:v>
                </c:pt>
                <c:pt idx="4879">
                  <c:v>750.16822143539639</c:v>
                </c:pt>
                <c:pt idx="4880">
                  <c:v>749.30024022877069</c:v>
                </c:pt>
                <c:pt idx="4881">
                  <c:v>749.65823830187173</c:v>
                </c:pt>
                <c:pt idx="4882">
                  <c:v>749.53623879968973</c:v>
                </c:pt>
                <c:pt idx="4883">
                  <c:v>748.76249645173402</c:v>
                </c:pt>
                <c:pt idx="4884">
                  <c:v>747.97212269425245</c:v>
                </c:pt>
                <c:pt idx="4885">
                  <c:v>749.48039569973798</c:v>
                </c:pt>
                <c:pt idx="4886">
                  <c:v>749.88695507764669</c:v>
                </c:pt>
                <c:pt idx="4887">
                  <c:v>749.57024931430669</c:v>
                </c:pt>
                <c:pt idx="4888">
                  <c:v>749.36753591418119</c:v>
                </c:pt>
                <c:pt idx="4889">
                  <c:v>747.68380018591733</c:v>
                </c:pt>
                <c:pt idx="4890">
                  <c:v>749.24699204683156</c:v>
                </c:pt>
                <c:pt idx="4891">
                  <c:v>749.14489387988897</c:v>
                </c:pt>
                <c:pt idx="4892">
                  <c:v>747.88981168985219</c:v>
                </c:pt>
                <c:pt idx="4893">
                  <c:v>747.75263657688947</c:v>
                </c:pt>
                <c:pt idx="4894">
                  <c:v>747.78849053464683</c:v>
                </c:pt>
                <c:pt idx="4895">
                  <c:v>746.96580730460437</c:v>
                </c:pt>
                <c:pt idx="4896">
                  <c:v>745.46029304049762</c:v>
                </c:pt>
                <c:pt idx="4897">
                  <c:v>747.40129260800632</c:v>
                </c:pt>
                <c:pt idx="4898">
                  <c:v>747.66739089868815</c:v>
                </c:pt>
                <c:pt idx="4899">
                  <c:v>747.018757776244</c:v>
                </c:pt>
                <c:pt idx="4900">
                  <c:v>746.21038709662707</c:v>
                </c:pt>
                <c:pt idx="4901">
                  <c:v>747.78244566999228</c:v>
                </c:pt>
                <c:pt idx="4902">
                  <c:v>746.99344658933433</c:v>
                </c:pt>
                <c:pt idx="4903">
                  <c:v>747.27875902399273</c:v>
                </c:pt>
                <c:pt idx="4904">
                  <c:v>746.75275539502354</c:v>
                </c:pt>
                <c:pt idx="4905">
                  <c:v>747.09423350438328</c:v>
                </c:pt>
                <c:pt idx="4906">
                  <c:v>749.45151816949101</c:v>
                </c:pt>
                <c:pt idx="4907">
                  <c:v>748.54451810464116</c:v>
                </c:pt>
                <c:pt idx="4908">
                  <c:v>749.77942905098053</c:v>
                </c:pt>
                <c:pt idx="4909">
                  <c:v>748.9486359086618</c:v>
                </c:pt>
                <c:pt idx="4910">
                  <c:v>750.01484969526382</c:v>
                </c:pt>
                <c:pt idx="4911">
                  <c:v>748.69468269020172</c:v>
                </c:pt>
                <c:pt idx="4912">
                  <c:v>749.24651947885604</c:v>
                </c:pt>
                <c:pt idx="4913">
                  <c:v>746.60947960883232</c:v>
                </c:pt>
                <c:pt idx="4914">
                  <c:v>747.6157270100698</c:v>
                </c:pt>
                <c:pt idx="4915">
                  <c:v>748.18470536440464</c:v>
                </c:pt>
                <c:pt idx="4916">
                  <c:v>749.73225693672748</c:v>
                </c:pt>
                <c:pt idx="4917">
                  <c:v>749.15125786036106</c:v>
                </c:pt>
                <c:pt idx="4918">
                  <c:v>747.7827761051044</c:v>
                </c:pt>
                <c:pt idx="4919">
                  <c:v>748.20094363659473</c:v>
                </c:pt>
                <c:pt idx="4920">
                  <c:v>748.1272961971149</c:v>
                </c:pt>
                <c:pt idx="4921">
                  <c:v>748.07629971474262</c:v>
                </c:pt>
                <c:pt idx="4922">
                  <c:v>748.0005581852779</c:v>
                </c:pt>
                <c:pt idx="4923">
                  <c:v>748.43306309997888</c:v>
                </c:pt>
                <c:pt idx="4924">
                  <c:v>748.58725924312921</c:v>
                </c:pt>
                <c:pt idx="4925">
                  <c:v>748.94856865227075</c:v>
                </c:pt>
                <c:pt idx="4926">
                  <c:v>748.06731985032411</c:v>
                </c:pt>
                <c:pt idx="4927">
                  <c:v>748.39265875041337</c:v>
                </c:pt>
                <c:pt idx="4928">
                  <c:v>748.92532155930849</c:v>
                </c:pt>
                <c:pt idx="4929">
                  <c:v>748.20946867287012</c:v>
                </c:pt>
                <c:pt idx="4930">
                  <c:v>747.84614069282861</c:v>
                </c:pt>
                <c:pt idx="4931">
                  <c:v>746.56597299396844</c:v>
                </c:pt>
                <c:pt idx="4932">
                  <c:v>748.36003757536264</c:v>
                </c:pt>
                <c:pt idx="4933">
                  <c:v>747.63123760267945</c:v>
                </c:pt>
                <c:pt idx="4934">
                  <c:v>748.64169023081513</c:v>
                </c:pt>
                <c:pt idx="4935">
                  <c:v>748.68289483234139</c:v>
                </c:pt>
                <c:pt idx="4936">
                  <c:v>747.78285621747227</c:v>
                </c:pt>
                <c:pt idx="4937">
                  <c:v>748.01801860973092</c:v>
                </c:pt>
                <c:pt idx="4938">
                  <c:v>746.40112143277975</c:v>
                </c:pt>
                <c:pt idx="4939">
                  <c:v>746.52391278266759</c:v>
                </c:pt>
                <c:pt idx="4940">
                  <c:v>746.67782115459295</c:v>
                </c:pt>
                <c:pt idx="4941">
                  <c:v>747.17679017305227</c:v>
                </c:pt>
                <c:pt idx="4942">
                  <c:v>747.65778630494924</c:v>
                </c:pt>
                <c:pt idx="4943">
                  <c:v>747.28510456800313</c:v>
                </c:pt>
                <c:pt idx="4944">
                  <c:v>745.79510610818716</c:v>
                </c:pt>
                <c:pt idx="4945">
                  <c:v>745.68140324473234</c:v>
                </c:pt>
                <c:pt idx="4946">
                  <c:v>746.70815011381956</c:v>
                </c:pt>
                <c:pt idx="4947">
                  <c:v>747.87291094183774</c:v>
                </c:pt>
                <c:pt idx="4948">
                  <c:v>744.57205405354352</c:v>
                </c:pt>
                <c:pt idx="4949">
                  <c:v>746.87339618325086</c:v>
                </c:pt>
                <c:pt idx="4950">
                  <c:v>746.02085071325155</c:v>
                </c:pt>
                <c:pt idx="4951">
                  <c:v>744.56081285595747</c:v>
                </c:pt>
                <c:pt idx="4952">
                  <c:v>745.57999369025083</c:v>
                </c:pt>
                <c:pt idx="4953">
                  <c:v>745.88687237620206</c:v>
                </c:pt>
                <c:pt idx="4954">
                  <c:v>746.30449050187917</c:v>
                </c:pt>
                <c:pt idx="4955">
                  <c:v>744.80932457268091</c:v>
                </c:pt>
                <c:pt idx="4956">
                  <c:v>744.10749126493783</c:v>
                </c:pt>
                <c:pt idx="4957">
                  <c:v>744.74817497551294</c:v>
                </c:pt>
                <c:pt idx="4958">
                  <c:v>744.76095124509038</c:v>
                </c:pt>
                <c:pt idx="4959">
                  <c:v>744.80229828681649</c:v>
                </c:pt>
                <c:pt idx="4960">
                  <c:v>744.77342174377145</c:v>
                </c:pt>
                <c:pt idx="4961">
                  <c:v>744.75479874934854</c:v>
                </c:pt>
                <c:pt idx="4962">
                  <c:v>744.47191844310464</c:v>
                </c:pt>
                <c:pt idx="4963">
                  <c:v>746.71553280379476</c:v>
                </c:pt>
                <c:pt idx="4964">
                  <c:v>745.94872064318361</c:v>
                </c:pt>
                <c:pt idx="4965">
                  <c:v>744.68302221026124</c:v>
                </c:pt>
                <c:pt idx="4966">
                  <c:v>744.81985727872552</c:v>
                </c:pt>
                <c:pt idx="4967">
                  <c:v>744.02227754320802</c:v>
                </c:pt>
                <c:pt idx="4968">
                  <c:v>743.75564465846719</c:v>
                </c:pt>
                <c:pt idx="4969">
                  <c:v>744.91167978092881</c:v>
                </c:pt>
                <c:pt idx="4970">
                  <c:v>744.33843932196351</c:v>
                </c:pt>
                <c:pt idx="4971">
                  <c:v>745.42027894303055</c:v>
                </c:pt>
                <c:pt idx="4972">
                  <c:v>743.87233618542405</c:v>
                </c:pt>
                <c:pt idx="4973">
                  <c:v>744.96135267510863</c:v>
                </c:pt>
                <c:pt idx="4974">
                  <c:v>744.48347504332514</c:v>
                </c:pt>
                <c:pt idx="4975">
                  <c:v>742.51219178631754</c:v>
                </c:pt>
                <c:pt idx="4976">
                  <c:v>743.82685775950404</c:v>
                </c:pt>
                <c:pt idx="4977">
                  <c:v>741.15162368014308</c:v>
                </c:pt>
                <c:pt idx="4978">
                  <c:v>740.95825590088816</c:v>
                </c:pt>
                <c:pt idx="4979">
                  <c:v>741.0146807868764</c:v>
                </c:pt>
                <c:pt idx="4980">
                  <c:v>740.34865586355181</c:v>
                </c:pt>
                <c:pt idx="4981">
                  <c:v>742.2260791499898</c:v>
                </c:pt>
                <c:pt idx="4982">
                  <c:v>738.24407695129366</c:v>
                </c:pt>
                <c:pt idx="4983">
                  <c:v>739.24271343543978</c:v>
                </c:pt>
                <c:pt idx="4984">
                  <c:v>739.41251076653452</c:v>
                </c:pt>
                <c:pt idx="4985">
                  <c:v>737.68723685934992</c:v>
                </c:pt>
                <c:pt idx="4986">
                  <c:v>737.99566288187953</c:v>
                </c:pt>
                <c:pt idx="4987">
                  <c:v>741.37645514204951</c:v>
                </c:pt>
                <c:pt idx="4988">
                  <c:v>740.77937408944445</c:v>
                </c:pt>
                <c:pt idx="4989">
                  <c:v>739.24528574606256</c:v>
                </c:pt>
                <c:pt idx="4990">
                  <c:v>738.89104872604685</c:v>
                </c:pt>
                <c:pt idx="4991">
                  <c:v>740.04052779486256</c:v>
                </c:pt>
                <c:pt idx="4992">
                  <c:v>739.60520629992561</c:v>
                </c:pt>
                <c:pt idx="4993">
                  <c:v>738.4703535925396</c:v>
                </c:pt>
                <c:pt idx="4994">
                  <c:v>738.24426906218605</c:v>
                </c:pt>
                <c:pt idx="4995">
                  <c:v>738.76031896879749</c:v>
                </c:pt>
                <c:pt idx="4996">
                  <c:v>738.31284118106441</c:v>
                </c:pt>
                <c:pt idx="4997">
                  <c:v>737.78034240415172</c:v>
                </c:pt>
                <c:pt idx="4998">
                  <c:v>738.48840106919261</c:v>
                </c:pt>
                <c:pt idx="4999">
                  <c:v>738.49475939467402</c:v>
                </c:pt>
                <c:pt idx="5000">
                  <c:v>738.60198117688151</c:v>
                </c:pt>
                <c:pt idx="5001">
                  <c:v>737.7705204625413</c:v>
                </c:pt>
                <c:pt idx="5002">
                  <c:v>737.7395203252122</c:v>
                </c:pt>
                <c:pt idx="5003">
                  <c:v>737.68260627880545</c:v>
                </c:pt>
                <c:pt idx="5004">
                  <c:v>738.35348042741271</c:v>
                </c:pt>
                <c:pt idx="5005">
                  <c:v>736.99483879178615</c:v>
                </c:pt>
                <c:pt idx="5006">
                  <c:v>736.99928666919322</c:v>
                </c:pt>
                <c:pt idx="5007">
                  <c:v>738.2516051706657</c:v>
                </c:pt>
                <c:pt idx="5008">
                  <c:v>739.38468428782971</c:v>
                </c:pt>
                <c:pt idx="5009">
                  <c:v>738.71691870026143</c:v>
                </c:pt>
                <c:pt idx="5010">
                  <c:v>737.94173830084355</c:v>
                </c:pt>
                <c:pt idx="5011">
                  <c:v>738.42739229731114</c:v>
                </c:pt>
                <c:pt idx="5012">
                  <c:v>738.42184560827764</c:v>
                </c:pt>
                <c:pt idx="5013">
                  <c:v>736.38508108153792</c:v>
                </c:pt>
                <c:pt idx="5014">
                  <c:v>727.03149531595727</c:v>
                </c:pt>
                <c:pt idx="5015">
                  <c:v>725.034496529031</c:v>
                </c:pt>
                <c:pt idx="5016">
                  <c:v>731.83953802101632</c:v>
                </c:pt>
                <c:pt idx="5017">
                  <c:v>732.5106837581875</c:v>
                </c:pt>
                <c:pt idx="5018">
                  <c:v>732.05814933963438</c:v>
                </c:pt>
                <c:pt idx="5019">
                  <c:v>731.38971078582426</c:v>
                </c:pt>
                <c:pt idx="5020">
                  <c:v>729.95774156041762</c:v>
                </c:pt>
                <c:pt idx="5021">
                  <c:v>730.0107767600598</c:v>
                </c:pt>
                <c:pt idx="5022">
                  <c:v>731.340674640614</c:v>
                </c:pt>
                <c:pt idx="5023">
                  <c:v>730.50778112002035</c:v>
                </c:pt>
                <c:pt idx="5024">
                  <c:v>729.78332686610838</c:v>
                </c:pt>
                <c:pt idx="5025">
                  <c:v>729.97338020988127</c:v>
                </c:pt>
                <c:pt idx="5026">
                  <c:v>730.65442618914267</c:v>
                </c:pt>
                <c:pt idx="5027">
                  <c:v>730.62862286158224</c:v>
                </c:pt>
                <c:pt idx="5028">
                  <c:v>731.76603183336874</c:v>
                </c:pt>
                <c:pt idx="5029">
                  <c:v>731.52864131518027</c:v>
                </c:pt>
                <c:pt idx="5030">
                  <c:v>731.38889825530669</c:v>
                </c:pt>
                <c:pt idx="5031">
                  <c:v>731.1858113426747</c:v>
                </c:pt>
                <c:pt idx="5032">
                  <c:v>728.75726984814128</c:v>
                </c:pt>
                <c:pt idx="5033">
                  <c:v>725.63826682046374</c:v>
                </c:pt>
                <c:pt idx="5034">
                  <c:v>727.01539416984042</c:v>
                </c:pt>
                <c:pt idx="5035">
                  <c:v>725.37231041863879</c:v>
                </c:pt>
                <c:pt idx="5036">
                  <c:v>728.70745505765399</c:v>
                </c:pt>
                <c:pt idx="5037">
                  <c:v>729.65702803805789</c:v>
                </c:pt>
                <c:pt idx="5038">
                  <c:v>728.93142285757085</c:v>
                </c:pt>
                <c:pt idx="5039">
                  <c:v>730.72575542144796</c:v>
                </c:pt>
                <c:pt idx="5040">
                  <c:v>729.13973253779432</c:v>
                </c:pt>
                <c:pt idx="5041">
                  <c:v>730.13595300726911</c:v>
                </c:pt>
                <c:pt idx="5042">
                  <c:v>729.76068740897199</c:v>
                </c:pt>
                <c:pt idx="5043">
                  <c:v>729.67181074433347</c:v>
                </c:pt>
                <c:pt idx="5044">
                  <c:v>728.55653399043103</c:v>
                </c:pt>
                <c:pt idx="5045">
                  <c:v>726.73096373491308</c:v>
                </c:pt>
                <c:pt idx="5046">
                  <c:v>728.00309628062269</c:v>
                </c:pt>
                <c:pt idx="5047">
                  <c:v>727.96838557534238</c:v>
                </c:pt>
                <c:pt idx="5048">
                  <c:v>730.8478026697444</c:v>
                </c:pt>
                <c:pt idx="5049">
                  <c:v>727.60428750608435</c:v>
                </c:pt>
                <c:pt idx="5050">
                  <c:v>727.49286636803618</c:v>
                </c:pt>
                <c:pt idx="5051">
                  <c:v>728.82674118969908</c:v>
                </c:pt>
                <c:pt idx="5052">
                  <c:v>728.47752842400541</c:v>
                </c:pt>
                <c:pt idx="5053">
                  <c:v>727.48620092962256</c:v>
                </c:pt>
                <c:pt idx="5054">
                  <c:v>727.10756817553511</c:v>
                </c:pt>
                <c:pt idx="5055">
                  <c:v>726.81077787373533</c:v>
                </c:pt>
                <c:pt idx="5056">
                  <c:v>727.13793042395582</c:v>
                </c:pt>
                <c:pt idx="5057">
                  <c:v>728.05885753128996</c:v>
                </c:pt>
                <c:pt idx="5058">
                  <c:v>728.42131410353204</c:v>
                </c:pt>
                <c:pt idx="5059">
                  <c:v>725.55284429900667</c:v>
                </c:pt>
                <c:pt idx="5060">
                  <c:v>725.23585767858049</c:v>
                </c:pt>
                <c:pt idx="5061">
                  <c:v>725.55385668389818</c:v>
                </c:pt>
                <c:pt idx="5062">
                  <c:v>725.39758170955201</c:v>
                </c:pt>
                <c:pt idx="5063">
                  <c:v>726.85429982655069</c:v>
                </c:pt>
                <c:pt idx="5064">
                  <c:v>726.35005603544732</c:v>
                </c:pt>
                <c:pt idx="5065">
                  <c:v>725.59476576559564</c:v>
                </c:pt>
                <c:pt idx="5066">
                  <c:v>724.71128962748071</c:v>
                </c:pt>
                <c:pt idx="5067">
                  <c:v>724.89285231940767</c:v>
                </c:pt>
                <c:pt idx="5068">
                  <c:v>725.12152816169282</c:v>
                </c:pt>
                <c:pt idx="5069">
                  <c:v>724.65792600624582</c:v>
                </c:pt>
                <c:pt idx="5070">
                  <c:v>724.28960732929727</c:v>
                </c:pt>
                <c:pt idx="5071">
                  <c:v>724.58382014744302</c:v>
                </c:pt>
                <c:pt idx="5072">
                  <c:v>724.34858254902383</c:v>
                </c:pt>
                <c:pt idx="5073">
                  <c:v>724.65406124107858</c:v>
                </c:pt>
                <c:pt idx="5074">
                  <c:v>724.51721976511499</c:v>
                </c:pt>
                <c:pt idx="5075">
                  <c:v>724.5022015403988</c:v>
                </c:pt>
                <c:pt idx="5076">
                  <c:v>724.88642947189828</c:v>
                </c:pt>
                <c:pt idx="5077">
                  <c:v>724.17820475809594</c:v>
                </c:pt>
                <c:pt idx="5078">
                  <c:v>724.16862897388955</c:v>
                </c:pt>
                <c:pt idx="5079">
                  <c:v>723.65363668836972</c:v>
                </c:pt>
                <c:pt idx="5080">
                  <c:v>724.24338024296185</c:v>
                </c:pt>
                <c:pt idx="5081">
                  <c:v>725.22577279247662</c:v>
                </c:pt>
                <c:pt idx="5082">
                  <c:v>723.95049458183667</c:v>
                </c:pt>
                <c:pt idx="5083">
                  <c:v>724.07911953516623</c:v>
                </c:pt>
                <c:pt idx="5084">
                  <c:v>724.28557896800658</c:v>
                </c:pt>
                <c:pt idx="5085">
                  <c:v>722.06331008859297</c:v>
                </c:pt>
                <c:pt idx="5086">
                  <c:v>723.47386720963141</c:v>
                </c:pt>
                <c:pt idx="5087">
                  <c:v>723.38086751289984</c:v>
                </c:pt>
                <c:pt idx="5088">
                  <c:v>721.21134683676382</c:v>
                </c:pt>
                <c:pt idx="5089">
                  <c:v>720.9916581828179</c:v>
                </c:pt>
                <c:pt idx="5090">
                  <c:v>720.78651902266165</c:v>
                </c:pt>
                <c:pt idx="5091">
                  <c:v>720.05751940794607</c:v>
                </c:pt>
                <c:pt idx="5092">
                  <c:v>720.98520890064856</c:v>
                </c:pt>
                <c:pt idx="5093">
                  <c:v>718.98599895276448</c:v>
                </c:pt>
                <c:pt idx="5094">
                  <c:v>720.00961437262913</c:v>
                </c:pt>
                <c:pt idx="5095">
                  <c:v>720.82886641659161</c:v>
                </c:pt>
                <c:pt idx="5096">
                  <c:v>719.1105334702911</c:v>
                </c:pt>
                <c:pt idx="5097">
                  <c:v>720.11951130070111</c:v>
                </c:pt>
                <c:pt idx="5098">
                  <c:v>719.63474092446586</c:v>
                </c:pt>
                <c:pt idx="5099">
                  <c:v>719.31712508760711</c:v>
                </c:pt>
                <c:pt idx="5100">
                  <c:v>718.86774570308944</c:v>
                </c:pt>
                <c:pt idx="5101">
                  <c:v>718.70174557529708</c:v>
                </c:pt>
                <c:pt idx="5102">
                  <c:v>718.06460589729568</c:v>
                </c:pt>
                <c:pt idx="5103">
                  <c:v>717.36161155067703</c:v>
                </c:pt>
                <c:pt idx="5104">
                  <c:v>718.54788172804138</c:v>
                </c:pt>
                <c:pt idx="5105">
                  <c:v>717.37928125821372</c:v>
                </c:pt>
                <c:pt idx="5106">
                  <c:v>717.82965085469505</c:v>
                </c:pt>
                <c:pt idx="5107">
                  <c:v>717.7476486917617</c:v>
                </c:pt>
                <c:pt idx="5108">
                  <c:v>717.58563551400175</c:v>
                </c:pt>
                <c:pt idx="5109">
                  <c:v>717.56561127398481</c:v>
                </c:pt>
                <c:pt idx="5110">
                  <c:v>718.83624973986616</c:v>
                </c:pt>
                <c:pt idx="5111">
                  <c:v>718.04777851794233</c:v>
                </c:pt>
                <c:pt idx="5112">
                  <c:v>717.58499160502424</c:v>
                </c:pt>
                <c:pt idx="5113">
                  <c:v>716.78041592333784</c:v>
                </c:pt>
                <c:pt idx="5114">
                  <c:v>716.73300536070337</c:v>
                </c:pt>
                <c:pt idx="5115">
                  <c:v>716.84387321863642</c:v>
                </c:pt>
                <c:pt idx="5116">
                  <c:v>716.22925554309359</c:v>
                </c:pt>
                <c:pt idx="5117">
                  <c:v>715.4521261313962</c:v>
                </c:pt>
                <c:pt idx="5118">
                  <c:v>716.42198313866129</c:v>
                </c:pt>
                <c:pt idx="5119">
                  <c:v>714.56359149609079</c:v>
                </c:pt>
                <c:pt idx="5120">
                  <c:v>715.73666001949778</c:v>
                </c:pt>
                <c:pt idx="5121">
                  <c:v>715.99487109575739</c:v>
                </c:pt>
                <c:pt idx="5122">
                  <c:v>715.28944398556223</c:v>
                </c:pt>
                <c:pt idx="5123">
                  <c:v>715.77705208026191</c:v>
                </c:pt>
                <c:pt idx="5124">
                  <c:v>716.50482164882442</c:v>
                </c:pt>
                <c:pt idx="5125">
                  <c:v>715.03914146684428</c:v>
                </c:pt>
                <c:pt idx="5126">
                  <c:v>715.27412079833766</c:v>
                </c:pt>
                <c:pt idx="5127">
                  <c:v>715.03640293144008</c:v>
                </c:pt>
                <c:pt idx="5128">
                  <c:v>716.43291925080439</c:v>
                </c:pt>
                <c:pt idx="5129">
                  <c:v>714.75962729193589</c:v>
                </c:pt>
                <c:pt idx="5130">
                  <c:v>716.41496087052246</c:v>
                </c:pt>
                <c:pt idx="5131">
                  <c:v>715.84296145476719</c:v>
                </c:pt>
                <c:pt idx="5132">
                  <c:v>716.07947268523594</c:v>
                </c:pt>
                <c:pt idx="5133">
                  <c:v>713.5102842543306</c:v>
                </c:pt>
                <c:pt idx="5134">
                  <c:v>711.52476430870911</c:v>
                </c:pt>
                <c:pt idx="5135">
                  <c:v>711.07325535454174</c:v>
                </c:pt>
                <c:pt idx="5136">
                  <c:v>710.41280003823658</c:v>
                </c:pt>
                <c:pt idx="5137">
                  <c:v>710.21806613542458</c:v>
                </c:pt>
                <c:pt idx="5138">
                  <c:v>712.91403062083145</c:v>
                </c:pt>
                <c:pt idx="5139">
                  <c:v>712.24608556367775</c:v>
                </c:pt>
                <c:pt idx="5140">
                  <c:v>712.06640488840958</c:v>
                </c:pt>
                <c:pt idx="5141">
                  <c:v>710.6716988775911</c:v>
                </c:pt>
                <c:pt idx="5142">
                  <c:v>711.91177561320683</c:v>
                </c:pt>
                <c:pt idx="5143">
                  <c:v>711.88633416407129</c:v>
                </c:pt>
                <c:pt idx="5144">
                  <c:v>711.84667640738508</c:v>
                </c:pt>
                <c:pt idx="5145">
                  <c:v>710.45541596226712</c:v>
                </c:pt>
                <c:pt idx="5146">
                  <c:v>712.83152022771856</c:v>
                </c:pt>
                <c:pt idx="5147">
                  <c:v>714.08801665716192</c:v>
                </c:pt>
                <c:pt idx="5148">
                  <c:v>714.52922494523546</c:v>
                </c:pt>
                <c:pt idx="5149">
                  <c:v>714.51967973821183</c:v>
                </c:pt>
                <c:pt idx="5150">
                  <c:v>714.8796876799347</c:v>
                </c:pt>
                <c:pt idx="5151">
                  <c:v>714.70568604581376</c:v>
                </c:pt>
                <c:pt idx="5152">
                  <c:v>713.80598790757676</c:v>
                </c:pt>
                <c:pt idx="5153">
                  <c:v>712.68399087898752</c:v>
                </c:pt>
                <c:pt idx="5154">
                  <c:v>714.44817381911298</c:v>
                </c:pt>
                <c:pt idx="5155">
                  <c:v>713.26508872025033</c:v>
                </c:pt>
                <c:pt idx="5156">
                  <c:v>712.68607194535753</c:v>
                </c:pt>
                <c:pt idx="5157">
                  <c:v>711.61859224550744</c:v>
                </c:pt>
                <c:pt idx="5158">
                  <c:v>711.55552425794622</c:v>
                </c:pt>
                <c:pt idx="5159">
                  <c:v>709.81489941291829</c:v>
                </c:pt>
                <c:pt idx="5160">
                  <c:v>709.10179504566213</c:v>
                </c:pt>
                <c:pt idx="5161">
                  <c:v>710.17033269815465</c:v>
                </c:pt>
                <c:pt idx="5162">
                  <c:v>711.08800880797526</c:v>
                </c:pt>
                <c:pt idx="5163">
                  <c:v>710.58048577793261</c:v>
                </c:pt>
                <c:pt idx="5164">
                  <c:v>711.60842621513029</c:v>
                </c:pt>
                <c:pt idx="5165">
                  <c:v>712.03736880608221</c:v>
                </c:pt>
                <c:pt idx="5166">
                  <c:v>711.77795835025927</c:v>
                </c:pt>
                <c:pt idx="5167">
                  <c:v>710.85332094319483</c:v>
                </c:pt>
                <c:pt idx="5168">
                  <c:v>711.44402356632372</c:v>
                </c:pt>
                <c:pt idx="5169">
                  <c:v>710.25462497957369</c:v>
                </c:pt>
                <c:pt idx="5170">
                  <c:v>709.52120454795977</c:v>
                </c:pt>
                <c:pt idx="5171">
                  <c:v>707.90330557711741</c:v>
                </c:pt>
                <c:pt idx="5172">
                  <c:v>707.21896223910471</c:v>
                </c:pt>
                <c:pt idx="5173">
                  <c:v>708.6808961201491</c:v>
                </c:pt>
                <c:pt idx="5174">
                  <c:v>709.39342849143168</c:v>
                </c:pt>
                <c:pt idx="5175">
                  <c:v>707.76251189597269</c:v>
                </c:pt>
                <c:pt idx="5176">
                  <c:v>708.41579701192995</c:v>
                </c:pt>
                <c:pt idx="5177">
                  <c:v>708.23779408820292</c:v>
                </c:pt>
                <c:pt idx="5178">
                  <c:v>708.63870192645436</c:v>
                </c:pt>
                <c:pt idx="5179">
                  <c:v>708.12713834224587</c:v>
                </c:pt>
                <c:pt idx="5180">
                  <c:v>707.28577071009522</c:v>
                </c:pt>
                <c:pt idx="5181">
                  <c:v>708.83502877829915</c:v>
                </c:pt>
                <c:pt idx="5182">
                  <c:v>708.61683277367001</c:v>
                </c:pt>
                <c:pt idx="5183">
                  <c:v>707.23022900102978</c:v>
                </c:pt>
                <c:pt idx="5184">
                  <c:v>709.15881958185082</c:v>
                </c:pt>
                <c:pt idx="5185">
                  <c:v>708.0121546643818</c:v>
                </c:pt>
                <c:pt idx="5186">
                  <c:v>706.86477332888489</c:v>
                </c:pt>
                <c:pt idx="5187">
                  <c:v>706.48994801519757</c:v>
                </c:pt>
                <c:pt idx="5188">
                  <c:v>707.29284552671334</c:v>
                </c:pt>
                <c:pt idx="5189">
                  <c:v>707.67551551200768</c:v>
                </c:pt>
                <c:pt idx="5190">
                  <c:v>707.16098725237271</c:v>
                </c:pt>
                <c:pt idx="5191">
                  <c:v>706.73685770668408</c:v>
                </c:pt>
                <c:pt idx="5192">
                  <c:v>706.75791185535809</c:v>
                </c:pt>
                <c:pt idx="5193">
                  <c:v>708.74305846728703</c:v>
                </c:pt>
                <c:pt idx="5194">
                  <c:v>706.73983856477162</c:v>
                </c:pt>
                <c:pt idx="5195">
                  <c:v>706.41130390204808</c:v>
                </c:pt>
                <c:pt idx="5196">
                  <c:v>708.55530452169796</c:v>
                </c:pt>
                <c:pt idx="5197">
                  <c:v>708.12416529096981</c:v>
                </c:pt>
                <c:pt idx="5198">
                  <c:v>707.14299047179838</c:v>
                </c:pt>
                <c:pt idx="5199">
                  <c:v>706.13208645768782</c:v>
                </c:pt>
                <c:pt idx="5200">
                  <c:v>706.76755646057745</c:v>
                </c:pt>
                <c:pt idx="5201">
                  <c:v>707.43922177143713</c:v>
                </c:pt>
                <c:pt idx="5202">
                  <c:v>706.8431699592652</c:v>
                </c:pt>
                <c:pt idx="5203">
                  <c:v>707.4416906274887</c:v>
                </c:pt>
                <c:pt idx="5204">
                  <c:v>706.47838423028907</c:v>
                </c:pt>
                <c:pt idx="5205">
                  <c:v>706.59555265680274</c:v>
                </c:pt>
                <c:pt idx="5206">
                  <c:v>704.61788437143287</c:v>
                </c:pt>
                <c:pt idx="5207">
                  <c:v>705.65688559785804</c:v>
                </c:pt>
                <c:pt idx="5208">
                  <c:v>704.92945205234309</c:v>
                </c:pt>
                <c:pt idx="5209">
                  <c:v>705.2855607178094</c:v>
                </c:pt>
                <c:pt idx="5210">
                  <c:v>704.36789586209079</c:v>
                </c:pt>
                <c:pt idx="5211">
                  <c:v>703.88589467667362</c:v>
                </c:pt>
                <c:pt idx="5212">
                  <c:v>703.42522575520297</c:v>
                </c:pt>
                <c:pt idx="5213">
                  <c:v>702.9515905138137</c:v>
                </c:pt>
                <c:pt idx="5214">
                  <c:v>703.30607134662887</c:v>
                </c:pt>
                <c:pt idx="5215">
                  <c:v>703.92504893802425</c:v>
                </c:pt>
                <c:pt idx="5216">
                  <c:v>703.45314266346713</c:v>
                </c:pt>
                <c:pt idx="5217">
                  <c:v>703.58931406401416</c:v>
                </c:pt>
                <c:pt idx="5218">
                  <c:v>703.72141866945049</c:v>
                </c:pt>
                <c:pt idx="5219">
                  <c:v>702.98601995967647</c:v>
                </c:pt>
                <c:pt idx="5220">
                  <c:v>703.50093336962482</c:v>
                </c:pt>
                <c:pt idx="5221">
                  <c:v>704.5231543984296</c:v>
                </c:pt>
                <c:pt idx="5222">
                  <c:v>704.00955196284076</c:v>
                </c:pt>
                <c:pt idx="5223">
                  <c:v>704.74819538370093</c:v>
                </c:pt>
                <c:pt idx="5224">
                  <c:v>703.93596646562537</c:v>
                </c:pt>
                <c:pt idx="5225">
                  <c:v>702.42888275161704</c:v>
                </c:pt>
                <c:pt idx="5226">
                  <c:v>701.67514559999427</c:v>
                </c:pt>
                <c:pt idx="5227">
                  <c:v>702.87548149004897</c:v>
                </c:pt>
                <c:pt idx="5228">
                  <c:v>703.91802311316451</c:v>
                </c:pt>
                <c:pt idx="5229">
                  <c:v>703.82402795926055</c:v>
                </c:pt>
                <c:pt idx="5230">
                  <c:v>704.10279572382888</c:v>
                </c:pt>
                <c:pt idx="5231">
                  <c:v>703.71647256985625</c:v>
                </c:pt>
                <c:pt idx="5232">
                  <c:v>704.70872348919829</c:v>
                </c:pt>
                <c:pt idx="5233">
                  <c:v>705.34732884541472</c:v>
                </c:pt>
                <c:pt idx="5234">
                  <c:v>703.90604699030837</c:v>
                </c:pt>
                <c:pt idx="5235">
                  <c:v>705.30792251602134</c:v>
                </c:pt>
                <c:pt idx="5236">
                  <c:v>705.51069119945487</c:v>
                </c:pt>
                <c:pt idx="5237">
                  <c:v>704.11920985952338</c:v>
                </c:pt>
                <c:pt idx="5238">
                  <c:v>703.24249416962584</c:v>
                </c:pt>
                <c:pt idx="5239">
                  <c:v>705.02812236920317</c:v>
                </c:pt>
                <c:pt idx="5240">
                  <c:v>703.5698210634323</c:v>
                </c:pt>
                <c:pt idx="5241">
                  <c:v>702.8486222066017</c:v>
                </c:pt>
                <c:pt idx="5242">
                  <c:v>702.97278935090026</c:v>
                </c:pt>
                <c:pt idx="5243">
                  <c:v>703.08485734835585</c:v>
                </c:pt>
                <c:pt idx="5244">
                  <c:v>701.93315132335147</c:v>
                </c:pt>
                <c:pt idx="5245">
                  <c:v>704.05527063086947</c:v>
                </c:pt>
                <c:pt idx="5246">
                  <c:v>703.50448972359618</c:v>
                </c:pt>
                <c:pt idx="5247">
                  <c:v>705.35870886221846</c:v>
                </c:pt>
                <c:pt idx="5248">
                  <c:v>705.53395725787004</c:v>
                </c:pt>
                <c:pt idx="5249">
                  <c:v>705.72943176329454</c:v>
                </c:pt>
                <c:pt idx="5250">
                  <c:v>705.11151124537309</c:v>
                </c:pt>
                <c:pt idx="5251">
                  <c:v>706.53242869675478</c:v>
                </c:pt>
                <c:pt idx="5252">
                  <c:v>706.52939881384691</c:v>
                </c:pt>
                <c:pt idx="5253">
                  <c:v>705.01618827879747</c:v>
                </c:pt>
                <c:pt idx="5254">
                  <c:v>705.52301900089105</c:v>
                </c:pt>
                <c:pt idx="5255">
                  <c:v>705.21642504632791</c:v>
                </c:pt>
                <c:pt idx="5256">
                  <c:v>705.70398591459116</c:v>
                </c:pt>
                <c:pt idx="5257">
                  <c:v>705.71234296262583</c:v>
                </c:pt>
                <c:pt idx="5258">
                  <c:v>705.22169139795324</c:v>
                </c:pt>
                <c:pt idx="5259">
                  <c:v>704.13006064109823</c:v>
                </c:pt>
                <c:pt idx="5260">
                  <c:v>705.10847335867902</c:v>
                </c:pt>
                <c:pt idx="5261">
                  <c:v>705.57939758710882</c:v>
                </c:pt>
                <c:pt idx="5262">
                  <c:v>705.16017767601033</c:v>
                </c:pt>
                <c:pt idx="5263">
                  <c:v>703.7467016559126</c:v>
                </c:pt>
                <c:pt idx="5264">
                  <c:v>702.82127785496732</c:v>
                </c:pt>
                <c:pt idx="5265">
                  <c:v>703.69195946865102</c:v>
                </c:pt>
                <c:pt idx="5266">
                  <c:v>702.97290333919545</c:v>
                </c:pt>
                <c:pt idx="5267">
                  <c:v>701.98818233423253</c:v>
                </c:pt>
                <c:pt idx="5268">
                  <c:v>701.80633115582486</c:v>
                </c:pt>
                <c:pt idx="5269">
                  <c:v>703.06080940179845</c:v>
                </c:pt>
                <c:pt idx="5270">
                  <c:v>704.07188129239103</c:v>
                </c:pt>
                <c:pt idx="5271">
                  <c:v>703.27539181523343</c:v>
                </c:pt>
                <c:pt idx="5272">
                  <c:v>704.33219495229741</c:v>
                </c:pt>
                <c:pt idx="5273">
                  <c:v>703.77241251245459</c:v>
                </c:pt>
                <c:pt idx="5274">
                  <c:v>703.58049834147414</c:v>
                </c:pt>
                <c:pt idx="5275">
                  <c:v>703.40679055825194</c:v>
                </c:pt>
                <c:pt idx="5276">
                  <c:v>703.04723817482909</c:v>
                </c:pt>
                <c:pt idx="5277">
                  <c:v>702.15852857008895</c:v>
                </c:pt>
                <c:pt idx="5278">
                  <c:v>702.57527251541933</c:v>
                </c:pt>
                <c:pt idx="5279">
                  <c:v>702.05007292330583</c:v>
                </c:pt>
                <c:pt idx="5280">
                  <c:v>701.80288691819032</c:v>
                </c:pt>
                <c:pt idx="5281">
                  <c:v>702.413632348183</c:v>
                </c:pt>
                <c:pt idx="5282">
                  <c:v>704.38866676390489</c:v>
                </c:pt>
                <c:pt idx="5283">
                  <c:v>703.6140595320644</c:v>
                </c:pt>
                <c:pt idx="5284">
                  <c:v>701.66124520637413</c:v>
                </c:pt>
                <c:pt idx="5285">
                  <c:v>702.26341650821587</c:v>
                </c:pt>
                <c:pt idx="5286">
                  <c:v>702.33328751661202</c:v>
                </c:pt>
                <c:pt idx="5287">
                  <c:v>701.6516801510038</c:v>
                </c:pt>
                <c:pt idx="5288">
                  <c:v>702.12580883503279</c:v>
                </c:pt>
                <c:pt idx="5289">
                  <c:v>702.99184513092359</c:v>
                </c:pt>
                <c:pt idx="5290">
                  <c:v>702.05142855644544</c:v>
                </c:pt>
                <c:pt idx="5291">
                  <c:v>701.16910475492796</c:v>
                </c:pt>
                <c:pt idx="5292">
                  <c:v>701.21319991350492</c:v>
                </c:pt>
                <c:pt idx="5293">
                  <c:v>701.02294242382368</c:v>
                </c:pt>
                <c:pt idx="5294">
                  <c:v>701.36474519968351</c:v>
                </c:pt>
                <c:pt idx="5295">
                  <c:v>701.14319217205366</c:v>
                </c:pt>
                <c:pt idx="5296">
                  <c:v>700.27796524763426</c:v>
                </c:pt>
                <c:pt idx="5297">
                  <c:v>700.97356009483656</c:v>
                </c:pt>
                <c:pt idx="5298">
                  <c:v>700.5355649772132</c:v>
                </c:pt>
                <c:pt idx="5299">
                  <c:v>699.17378272442465</c:v>
                </c:pt>
                <c:pt idx="5300">
                  <c:v>698.91443147091513</c:v>
                </c:pt>
                <c:pt idx="5301">
                  <c:v>699.71069760946875</c:v>
                </c:pt>
                <c:pt idx="5302">
                  <c:v>698.855414229914</c:v>
                </c:pt>
                <c:pt idx="5303">
                  <c:v>698.68853663234358</c:v>
                </c:pt>
                <c:pt idx="5304">
                  <c:v>699.48643993167525</c:v>
                </c:pt>
                <c:pt idx="5305">
                  <c:v>700.23552684812194</c:v>
                </c:pt>
                <c:pt idx="5306">
                  <c:v>700.84001882700568</c:v>
                </c:pt>
                <c:pt idx="5307">
                  <c:v>699.53386558918601</c:v>
                </c:pt>
                <c:pt idx="5308">
                  <c:v>699.89406828396341</c:v>
                </c:pt>
                <c:pt idx="5309">
                  <c:v>700.21005044691583</c:v>
                </c:pt>
                <c:pt idx="5310">
                  <c:v>699.97377158515474</c:v>
                </c:pt>
                <c:pt idx="5311">
                  <c:v>699.64911718480607</c:v>
                </c:pt>
                <c:pt idx="5312">
                  <c:v>698.93499032967111</c:v>
                </c:pt>
                <c:pt idx="5313">
                  <c:v>699.32359657995721</c:v>
                </c:pt>
                <c:pt idx="5314">
                  <c:v>699.87481261603853</c:v>
                </c:pt>
                <c:pt idx="5315">
                  <c:v>699.24771989696046</c:v>
                </c:pt>
                <c:pt idx="5316">
                  <c:v>699.22107185237428</c:v>
                </c:pt>
                <c:pt idx="5317">
                  <c:v>699.96897621266862</c:v>
                </c:pt>
                <c:pt idx="5318">
                  <c:v>698.84788305871507</c:v>
                </c:pt>
                <c:pt idx="5319">
                  <c:v>698.59659434669038</c:v>
                </c:pt>
                <c:pt idx="5320">
                  <c:v>699.27274192683717</c:v>
                </c:pt>
                <c:pt idx="5321">
                  <c:v>699.20719314925691</c:v>
                </c:pt>
                <c:pt idx="5322">
                  <c:v>699.43660522811433</c:v>
                </c:pt>
                <c:pt idx="5323">
                  <c:v>693.99990911595842</c:v>
                </c:pt>
                <c:pt idx="5324">
                  <c:v>694.49603183381578</c:v>
                </c:pt>
                <c:pt idx="5325">
                  <c:v>694.4007962476494</c:v>
                </c:pt>
                <c:pt idx="5326">
                  <c:v>700.07147390954515</c:v>
                </c:pt>
                <c:pt idx="5327">
                  <c:v>700.74016229622384</c:v>
                </c:pt>
                <c:pt idx="5328">
                  <c:v>699.06198632158657</c:v>
                </c:pt>
                <c:pt idx="5329">
                  <c:v>698.5632894579353</c:v>
                </c:pt>
                <c:pt idx="5330">
                  <c:v>699.41803407110592</c:v>
                </c:pt>
                <c:pt idx="5331">
                  <c:v>699.95007174648663</c:v>
                </c:pt>
                <c:pt idx="5332">
                  <c:v>700.47234342433831</c:v>
                </c:pt>
                <c:pt idx="5333">
                  <c:v>700.84883444942852</c:v>
                </c:pt>
                <c:pt idx="5334">
                  <c:v>699.80750804581066</c:v>
                </c:pt>
                <c:pt idx="5335">
                  <c:v>698.54224472679516</c:v>
                </c:pt>
                <c:pt idx="5336">
                  <c:v>700.84131162800213</c:v>
                </c:pt>
                <c:pt idx="5337">
                  <c:v>699.92389517464062</c:v>
                </c:pt>
                <c:pt idx="5338">
                  <c:v>699.0397289264979</c:v>
                </c:pt>
                <c:pt idx="5339">
                  <c:v>699.49315457232615</c:v>
                </c:pt>
                <c:pt idx="5340">
                  <c:v>698.57123188861033</c:v>
                </c:pt>
                <c:pt idx="5341">
                  <c:v>696.74166332371851</c:v>
                </c:pt>
                <c:pt idx="5342">
                  <c:v>696.85562627204081</c:v>
                </c:pt>
                <c:pt idx="5343">
                  <c:v>697.97036570124646</c:v>
                </c:pt>
                <c:pt idx="5344">
                  <c:v>698.53918090276738</c:v>
                </c:pt>
                <c:pt idx="5345">
                  <c:v>697.58565380983373</c:v>
                </c:pt>
                <c:pt idx="5346">
                  <c:v>699.75881361775419</c:v>
                </c:pt>
                <c:pt idx="5347">
                  <c:v>699.1703620534422</c:v>
                </c:pt>
                <c:pt idx="5348">
                  <c:v>679.48507236875912</c:v>
                </c:pt>
                <c:pt idx="5349">
                  <c:v>679.59590929188153</c:v>
                </c:pt>
                <c:pt idx="5350">
                  <c:v>682.31282644905468</c:v>
                </c:pt>
                <c:pt idx="5351">
                  <c:v>680.63528164662739</c:v>
                </c:pt>
                <c:pt idx="5352">
                  <c:v>680.57168459333798</c:v>
                </c:pt>
                <c:pt idx="5353">
                  <c:v>683.62118143774887</c:v>
                </c:pt>
                <c:pt idx="5354">
                  <c:v>683.8352177236261</c:v>
                </c:pt>
                <c:pt idx="5355">
                  <c:v>682.77153805829903</c:v>
                </c:pt>
                <c:pt idx="5356">
                  <c:v>682.42065049149414</c:v>
                </c:pt>
                <c:pt idx="5357">
                  <c:v>684.06538654305359</c:v>
                </c:pt>
                <c:pt idx="5358">
                  <c:v>682.49358520843407</c:v>
                </c:pt>
                <c:pt idx="5359">
                  <c:v>682.01187206246277</c:v>
                </c:pt>
                <c:pt idx="5360">
                  <c:v>681.70249412395378</c:v>
                </c:pt>
                <c:pt idx="5361">
                  <c:v>681.32763106562516</c:v>
                </c:pt>
                <c:pt idx="5362">
                  <c:v>681.20407343842407</c:v>
                </c:pt>
                <c:pt idx="5363">
                  <c:v>689.91172886826416</c:v>
                </c:pt>
                <c:pt idx="5364">
                  <c:v>690.68100495077988</c:v>
                </c:pt>
                <c:pt idx="5365">
                  <c:v>688.89629946090599</c:v>
                </c:pt>
                <c:pt idx="5366">
                  <c:v>687.60835846700093</c:v>
                </c:pt>
                <c:pt idx="5367">
                  <c:v>688.22265287675282</c:v>
                </c:pt>
                <c:pt idx="5368">
                  <c:v>693.60108760930916</c:v>
                </c:pt>
                <c:pt idx="5369">
                  <c:v>692.67688996531388</c:v>
                </c:pt>
                <c:pt idx="5370">
                  <c:v>694.0926206205072</c:v>
                </c:pt>
                <c:pt idx="5371">
                  <c:v>692.02147282101532</c:v>
                </c:pt>
                <c:pt idx="5372">
                  <c:v>693.56097639538666</c:v>
                </c:pt>
                <c:pt idx="5373">
                  <c:v>688.15731380321404</c:v>
                </c:pt>
                <c:pt idx="5374">
                  <c:v>690.72982482053658</c:v>
                </c:pt>
                <c:pt idx="5375">
                  <c:v>689.5496961865606</c:v>
                </c:pt>
                <c:pt idx="5376">
                  <c:v>689.02866608836075</c:v>
                </c:pt>
                <c:pt idx="5377">
                  <c:v>689.80855990387818</c:v>
                </c:pt>
                <c:pt idx="5378">
                  <c:v>687.13942616246959</c:v>
                </c:pt>
                <c:pt idx="5379">
                  <c:v>685.37620732747337</c:v>
                </c:pt>
                <c:pt idx="5380">
                  <c:v>687.82829642854949</c:v>
                </c:pt>
                <c:pt idx="5381">
                  <c:v>687.84253614209911</c:v>
                </c:pt>
                <c:pt idx="5382">
                  <c:v>688.46317093633434</c:v>
                </c:pt>
                <c:pt idx="5383">
                  <c:v>689.91834243201038</c:v>
                </c:pt>
                <c:pt idx="5384">
                  <c:v>688.45583007298728</c:v>
                </c:pt>
                <c:pt idx="5385">
                  <c:v>688.65860865079185</c:v>
                </c:pt>
                <c:pt idx="5386">
                  <c:v>688.12254623137733</c:v>
                </c:pt>
                <c:pt idx="5387">
                  <c:v>687.62002115510722</c:v>
                </c:pt>
                <c:pt idx="5388">
                  <c:v>684.87005718611499</c:v>
                </c:pt>
                <c:pt idx="5389">
                  <c:v>685.67930146120807</c:v>
                </c:pt>
                <c:pt idx="5390">
                  <c:v>686.76833695732375</c:v>
                </c:pt>
                <c:pt idx="5391">
                  <c:v>685.84859383665344</c:v>
                </c:pt>
                <c:pt idx="5392">
                  <c:v>683.17938510142585</c:v>
                </c:pt>
                <c:pt idx="5393">
                  <c:v>684.07376608811637</c:v>
                </c:pt>
                <c:pt idx="5394">
                  <c:v>683.10976979695579</c:v>
                </c:pt>
                <c:pt idx="5395">
                  <c:v>687.03237644397041</c:v>
                </c:pt>
                <c:pt idx="5396">
                  <c:v>685.87263516150733</c:v>
                </c:pt>
                <c:pt idx="5397">
                  <c:v>687.2376959081771</c:v>
                </c:pt>
                <c:pt idx="5398">
                  <c:v>685.3485529180648</c:v>
                </c:pt>
                <c:pt idx="5399">
                  <c:v>685.40676776133796</c:v>
                </c:pt>
                <c:pt idx="5400">
                  <c:v>686.45443189703246</c:v>
                </c:pt>
                <c:pt idx="5401">
                  <c:v>685.00241238437911</c:v>
                </c:pt>
                <c:pt idx="5402">
                  <c:v>685.37348336540481</c:v>
                </c:pt>
                <c:pt idx="5403">
                  <c:v>685.81457561813613</c:v>
                </c:pt>
                <c:pt idx="5404">
                  <c:v>683.95489515923282</c:v>
                </c:pt>
                <c:pt idx="5405">
                  <c:v>682.58788014017364</c:v>
                </c:pt>
                <c:pt idx="5406">
                  <c:v>683.63995880447646</c:v>
                </c:pt>
                <c:pt idx="5407">
                  <c:v>682.19519145973345</c:v>
                </c:pt>
                <c:pt idx="5408">
                  <c:v>681.42712859995981</c:v>
                </c:pt>
                <c:pt idx="5409">
                  <c:v>680.66914944537302</c:v>
                </c:pt>
                <c:pt idx="5410">
                  <c:v>679.98131703585705</c:v>
                </c:pt>
                <c:pt idx="5411">
                  <c:v>681.24792294949611</c:v>
                </c:pt>
                <c:pt idx="5412">
                  <c:v>682.00646018237194</c:v>
                </c:pt>
                <c:pt idx="5413">
                  <c:v>680.3700978681477</c:v>
                </c:pt>
                <c:pt idx="5414">
                  <c:v>679.38965915888866</c:v>
                </c:pt>
                <c:pt idx="5415">
                  <c:v>681.12008517235836</c:v>
                </c:pt>
                <c:pt idx="5416">
                  <c:v>680.19097837061008</c:v>
                </c:pt>
                <c:pt idx="5417">
                  <c:v>679.24232312292179</c:v>
                </c:pt>
                <c:pt idx="5418">
                  <c:v>681.52419852465709</c:v>
                </c:pt>
                <c:pt idx="5419">
                  <c:v>682.03730314225277</c:v>
                </c:pt>
                <c:pt idx="5420">
                  <c:v>681.15320312232097</c:v>
                </c:pt>
                <c:pt idx="5421">
                  <c:v>680.50875007361492</c:v>
                </c:pt>
                <c:pt idx="5422">
                  <c:v>680.05958036333641</c:v>
                </c:pt>
                <c:pt idx="5423">
                  <c:v>679.89077726751884</c:v>
                </c:pt>
                <c:pt idx="5424">
                  <c:v>679.89666574448665</c:v>
                </c:pt>
                <c:pt idx="5425">
                  <c:v>679.78787659854015</c:v>
                </c:pt>
                <c:pt idx="5426">
                  <c:v>680.32488115877231</c:v>
                </c:pt>
                <c:pt idx="5427">
                  <c:v>681.50833614915928</c:v>
                </c:pt>
                <c:pt idx="5428">
                  <c:v>682.39323926717361</c:v>
                </c:pt>
                <c:pt idx="5429">
                  <c:v>681.26004809886535</c:v>
                </c:pt>
                <c:pt idx="5430">
                  <c:v>682.05879331380447</c:v>
                </c:pt>
                <c:pt idx="5431">
                  <c:v>682.11102444678863</c:v>
                </c:pt>
                <c:pt idx="5432">
                  <c:v>682.63846380263885</c:v>
                </c:pt>
                <c:pt idx="5433">
                  <c:v>681.64414612204155</c:v>
                </c:pt>
                <c:pt idx="5434">
                  <c:v>681.35439989716133</c:v>
                </c:pt>
                <c:pt idx="5435">
                  <c:v>681.90514338761886</c:v>
                </c:pt>
                <c:pt idx="5436">
                  <c:v>681.88842929154953</c:v>
                </c:pt>
                <c:pt idx="5437">
                  <c:v>680.63110292703232</c:v>
                </c:pt>
                <c:pt idx="5438">
                  <c:v>681.01222420484146</c:v>
                </c:pt>
                <c:pt idx="5439">
                  <c:v>679.85428454727253</c:v>
                </c:pt>
                <c:pt idx="5440">
                  <c:v>679.9528041705521</c:v>
                </c:pt>
                <c:pt idx="5441">
                  <c:v>680.37179412693104</c:v>
                </c:pt>
                <c:pt idx="5442">
                  <c:v>680.62382807582935</c:v>
                </c:pt>
                <c:pt idx="5443">
                  <c:v>680.16407849639972</c:v>
                </c:pt>
                <c:pt idx="5444">
                  <c:v>680.66689517349323</c:v>
                </c:pt>
                <c:pt idx="5445">
                  <c:v>681.3262709006699</c:v>
                </c:pt>
                <c:pt idx="5446">
                  <c:v>680.23038049787601</c:v>
                </c:pt>
                <c:pt idx="5447">
                  <c:v>679.00429823249897</c:v>
                </c:pt>
                <c:pt idx="5448">
                  <c:v>678.77799647301754</c:v>
                </c:pt>
                <c:pt idx="5449">
                  <c:v>678.16393058747371</c:v>
                </c:pt>
                <c:pt idx="5450">
                  <c:v>678.49917661398968</c:v>
                </c:pt>
                <c:pt idx="5451">
                  <c:v>677.60346250981411</c:v>
                </c:pt>
                <c:pt idx="5452">
                  <c:v>679.07178901881298</c:v>
                </c:pt>
                <c:pt idx="5453">
                  <c:v>678.54066985100826</c:v>
                </c:pt>
                <c:pt idx="5454">
                  <c:v>680.47397197038254</c:v>
                </c:pt>
                <c:pt idx="5455">
                  <c:v>679.42795164138397</c:v>
                </c:pt>
                <c:pt idx="5456">
                  <c:v>680.15500558168014</c:v>
                </c:pt>
                <c:pt idx="5457">
                  <c:v>681.17046923190674</c:v>
                </c:pt>
                <c:pt idx="5458">
                  <c:v>679.43471091240963</c:v>
                </c:pt>
                <c:pt idx="5459">
                  <c:v>679.00562702864727</c:v>
                </c:pt>
                <c:pt idx="5460">
                  <c:v>679.0693359300526</c:v>
                </c:pt>
                <c:pt idx="5461">
                  <c:v>678.63974332064709</c:v>
                </c:pt>
                <c:pt idx="5462">
                  <c:v>678.55576001853069</c:v>
                </c:pt>
                <c:pt idx="5463">
                  <c:v>679.02549185604175</c:v>
                </c:pt>
                <c:pt idx="5464">
                  <c:v>678.91944796592315</c:v>
                </c:pt>
                <c:pt idx="5465">
                  <c:v>678.11823020130714</c:v>
                </c:pt>
                <c:pt idx="5466">
                  <c:v>678.03057862073501</c:v>
                </c:pt>
                <c:pt idx="5467">
                  <c:v>677.94855903089365</c:v>
                </c:pt>
                <c:pt idx="5468">
                  <c:v>678.40724880993685</c:v>
                </c:pt>
                <c:pt idx="5469">
                  <c:v>678.01259113848528</c:v>
                </c:pt>
                <c:pt idx="5470">
                  <c:v>677.83712400496324</c:v>
                </c:pt>
                <c:pt idx="5471">
                  <c:v>679.35067506134828</c:v>
                </c:pt>
                <c:pt idx="5472">
                  <c:v>678.35431675613245</c:v>
                </c:pt>
                <c:pt idx="5473">
                  <c:v>677.42689004540762</c:v>
                </c:pt>
                <c:pt idx="5474">
                  <c:v>676.84145726263841</c:v>
                </c:pt>
                <c:pt idx="5475">
                  <c:v>676.54631258547624</c:v>
                </c:pt>
                <c:pt idx="5476">
                  <c:v>677.85721786320528</c:v>
                </c:pt>
                <c:pt idx="5477">
                  <c:v>677.01641653478464</c:v>
                </c:pt>
                <c:pt idx="5478">
                  <c:v>677.52265794575533</c:v>
                </c:pt>
                <c:pt idx="5479">
                  <c:v>678.0523613244327</c:v>
                </c:pt>
                <c:pt idx="5480">
                  <c:v>678.05799825489839</c:v>
                </c:pt>
                <c:pt idx="5481">
                  <c:v>678.59623740613779</c:v>
                </c:pt>
                <c:pt idx="5482">
                  <c:v>678.0482773631843</c:v>
                </c:pt>
                <c:pt idx="5483">
                  <c:v>675.5456300973924</c:v>
                </c:pt>
                <c:pt idx="5484">
                  <c:v>675.95953233540376</c:v>
                </c:pt>
                <c:pt idx="5485">
                  <c:v>675.8494827300342</c:v>
                </c:pt>
                <c:pt idx="5486">
                  <c:v>674.47638560831865</c:v>
                </c:pt>
                <c:pt idx="5487">
                  <c:v>674.68769903481325</c:v>
                </c:pt>
                <c:pt idx="5488">
                  <c:v>675.18367853761038</c:v>
                </c:pt>
                <c:pt idx="5489">
                  <c:v>674.33724045753797</c:v>
                </c:pt>
                <c:pt idx="5490">
                  <c:v>674.20161309838613</c:v>
                </c:pt>
                <c:pt idx="5491">
                  <c:v>675.5901598036321</c:v>
                </c:pt>
                <c:pt idx="5492">
                  <c:v>676.30750694871267</c:v>
                </c:pt>
                <c:pt idx="5493">
                  <c:v>674.96425071358999</c:v>
                </c:pt>
                <c:pt idx="5494">
                  <c:v>674.78832522034963</c:v>
                </c:pt>
                <c:pt idx="5495">
                  <c:v>674.38214710355123</c:v>
                </c:pt>
                <c:pt idx="5496">
                  <c:v>675.62817090750059</c:v>
                </c:pt>
                <c:pt idx="5497">
                  <c:v>674.80452612042745</c:v>
                </c:pt>
                <c:pt idx="5498">
                  <c:v>674.40071648359617</c:v>
                </c:pt>
                <c:pt idx="5499">
                  <c:v>674.87162989378294</c:v>
                </c:pt>
                <c:pt idx="5500">
                  <c:v>676.37528657913526</c:v>
                </c:pt>
                <c:pt idx="5501">
                  <c:v>676.55705904960951</c:v>
                </c:pt>
                <c:pt idx="5502">
                  <c:v>674.65334838629087</c:v>
                </c:pt>
                <c:pt idx="5503">
                  <c:v>675.04524366557916</c:v>
                </c:pt>
                <c:pt idx="5504">
                  <c:v>675.73238240182718</c:v>
                </c:pt>
                <c:pt idx="5505">
                  <c:v>675.73938943446001</c:v>
                </c:pt>
                <c:pt idx="5506">
                  <c:v>675.71737910807451</c:v>
                </c:pt>
                <c:pt idx="5507">
                  <c:v>676.4224373847278</c:v>
                </c:pt>
                <c:pt idx="5508">
                  <c:v>675.79116539657434</c:v>
                </c:pt>
                <c:pt idx="5509">
                  <c:v>674.08428876102289</c:v>
                </c:pt>
                <c:pt idx="5510">
                  <c:v>673.60513095558008</c:v>
                </c:pt>
                <c:pt idx="5511">
                  <c:v>674.3339857906135</c:v>
                </c:pt>
                <c:pt idx="5512">
                  <c:v>674.54274390638193</c:v>
                </c:pt>
                <c:pt idx="5513">
                  <c:v>674.60322095454057</c:v>
                </c:pt>
                <c:pt idx="5514">
                  <c:v>673.56037183106264</c:v>
                </c:pt>
                <c:pt idx="5515">
                  <c:v>673.90972085297426</c:v>
                </c:pt>
                <c:pt idx="5516">
                  <c:v>674.38625968993028</c:v>
                </c:pt>
                <c:pt idx="5517">
                  <c:v>674.18826653063616</c:v>
                </c:pt>
                <c:pt idx="5518">
                  <c:v>673.85305885970911</c:v>
                </c:pt>
                <c:pt idx="5519">
                  <c:v>671.561911031607</c:v>
                </c:pt>
                <c:pt idx="5520">
                  <c:v>670.15465621650537</c:v>
                </c:pt>
                <c:pt idx="5521">
                  <c:v>672.07500647008737</c:v>
                </c:pt>
                <c:pt idx="5522">
                  <c:v>671.28117708862146</c:v>
                </c:pt>
                <c:pt idx="5523">
                  <c:v>673.26618105173429</c:v>
                </c:pt>
                <c:pt idx="5524">
                  <c:v>671.91619420051893</c:v>
                </c:pt>
                <c:pt idx="5525">
                  <c:v>671.06040048599561</c:v>
                </c:pt>
                <c:pt idx="5526">
                  <c:v>672.17259104550203</c:v>
                </c:pt>
                <c:pt idx="5527">
                  <c:v>673.48593796789964</c:v>
                </c:pt>
                <c:pt idx="5528">
                  <c:v>673.609418615702</c:v>
                </c:pt>
                <c:pt idx="5529">
                  <c:v>675.83885209262689</c:v>
                </c:pt>
                <c:pt idx="5530">
                  <c:v>673.44735006988367</c:v>
                </c:pt>
                <c:pt idx="5531">
                  <c:v>673.28733347356638</c:v>
                </c:pt>
                <c:pt idx="5532">
                  <c:v>673.06069555878958</c:v>
                </c:pt>
                <c:pt idx="5533">
                  <c:v>672.99644073844274</c:v>
                </c:pt>
                <c:pt idx="5534">
                  <c:v>671.64827911556085</c:v>
                </c:pt>
                <c:pt idx="5535">
                  <c:v>672.30151905119737</c:v>
                </c:pt>
                <c:pt idx="5536">
                  <c:v>672.12026734650453</c:v>
                </c:pt>
                <c:pt idx="5537">
                  <c:v>672.13626720011553</c:v>
                </c:pt>
                <c:pt idx="5538">
                  <c:v>673.02654395997843</c:v>
                </c:pt>
                <c:pt idx="5539">
                  <c:v>671.99235659838041</c:v>
                </c:pt>
                <c:pt idx="5540">
                  <c:v>672.11032100022157</c:v>
                </c:pt>
                <c:pt idx="5541">
                  <c:v>672.7685865908893</c:v>
                </c:pt>
                <c:pt idx="5542">
                  <c:v>672.79423484206518</c:v>
                </c:pt>
                <c:pt idx="5543">
                  <c:v>671.81847485900244</c:v>
                </c:pt>
                <c:pt idx="5544">
                  <c:v>671.91178108752092</c:v>
                </c:pt>
                <c:pt idx="5545">
                  <c:v>673.12971575558504</c:v>
                </c:pt>
                <c:pt idx="5546">
                  <c:v>672.59466712177118</c:v>
                </c:pt>
                <c:pt idx="5547">
                  <c:v>673.26616846025308</c:v>
                </c:pt>
                <c:pt idx="5548">
                  <c:v>673.35200519860109</c:v>
                </c:pt>
                <c:pt idx="5549">
                  <c:v>672.41837419569811</c:v>
                </c:pt>
                <c:pt idx="5550">
                  <c:v>670.76229889691194</c:v>
                </c:pt>
                <c:pt idx="5551">
                  <c:v>672.08165158331713</c:v>
                </c:pt>
                <c:pt idx="5552">
                  <c:v>674.13137559593042</c:v>
                </c:pt>
                <c:pt idx="5553">
                  <c:v>672.65682514012178</c:v>
                </c:pt>
                <c:pt idx="5554">
                  <c:v>672.68725107610544</c:v>
                </c:pt>
                <c:pt idx="5555">
                  <c:v>672.42985473573526</c:v>
                </c:pt>
                <c:pt idx="5556">
                  <c:v>674.08963082731088</c:v>
                </c:pt>
                <c:pt idx="5557">
                  <c:v>674.36574988067468</c:v>
                </c:pt>
                <c:pt idx="5558">
                  <c:v>672.86292122304758</c:v>
                </c:pt>
                <c:pt idx="5559">
                  <c:v>671.5675335973533</c:v>
                </c:pt>
                <c:pt idx="5560">
                  <c:v>672.56275402009805</c:v>
                </c:pt>
                <c:pt idx="5561">
                  <c:v>673.21288321912607</c:v>
                </c:pt>
                <c:pt idx="5562">
                  <c:v>674.02085475623926</c:v>
                </c:pt>
                <c:pt idx="5563">
                  <c:v>673.56156629324278</c:v>
                </c:pt>
                <c:pt idx="5564">
                  <c:v>671.91380375624021</c:v>
                </c:pt>
                <c:pt idx="5565">
                  <c:v>672.76845702529272</c:v>
                </c:pt>
                <c:pt idx="5566">
                  <c:v>671.69825407862982</c:v>
                </c:pt>
                <c:pt idx="5567">
                  <c:v>670.64059832692465</c:v>
                </c:pt>
                <c:pt idx="5568">
                  <c:v>670.73792752623876</c:v>
                </c:pt>
                <c:pt idx="5569">
                  <c:v>671.91975739598593</c:v>
                </c:pt>
                <c:pt idx="5570">
                  <c:v>671.10070827603658</c:v>
                </c:pt>
                <c:pt idx="5571">
                  <c:v>672.22747150063833</c:v>
                </c:pt>
                <c:pt idx="5572">
                  <c:v>672.88847175240835</c:v>
                </c:pt>
                <c:pt idx="5573">
                  <c:v>670.88666239381155</c:v>
                </c:pt>
                <c:pt idx="5574">
                  <c:v>670.73910024762472</c:v>
                </c:pt>
                <c:pt idx="5575">
                  <c:v>669.99731427431425</c:v>
                </c:pt>
                <c:pt idx="5576">
                  <c:v>671.23814938962778</c:v>
                </c:pt>
                <c:pt idx="5577">
                  <c:v>671.03975997865518</c:v>
                </c:pt>
                <c:pt idx="5578">
                  <c:v>670.5048214048179</c:v>
                </c:pt>
                <c:pt idx="5579">
                  <c:v>671.53948824107965</c:v>
                </c:pt>
                <c:pt idx="5580">
                  <c:v>671.95007705688795</c:v>
                </c:pt>
                <c:pt idx="5581">
                  <c:v>670.11707431078275</c:v>
                </c:pt>
                <c:pt idx="5582">
                  <c:v>670.0510870516332</c:v>
                </c:pt>
                <c:pt idx="5583">
                  <c:v>669.8178175985845</c:v>
                </c:pt>
                <c:pt idx="5584">
                  <c:v>669.57541003823599</c:v>
                </c:pt>
                <c:pt idx="5585">
                  <c:v>668.43717272579988</c:v>
                </c:pt>
                <c:pt idx="5586">
                  <c:v>667.32723642886003</c:v>
                </c:pt>
                <c:pt idx="5587">
                  <c:v>668.48872520029863</c:v>
                </c:pt>
                <c:pt idx="5588">
                  <c:v>667.50176091492494</c:v>
                </c:pt>
                <c:pt idx="5589">
                  <c:v>668.8661714941295</c:v>
                </c:pt>
                <c:pt idx="5590">
                  <c:v>669.72345937788805</c:v>
                </c:pt>
                <c:pt idx="5591">
                  <c:v>670.56776471436342</c:v>
                </c:pt>
                <c:pt idx="5592">
                  <c:v>669.93446485698541</c:v>
                </c:pt>
                <c:pt idx="5593">
                  <c:v>669.44609396159967</c:v>
                </c:pt>
                <c:pt idx="5594">
                  <c:v>670.43410833180269</c:v>
                </c:pt>
                <c:pt idx="5595">
                  <c:v>670.63770695031008</c:v>
                </c:pt>
                <c:pt idx="5596">
                  <c:v>668.36592811346372</c:v>
                </c:pt>
                <c:pt idx="5597">
                  <c:v>669.5818769931825</c:v>
                </c:pt>
                <c:pt idx="5598">
                  <c:v>669.41361063719114</c:v>
                </c:pt>
                <c:pt idx="5599">
                  <c:v>668.18436908722242</c:v>
                </c:pt>
                <c:pt idx="5600">
                  <c:v>667.35244376957735</c:v>
                </c:pt>
                <c:pt idx="5601">
                  <c:v>671.21759833395799</c:v>
                </c:pt>
                <c:pt idx="5602">
                  <c:v>671.68650509417375</c:v>
                </c:pt>
                <c:pt idx="5603">
                  <c:v>671.58167661726793</c:v>
                </c:pt>
                <c:pt idx="5604">
                  <c:v>671.13317403197607</c:v>
                </c:pt>
                <c:pt idx="5605">
                  <c:v>670.67351470887979</c:v>
                </c:pt>
                <c:pt idx="5606">
                  <c:v>671.51323382556757</c:v>
                </c:pt>
                <c:pt idx="5607">
                  <c:v>671.56048236787638</c:v>
                </c:pt>
                <c:pt idx="5608">
                  <c:v>671.0943597704204</c:v>
                </c:pt>
                <c:pt idx="5609">
                  <c:v>668.8806631118091</c:v>
                </c:pt>
                <c:pt idx="5610">
                  <c:v>671.04630042612871</c:v>
                </c:pt>
                <c:pt idx="5611">
                  <c:v>670.48961444199404</c:v>
                </c:pt>
                <c:pt idx="5612">
                  <c:v>669.98497189581713</c:v>
                </c:pt>
                <c:pt idx="5613">
                  <c:v>671.28741754591783</c:v>
                </c:pt>
                <c:pt idx="5614">
                  <c:v>672.98772771656832</c:v>
                </c:pt>
                <c:pt idx="5615">
                  <c:v>670.94127364456972</c:v>
                </c:pt>
                <c:pt idx="5616">
                  <c:v>669.78434999287447</c:v>
                </c:pt>
                <c:pt idx="5617">
                  <c:v>670.22488220036348</c:v>
                </c:pt>
                <c:pt idx="5618">
                  <c:v>669.81933413446268</c:v>
                </c:pt>
                <c:pt idx="5619">
                  <c:v>669.99355326593241</c:v>
                </c:pt>
                <c:pt idx="5620">
                  <c:v>669.85212694108804</c:v>
                </c:pt>
                <c:pt idx="5621">
                  <c:v>669.92767439782938</c:v>
                </c:pt>
                <c:pt idx="5622">
                  <c:v>671.34627918899378</c:v>
                </c:pt>
                <c:pt idx="5623">
                  <c:v>670.09628288448175</c:v>
                </c:pt>
                <c:pt idx="5624">
                  <c:v>669.47204218805155</c:v>
                </c:pt>
                <c:pt idx="5625">
                  <c:v>670.24660058319887</c:v>
                </c:pt>
                <c:pt idx="5626">
                  <c:v>670.04882015288194</c:v>
                </c:pt>
                <c:pt idx="5627">
                  <c:v>670.01280076802095</c:v>
                </c:pt>
                <c:pt idx="5628">
                  <c:v>669.18575878441652</c:v>
                </c:pt>
                <c:pt idx="5629">
                  <c:v>669.02536301315149</c:v>
                </c:pt>
                <c:pt idx="5630">
                  <c:v>670.71582292020639</c:v>
                </c:pt>
                <c:pt idx="5631">
                  <c:v>670.01851777732691</c:v>
                </c:pt>
                <c:pt idx="5632">
                  <c:v>669.90884940326532</c:v>
                </c:pt>
                <c:pt idx="5633">
                  <c:v>671.38480402529558</c:v>
                </c:pt>
                <c:pt idx="5634">
                  <c:v>671.59352023899874</c:v>
                </c:pt>
                <c:pt idx="5635">
                  <c:v>671.12612073123773</c:v>
                </c:pt>
                <c:pt idx="5636">
                  <c:v>670.91616795957407</c:v>
                </c:pt>
                <c:pt idx="5637">
                  <c:v>671.89945699274858</c:v>
                </c:pt>
                <c:pt idx="5638">
                  <c:v>670.43159873783907</c:v>
                </c:pt>
                <c:pt idx="5639">
                  <c:v>670.76828528940996</c:v>
                </c:pt>
                <c:pt idx="5640">
                  <c:v>670.29817275703272</c:v>
                </c:pt>
                <c:pt idx="5641">
                  <c:v>669.93263952434381</c:v>
                </c:pt>
                <c:pt idx="5642">
                  <c:v>669.41474620998224</c:v>
                </c:pt>
                <c:pt idx="5643">
                  <c:v>668.37821741402468</c:v>
                </c:pt>
                <c:pt idx="5644">
                  <c:v>668.84964741766771</c:v>
                </c:pt>
                <c:pt idx="5645">
                  <c:v>669.75935734808763</c:v>
                </c:pt>
                <c:pt idx="5646">
                  <c:v>668.95092539489588</c:v>
                </c:pt>
                <c:pt idx="5647">
                  <c:v>670.26628045738062</c:v>
                </c:pt>
                <c:pt idx="5648">
                  <c:v>670.04931326210817</c:v>
                </c:pt>
                <c:pt idx="5649">
                  <c:v>669.78331507742723</c:v>
                </c:pt>
                <c:pt idx="5650">
                  <c:v>670.68236277997812</c:v>
                </c:pt>
                <c:pt idx="5651">
                  <c:v>670.29411409795603</c:v>
                </c:pt>
                <c:pt idx="5652">
                  <c:v>670.33432839811167</c:v>
                </c:pt>
                <c:pt idx="5653">
                  <c:v>671.43739847839197</c:v>
                </c:pt>
                <c:pt idx="5654">
                  <c:v>672.53568713367304</c:v>
                </c:pt>
                <c:pt idx="5655">
                  <c:v>672.7247037142547</c:v>
                </c:pt>
                <c:pt idx="5656">
                  <c:v>670.97511224448999</c:v>
                </c:pt>
                <c:pt idx="5657">
                  <c:v>671.51140628755411</c:v>
                </c:pt>
                <c:pt idx="5658">
                  <c:v>672.83236609399637</c:v>
                </c:pt>
                <c:pt idx="5659">
                  <c:v>672.53058879077753</c:v>
                </c:pt>
                <c:pt idx="5660">
                  <c:v>670.7436491102012</c:v>
                </c:pt>
                <c:pt idx="5661">
                  <c:v>670.79672764242014</c:v>
                </c:pt>
                <c:pt idx="5662">
                  <c:v>670.32188461721262</c:v>
                </c:pt>
                <c:pt idx="5663">
                  <c:v>669.80659966171106</c:v>
                </c:pt>
                <c:pt idx="5664">
                  <c:v>670.31664453447183</c:v>
                </c:pt>
                <c:pt idx="5665">
                  <c:v>669.63536719978174</c:v>
                </c:pt>
                <c:pt idx="5666">
                  <c:v>670.28977750242075</c:v>
                </c:pt>
                <c:pt idx="5667">
                  <c:v>671.4106225222381</c:v>
                </c:pt>
                <c:pt idx="5668">
                  <c:v>668.93921734392961</c:v>
                </c:pt>
                <c:pt idx="5669">
                  <c:v>669.87918125093302</c:v>
                </c:pt>
                <c:pt idx="5670">
                  <c:v>669.83954267204126</c:v>
                </c:pt>
                <c:pt idx="5671">
                  <c:v>667.63018958270868</c:v>
                </c:pt>
                <c:pt idx="5672">
                  <c:v>669.74696059525331</c:v>
                </c:pt>
                <c:pt idx="5673">
                  <c:v>668.67855618894419</c:v>
                </c:pt>
                <c:pt idx="5674">
                  <c:v>668.27800096571764</c:v>
                </c:pt>
                <c:pt idx="5675">
                  <c:v>667.44047112763246</c:v>
                </c:pt>
                <c:pt idx="5676">
                  <c:v>668.14010569453558</c:v>
                </c:pt>
                <c:pt idx="5677">
                  <c:v>668.84902295470556</c:v>
                </c:pt>
                <c:pt idx="5678">
                  <c:v>669.50525805354437</c:v>
                </c:pt>
                <c:pt idx="5679">
                  <c:v>669.95143374801</c:v>
                </c:pt>
                <c:pt idx="5680">
                  <c:v>669.63822278380712</c:v>
                </c:pt>
                <c:pt idx="5681">
                  <c:v>668.9722573161157</c:v>
                </c:pt>
                <c:pt idx="5682">
                  <c:v>668.21933799982389</c:v>
                </c:pt>
                <c:pt idx="5683">
                  <c:v>669.0586685836347</c:v>
                </c:pt>
                <c:pt idx="5684">
                  <c:v>671.53081196546873</c:v>
                </c:pt>
                <c:pt idx="5685">
                  <c:v>671.35097223520597</c:v>
                </c:pt>
                <c:pt idx="5686">
                  <c:v>670.22860342264494</c:v>
                </c:pt>
                <c:pt idx="5687">
                  <c:v>669.64632898569425</c:v>
                </c:pt>
                <c:pt idx="5688">
                  <c:v>669.23909926414808</c:v>
                </c:pt>
                <c:pt idx="5689">
                  <c:v>670.36289364099821</c:v>
                </c:pt>
                <c:pt idx="5690">
                  <c:v>669.03137385845503</c:v>
                </c:pt>
                <c:pt idx="5691">
                  <c:v>668.57838881016096</c:v>
                </c:pt>
                <c:pt idx="5692">
                  <c:v>669.38129413128217</c:v>
                </c:pt>
                <c:pt idx="5693">
                  <c:v>670.66691333055815</c:v>
                </c:pt>
                <c:pt idx="5694">
                  <c:v>669.88438224792799</c:v>
                </c:pt>
                <c:pt idx="5695">
                  <c:v>669.33098012209257</c:v>
                </c:pt>
                <c:pt idx="5696">
                  <c:v>670.93787503242811</c:v>
                </c:pt>
                <c:pt idx="5697">
                  <c:v>670.85287493467649</c:v>
                </c:pt>
                <c:pt idx="5698">
                  <c:v>671.07300807535967</c:v>
                </c:pt>
                <c:pt idx="5699">
                  <c:v>670.65905858576616</c:v>
                </c:pt>
                <c:pt idx="5700">
                  <c:v>668.97729428112825</c:v>
                </c:pt>
                <c:pt idx="5701">
                  <c:v>671.59424598515352</c:v>
                </c:pt>
                <c:pt idx="5702">
                  <c:v>670.22548480332216</c:v>
                </c:pt>
                <c:pt idx="5703">
                  <c:v>670.5190795958074</c:v>
                </c:pt>
                <c:pt idx="5704">
                  <c:v>668.83288952708563</c:v>
                </c:pt>
                <c:pt idx="5705">
                  <c:v>667.72497203946432</c:v>
                </c:pt>
                <c:pt idx="5706">
                  <c:v>668.89388236403784</c:v>
                </c:pt>
                <c:pt idx="5707">
                  <c:v>668.73118185997328</c:v>
                </c:pt>
                <c:pt idx="5708">
                  <c:v>668.00549569726309</c:v>
                </c:pt>
                <c:pt idx="5709">
                  <c:v>668.55256745219549</c:v>
                </c:pt>
                <c:pt idx="5710">
                  <c:v>668.81919625401815</c:v>
                </c:pt>
                <c:pt idx="5711">
                  <c:v>668.97864589095434</c:v>
                </c:pt>
                <c:pt idx="5712">
                  <c:v>669.01849541068395</c:v>
                </c:pt>
                <c:pt idx="5713">
                  <c:v>668.21424454450926</c:v>
                </c:pt>
                <c:pt idx="5714">
                  <c:v>668.91751250624975</c:v>
                </c:pt>
                <c:pt idx="5715">
                  <c:v>670.13446292281469</c:v>
                </c:pt>
                <c:pt idx="5716">
                  <c:v>668.43441906571707</c:v>
                </c:pt>
                <c:pt idx="5717">
                  <c:v>668.77482357621511</c:v>
                </c:pt>
                <c:pt idx="5718">
                  <c:v>665.93001291156133</c:v>
                </c:pt>
                <c:pt idx="5719">
                  <c:v>666.33484733105024</c:v>
                </c:pt>
                <c:pt idx="5720">
                  <c:v>666.40624505281767</c:v>
                </c:pt>
                <c:pt idx="5721">
                  <c:v>665.99263563752493</c:v>
                </c:pt>
                <c:pt idx="5722">
                  <c:v>665.12479194999059</c:v>
                </c:pt>
                <c:pt idx="5723">
                  <c:v>663.7994014918836</c:v>
                </c:pt>
                <c:pt idx="5724">
                  <c:v>663.65261086821874</c:v>
                </c:pt>
                <c:pt idx="5725">
                  <c:v>663.70506432652792</c:v>
                </c:pt>
                <c:pt idx="5726">
                  <c:v>664.45850971341451</c:v>
                </c:pt>
                <c:pt idx="5727">
                  <c:v>665.07875221968015</c:v>
                </c:pt>
                <c:pt idx="5728">
                  <c:v>664.29634955525717</c:v>
                </c:pt>
                <c:pt idx="5729">
                  <c:v>664.15651994943937</c:v>
                </c:pt>
                <c:pt idx="5730">
                  <c:v>665.9976328909429</c:v>
                </c:pt>
                <c:pt idx="5731">
                  <c:v>664.3147324323686</c:v>
                </c:pt>
                <c:pt idx="5732">
                  <c:v>665.44698226452192</c:v>
                </c:pt>
                <c:pt idx="5733">
                  <c:v>663.94333162904104</c:v>
                </c:pt>
                <c:pt idx="5734">
                  <c:v>662.11875548959097</c:v>
                </c:pt>
                <c:pt idx="5735">
                  <c:v>663.2868082821401</c:v>
                </c:pt>
                <c:pt idx="5736">
                  <c:v>663.37427483499368</c:v>
                </c:pt>
                <c:pt idx="5737">
                  <c:v>662.98101679981073</c:v>
                </c:pt>
                <c:pt idx="5738">
                  <c:v>663.39832554757913</c:v>
                </c:pt>
                <c:pt idx="5739">
                  <c:v>664.44989386201223</c:v>
                </c:pt>
                <c:pt idx="5740">
                  <c:v>664.16131123900732</c:v>
                </c:pt>
                <c:pt idx="5741">
                  <c:v>661.84647914767584</c:v>
                </c:pt>
                <c:pt idx="5742">
                  <c:v>663.48275068402609</c:v>
                </c:pt>
                <c:pt idx="5743">
                  <c:v>662.9767432361873</c:v>
                </c:pt>
                <c:pt idx="5744">
                  <c:v>665.37115670740923</c:v>
                </c:pt>
                <c:pt idx="5745">
                  <c:v>662.97282232344469</c:v>
                </c:pt>
                <c:pt idx="5746">
                  <c:v>662.59860341251215</c:v>
                </c:pt>
                <c:pt idx="5747">
                  <c:v>664.36257755756696</c:v>
                </c:pt>
                <c:pt idx="5748">
                  <c:v>663.44765108824095</c:v>
                </c:pt>
                <c:pt idx="5749">
                  <c:v>662.76192149520239</c:v>
                </c:pt>
                <c:pt idx="5750">
                  <c:v>662.65029391646704</c:v>
                </c:pt>
                <c:pt idx="5751">
                  <c:v>662.38877621293386</c:v>
                </c:pt>
                <c:pt idx="5752">
                  <c:v>662.96544135362228</c:v>
                </c:pt>
                <c:pt idx="5753">
                  <c:v>663.44040203839859</c:v>
                </c:pt>
                <c:pt idx="5754">
                  <c:v>659.72688356787285</c:v>
                </c:pt>
                <c:pt idx="5755">
                  <c:v>661.72362170368751</c:v>
                </c:pt>
                <c:pt idx="5756">
                  <c:v>663.55181284994205</c:v>
                </c:pt>
                <c:pt idx="5757">
                  <c:v>662.98007353395542</c:v>
                </c:pt>
                <c:pt idx="5758">
                  <c:v>661.20053958148083</c:v>
                </c:pt>
                <c:pt idx="5759">
                  <c:v>660.35715907067379</c:v>
                </c:pt>
                <c:pt idx="5760">
                  <c:v>661.77608389407715</c:v>
                </c:pt>
                <c:pt idx="5761">
                  <c:v>661.23031336814483</c:v>
                </c:pt>
                <c:pt idx="5762">
                  <c:v>662.07320000976642</c:v>
                </c:pt>
                <c:pt idx="5763">
                  <c:v>662.02721374482235</c:v>
                </c:pt>
                <c:pt idx="5764">
                  <c:v>661.68011888116916</c:v>
                </c:pt>
                <c:pt idx="5765">
                  <c:v>659.62726255506595</c:v>
                </c:pt>
                <c:pt idx="5766">
                  <c:v>660.03008132428249</c:v>
                </c:pt>
                <c:pt idx="5767">
                  <c:v>660.38929610699734</c:v>
                </c:pt>
                <c:pt idx="5768">
                  <c:v>661.780605427924</c:v>
                </c:pt>
                <c:pt idx="5769">
                  <c:v>660.99918413907608</c:v>
                </c:pt>
                <c:pt idx="5770">
                  <c:v>662.65184236318191</c:v>
                </c:pt>
                <c:pt idx="5771">
                  <c:v>662.66484231502136</c:v>
                </c:pt>
                <c:pt idx="5772">
                  <c:v>663.4585866704615</c:v>
                </c:pt>
                <c:pt idx="5773">
                  <c:v>664.01280988008102</c:v>
                </c:pt>
                <c:pt idx="5774">
                  <c:v>664.53660339862427</c:v>
                </c:pt>
                <c:pt idx="5775">
                  <c:v>663.4702702835234</c:v>
                </c:pt>
                <c:pt idx="5776">
                  <c:v>654.24979662150463</c:v>
                </c:pt>
                <c:pt idx="5777">
                  <c:v>653.86902328580936</c:v>
                </c:pt>
                <c:pt idx="5778">
                  <c:v>654.01932146400532</c:v>
                </c:pt>
                <c:pt idx="5779">
                  <c:v>653.50253810733875</c:v>
                </c:pt>
                <c:pt idx="5780">
                  <c:v>653.91279258579334</c:v>
                </c:pt>
                <c:pt idx="5781">
                  <c:v>658.9811519011887</c:v>
                </c:pt>
                <c:pt idx="5782">
                  <c:v>658.71313609928211</c:v>
                </c:pt>
                <c:pt idx="5783">
                  <c:v>657.21241309494098</c:v>
                </c:pt>
                <c:pt idx="5784">
                  <c:v>658.29441260546764</c:v>
                </c:pt>
                <c:pt idx="5785">
                  <c:v>657.52958887070736</c:v>
                </c:pt>
                <c:pt idx="5786">
                  <c:v>655.84934432059845</c:v>
                </c:pt>
                <c:pt idx="5787">
                  <c:v>656.96678403765281</c:v>
                </c:pt>
                <c:pt idx="5788">
                  <c:v>656.83426604420265</c:v>
                </c:pt>
                <c:pt idx="5789">
                  <c:v>657.9758213534983</c:v>
                </c:pt>
                <c:pt idx="5790">
                  <c:v>658.32894394547066</c:v>
                </c:pt>
                <c:pt idx="5791">
                  <c:v>657.61518911272606</c:v>
                </c:pt>
                <c:pt idx="5792">
                  <c:v>658.41910181194862</c:v>
                </c:pt>
                <c:pt idx="5793">
                  <c:v>658.17618117481788</c:v>
                </c:pt>
                <c:pt idx="5794">
                  <c:v>657.23994535953125</c:v>
                </c:pt>
                <c:pt idx="5795">
                  <c:v>656.07260204106888</c:v>
                </c:pt>
                <c:pt idx="5796">
                  <c:v>656.1224421635302</c:v>
                </c:pt>
                <c:pt idx="5797">
                  <c:v>655.7244001701506</c:v>
                </c:pt>
                <c:pt idx="5798">
                  <c:v>655.52271819860061</c:v>
                </c:pt>
                <c:pt idx="5799">
                  <c:v>656.65039969235977</c:v>
                </c:pt>
                <c:pt idx="5800">
                  <c:v>656.20446730405411</c:v>
                </c:pt>
                <c:pt idx="5801">
                  <c:v>656.06698007136902</c:v>
                </c:pt>
                <c:pt idx="5802">
                  <c:v>657.29466039687713</c:v>
                </c:pt>
                <c:pt idx="5803">
                  <c:v>655.76370548457226</c:v>
                </c:pt>
                <c:pt idx="5804">
                  <c:v>657.05879991501888</c:v>
                </c:pt>
                <c:pt idx="5805">
                  <c:v>657.15066125244221</c:v>
                </c:pt>
                <c:pt idx="5806">
                  <c:v>657.81816902011951</c:v>
                </c:pt>
                <c:pt idx="5807">
                  <c:v>657.8767788633736</c:v>
                </c:pt>
                <c:pt idx="5808">
                  <c:v>655.78228651732525</c:v>
                </c:pt>
                <c:pt idx="5809">
                  <c:v>657.29054372757992</c:v>
                </c:pt>
                <c:pt idx="5810">
                  <c:v>657.58359209448417</c:v>
                </c:pt>
                <c:pt idx="5811">
                  <c:v>656.63756165653786</c:v>
                </c:pt>
                <c:pt idx="5812">
                  <c:v>656.36584167927822</c:v>
                </c:pt>
                <c:pt idx="5813">
                  <c:v>657.49801098555645</c:v>
                </c:pt>
                <c:pt idx="5814">
                  <c:v>657.35308974236568</c:v>
                </c:pt>
                <c:pt idx="5815">
                  <c:v>657.02435918897709</c:v>
                </c:pt>
                <c:pt idx="5816">
                  <c:v>654.92465858906826</c:v>
                </c:pt>
                <c:pt idx="5817">
                  <c:v>654.22267483920177</c:v>
                </c:pt>
                <c:pt idx="5818">
                  <c:v>655.42589554936012</c:v>
                </c:pt>
                <c:pt idx="5819">
                  <c:v>655.61652401835045</c:v>
                </c:pt>
                <c:pt idx="5820">
                  <c:v>656.55449710041603</c:v>
                </c:pt>
                <c:pt idx="5821">
                  <c:v>656.5864981189402</c:v>
                </c:pt>
                <c:pt idx="5822">
                  <c:v>655.09627781063637</c:v>
                </c:pt>
                <c:pt idx="5823">
                  <c:v>655.62414265424331</c:v>
                </c:pt>
                <c:pt idx="5824">
                  <c:v>655.04643597454151</c:v>
                </c:pt>
                <c:pt idx="5825">
                  <c:v>656.59704395383915</c:v>
                </c:pt>
                <c:pt idx="5826">
                  <c:v>653.38023789972385</c:v>
                </c:pt>
                <c:pt idx="5827">
                  <c:v>654.4269178137215</c:v>
                </c:pt>
                <c:pt idx="5828">
                  <c:v>655.54942946881374</c:v>
                </c:pt>
                <c:pt idx="5829">
                  <c:v>654.21656572074016</c:v>
                </c:pt>
                <c:pt idx="5830">
                  <c:v>654.46941935271343</c:v>
                </c:pt>
                <c:pt idx="5831">
                  <c:v>654.67106132954677</c:v>
                </c:pt>
                <c:pt idx="5832">
                  <c:v>655.12129855901321</c:v>
                </c:pt>
                <c:pt idx="5833">
                  <c:v>655.44914913922867</c:v>
                </c:pt>
                <c:pt idx="5834">
                  <c:v>655.68847590685209</c:v>
                </c:pt>
                <c:pt idx="5835">
                  <c:v>655.50938078761419</c:v>
                </c:pt>
                <c:pt idx="5836">
                  <c:v>655.48101171851476</c:v>
                </c:pt>
                <c:pt idx="5837">
                  <c:v>656.7059949338468</c:v>
                </c:pt>
                <c:pt idx="5838">
                  <c:v>656.02842006087621</c:v>
                </c:pt>
                <c:pt idx="5839">
                  <c:v>654.33103337884268</c:v>
                </c:pt>
                <c:pt idx="5840">
                  <c:v>655.98888996243795</c:v>
                </c:pt>
                <c:pt idx="5841">
                  <c:v>655.8869173824819</c:v>
                </c:pt>
                <c:pt idx="5842">
                  <c:v>657.4024191200765</c:v>
                </c:pt>
                <c:pt idx="5843">
                  <c:v>656.95334354043325</c:v>
                </c:pt>
                <c:pt idx="5844">
                  <c:v>656.86170502007326</c:v>
                </c:pt>
                <c:pt idx="5845">
                  <c:v>656.10715806484541</c:v>
                </c:pt>
                <c:pt idx="5846">
                  <c:v>655.89616727829298</c:v>
                </c:pt>
                <c:pt idx="5847">
                  <c:v>656.23298648000082</c:v>
                </c:pt>
                <c:pt idx="5848">
                  <c:v>656.83393606543859</c:v>
                </c:pt>
                <c:pt idx="5849">
                  <c:v>656.3167439997228</c:v>
                </c:pt>
                <c:pt idx="5850">
                  <c:v>656.56192125380358</c:v>
                </c:pt>
                <c:pt idx="5851">
                  <c:v>658.39692206681093</c:v>
                </c:pt>
                <c:pt idx="5852">
                  <c:v>656.69592519104799</c:v>
                </c:pt>
                <c:pt idx="5853">
                  <c:v>655.47804917395433</c:v>
                </c:pt>
                <c:pt idx="5854">
                  <c:v>655.79960519075712</c:v>
                </c:pt>
                <c:pt idx="5855">
                  <c:v>654.26508465409597</c:v>
                </c:pt>
                <c:pt idx="5856">
                  <c:v>656.71658250689825</c:v>
                </c:pt>
                <c:pt idx="5857">
                  <c:v>656.30785599351248</c:v>
                </c:pt>
                <c:pt idx="5858">
                  <c:v>656.03358060121855</c:v>
                </c:pt>
                <c:pt idx="5859">
                  <c:v>655.97884362936338</c:v>
                </c:pt>
                <c:pt idx="5860">
                  <c:v>656.8241894636335</c:v>
                </c:pt>
                <c:pt idx="5861">
                  <c:v>655.70749388076683</c:v>
                </c:pt>
                <c:pt idx="5862">
                  <c:v>656.78052172996422</c:v>
                </c:pt>
                <c:pt idx="5863">
                  <c:v>654.44192854501625</c:v>
                </c:pt>
                <c:pt idx="5864">
                  <c:v>654.78320110775849</c:v>
                </c:pt>
                <c:pt idx="5865">
                  <c:v>654.55756994523426</c:v>
                </c:pt>
                <c:pt idx="5866">
                  <c:v>654.63398631848713</c:v>
                </c:pt>
                <c:pt idx="5867">
                  <c:v>654.64280482568165</c:v>
                </c:pt>
                <c:pt idx="5868">
                  <c:v>654.17767390050312</c:v>
                </c:pt>
                <c:pt idx="5869">
                  <c:v>654.34706839360615</c:v>
                </c:pt>
                <c:pt idx="5870">
                  <c:v>654.6640786025705</c:v>
                </c:pt>
                <c:pt idx="5871">
                  <c:v>654.2585068438234</c:v>
                </c:pt>
                <c:pt idx="5872">
                  <c:v>653.83533550240418</c:v>
                </c:pt>
                <c:pt idx="5873">
                  <c:v>654.00827218033692</c:v>
                </c:pt>
                <c:pt idx="5874">
                  <c:v>653.11214827932736</c:v>
                </c:pt>
                <c:pt idx="5875">
                  <c:v>653.1968591455402</c:v>
                </c:pt>
                <c:pt idx="5876">
                  <c:v>653.25863646902462</c:v>
                </c:pt>
                <c:pt idx="5877">
                  <c:v>652.11042618193051</c:v>
                </c:pt>
                <c:pt idx="5878">
                  <c:v>654.03767476417443</c:v>
                </c:pt>
                <c:pt idx="5879">
                  <c:v>654.15551666356941</c:v>
                </c:pt>
                <c:pt idx="5880">
                  <c:v>653.23473840393444</c:v>
                </c:pt>
                <c:pt idx="5881">
                  <c:v>654.69507616199871</c:v>
                </c:pt>
                <c:pt idx="5882">
                  <c:v>653.72176378406903</c:v>
                </c:pt>
                <c:pt idx="5883">
                  <c:v>659.84490378387591</c:v>
                </c:pt>
                <c:pt idx="5884">
                  <c:v>659.19087438471934</c:v>
                </c:pt>
                <c:pt idx="5885">
                  <c:v>660.88771833665987</c:v>
                </c:pt>
                <c:pt idx="5886">
                  <c:v>660.59450438805243</c:v>
                </c:pt>
                <c:pt idx="5887">
                  <c:v>662.05511036701819</c:v>
                </c:pt>
                <c:pt idx="5888">
                  <c:v>659.62617163546702</c:v>
                </c:pt>
                <c:pt idx="5889">
                  <c:v>659.44244782813212</c:v>
                </c:pt>
                <c:pt idx="5890">
                  <c:v>659.13425244577547</c:v>
                </c:pt>
                <c:pt idx="5891">
                  <c:v>658.98082848079821</c:v>
                </c:pt>
                <c:pt idx="5892">
                  <c:v>658.50426897593161</c:v>
                </c:pt>
                <c:pt idx="5893">
                  <c:v>658.5553115326943</c:v>
                </c:pt>
                <c:pt idx="5894">
                  <c:v>659.49105459638258</c:v>
                </c:pt>
                <c:pt idx="5895">
                  <c:v>659.27590108104368</c:v>
                </c:pt>
                <c:pt idx="5896">
                  <c:v>658.9072189349713</c:v>
                </c:pt>
                <c:pt idx="5897">
                  <c:v>659.48987668939253</c:v>
                </c:pt>
                <c:pt idx="5898">
                  <c:v>655.1999810207667</c:v>
                </c:pt>
                <c:pt idx="5899">
                  <c:v>653.88207702525278</c:v>
                </c:pt>
                <c:pt idx="5900">
                  <c:v>652.33225000091215</c:v>
                </c:pt>
                <c:pt idx="5901">
                  <c:v>653.97324830480238</c:v>
                </c:pt>
                <c:pt idx="5902">
                  <c:v>654.14622712321898</c:v>
                </c:pt>
                <c:pt idx="5903">
                  <c:v>654.31589730270525</c:v>
                </c:pt>
                <c:pt idx="5904">
                  <c:v>654.6625920999827</c:v>
                </c:pt>
                <c:pt idx="5905">
                  <c:v>654.43137537129542</c:v>
                </c:pt>
                <c:pt idx="5906">
                  <c:v>653.58407823928019</c:v>
                </c:pt>
                <c:pt idx="5907">
                  <c:v>651.76665313728472</c:v>
                </c:pt>
                <c:pt idx="5908">
                  <c:v>651.34880139120241</c:v>
                </c:pt>
                <c:pt idx="5909">
                  <c:v>650.88526395149847</c:v>
                </c:pt>
                <c:pt idx="5910">
                  <c:v>650.17509105988165</c:v>
                </c:pt>
                <c:pt idx="5911">
                  <c:v>650.43763807602545</c:v>
                </c:pt>
                <c:pt idx="5912">
                  <c:v>652.68359959312102</c:v>
                </c:pt>
                <c:pt idx="5913">
                  <c:v>654.03277957626005</c:v>
                </c:pt>
                <c:pt idx="5914">
                  <c:v>654.73228606768271</c:v>
                </c:pt>
                <c:pt idx="5915">
                  <c:v>654.44687003083845</c:v>
                </c:pt>
                <c:pt idx="5916">
                  <c:v>653.64255225845</c:v>
                </c:pt>
                <c:pt idx="5917">
                  <c:v>652.71504264511486</c:v>
                </c:pt>
                <c:pt idx="5918">
                  <c:v>653.56249924935719</c:v>
                </c:pt>
                <c:pt idx="5919">
                  <c:v>653.70690270699879</c:v>
                </c:pt>
                <c:pt idx="5920">
                  <c:v>653.37772651948353</c:v>
                </c:pt>
                <c:pt idx="5921">
                  <c:v>654.14156624116322</c:v>
                </c:pt>
                <c:pt idx="5922">
                  <c:v>651.97324510850331</c:v>
                </c:pt>
                <c:pt idx="5923">
                  <c:v>653.62418418564221</c:v>
                </c:pt>
                <c:pt idx="5924">
                  <c:v>651.76402963139435</c:v>
                </c:pt>
                <c:pt idx="5925">
                  <c:v>651.80201547779461</c:v>
                </c:pt>
                <c:pt idx="5926">
                  <c:v>654.00379239954373</c:v>
                </c:pt>
                <c:pt idx="5927">
                  <c:v>651.99820579029938</c:v>
                </c:pt>
                <c:pt idx="5928">
                  <c:v>652.20622316934487</c:v>
                </c:pt>
                <c:pt idx="5929">
                  <c:v>651.19791654683968</c:v>
                </c:pt>
                <c:pt idx="5930">
                  <c:v>651.76210058667084</c:v>
                </c:pt>
                <c:pt idx="5931">
                  <c:v>650.97401476838013</c:v>
                </c:pt>
                <c:pt idx="5932">
                  <c:v>651.38447905518433</c:v>
                </c:pt>
                <c:pt idx="5933">
                  <c:v>652.07218236662766</c:v>
                </c:pt>
                <c:pt idx="5934">
                  <c:v>654.25981768407246</c:v>
                </c:pt>
                <c:pt idx="5935">
                  <c:v>653.94160887785574</c:v>
                </c:pt>
                <c:pt idx="5936">
                  <c:v>651.31085573323389</c:v>
                </c:pt>
                <c:pt idx="5937">
                  <c:v>652.09541178681275</c:v>
                </c:pt>
                <c:pt idx="5938">
                  <c:v>651.36737743951699</c:v>
                </c:pt>
                <c:pt idx="5939">
                  <c:v>650.99540189840218</c:v>
                </c:pt>
                <c:pt idx="5940">
                  <c:v>651.2854234818401</c:v>
                </c:pt>
                <c:pt idx="5941">
                  <c:v>651.28131678141972</c:v>
                </c:pt>
                <c:pt idx="5942">
                  <c:v>651.00759705342671</c:v>
                </c:pt>
                <c:pt idx="5943">
                  <c:v>651.44069925882241</c:v>
                </c:pt>
                <c:pt idx="5944">
                  <c:v>651.66430375166556</c:v>
                </c:pt>
                <c:pt idx="5945">
                  <c:v>650.32099011726996</c:v>
                </c:pt>
                <c:pt idx="5946">
                  <c:v>650.63113513775488</c:v>
                </c:pt>
                <c:pt idx="5947">
                  <c:v>650.59258839674612</c:v>
                </c:pt>
                <c:pt idx="5948">
                  <c:v>649.65509504266402</c:v>
                </c:pt>
                <c:pt idx="5949">
                  <c:v>650.32365873642584</c:v>
                </c:pt>
                <c:pt idx="5950">
                  <c:v>649.11455638148209</c:v>
                </c:pt>
                <c:pt idx="5951">
                  <c:v>649.96674693562409</c:v>
                </c:pt>
                <c:pt idx="5952">
                  <c:v>650.80046529509445</c:v>
                </c:pt>
                <c:pt idx="5953">
                  <c:v>651.60518408753296</c:v>
                </c:pt>
                <c:pt idx="5954">
                  <c:v>648.99214226939102</c:v>
                </c:pt>
                <c:pt idx="5955">
                  <c:v>650.57804519869705</c:v>
                </c:pt>
                <c:pt idx="5956">
                  <c:v>651.71244011260887</c:v>
                </c:pt>
                <c:pt idx="5957">
                  <c:v>650.61984840967079</c:v>
                </c:pt>
                <c:pt idx="5958">
                  <c:v>649.69202480651757</c:v>
                </c:pt>
                <c:pt idx="5959">
                  <c:v>650.89366785623452</c:v>
                </c:pt>
                <c:pt idx="5960">
                  <c:v>650.36807767488381</c:v>
                </c:pt>
                <c:pt idx="5961">
                  <c:v>648.24159719981571</c:v>
                </c:pt>
                <c:pt idx="5962">
                  <c:v>648.28969045915028</c:v>
                </c:pt>
                <c:pt idx="5963">
                  <c:v>649.44067763723751</c:v>
                </c:pt>
                <c:pt idx="5964">
                  <c:v>650.46590065397641</c:v>
                </c:pt>
                <c:pt idx="5965">
                  <c:v>650.51534234918972</c:v>
                </c:pt>
                <c:pt idx="5966">
                  <c:v>650.1381984297218</c:v>
                </c:pt>
                <c:pt idx="5967">
                  <c:v>650.20543783344647</c:v>
                </c:pt>
                <c:pt idx="5968">
                  <c:v>650.80100818910023</c:v>
                </c:pt>
                <c:pt idx="5969">
                  <c:v>650.49719705619236</c:v>
                </c:pt>
                <c:pt idx="5970">
                  <c:v>649.91214101948162</c:v>
                </c:pt>
                <c:pt idx="5971">
                  <c:v>648.93343728222271</c:v>
                </c:pt>
                <c:pt idx="5972">
                  <c:v>649.01283782162091</c:v>
                </c:pt>
                <c:pt idx="5973">
                  <c:v>649.60995301045796</c:v>
                </c:pt>
                <c:pt idx="5974">
                  <c:v>648.00181288458725</c:v>
                </c:pt>
                <c:pt idx="5975">
                  <c:v>649.87899274565598</c:v>
                </c:pt>
                <c:pt idx="5976">
                  <c:v>652.40355057455918</c:v>
                </c:pt>
                <c:pt idx="5977">
                  <c:v>652.80843708850762</c:v>
                </c:pt>
                <c:pt idx="5978">
                  <c:v>649.91873187758347</c:v>
                </c:pt>
                <c:pt idx="5979">
                  <c:v>651.64461470581909</c:v>
                </c:pt>
                <c:pt idx="5980">
                  <c:v>648.54584100284001</c:v>
                </c:pt>
                <c:pt idx="5981">
                  <c:v>648.4424795154514</c:v>
                </c:pt>
                <c:pt idx="5982">
                  <c:v>650.54253787733933</c:v>
                </c:pt>
                <c:pt idx="5983">
                  <c:v>649.20155170001408</c:v>
                </c:pt>
                <c:pt idx="5984">
                  <c:v>648.67660688795468</c:v>
                </c:pt>
                <c:pt idx="5985">
                  <c:v>647.8747207764568</c:v>
                </c:pt>
                <c:pt idx="5986">
                  <c:v>647.61674490012547</c:v>
                </c:pt>
                <c:pt idx="5987">
                  <c:v>647.6116040740194</c:v>
                </c:pt>
                <c:pt idx="5988">
                  <c:v>647.4611204061689</c:v>
                </c:pt>
                <c:pt idx="5989">
                  <c:v>648.42433438636681</c:v>
                </c:pt>
                <c:pt idx="5990">
                  <c:v>648.36633727886101</c:v>
                </c:pt>
                <c:pt idx="5991">
                  <c:v>648.33287713863274</c:v>
                </c:pt>
                <c:pt idx="5992">
                  <c:v>648.66505072452446</c:v>
                </c:pt>
                <c:pt idx="5993">
                  <c:v>648.96134887077233</c:v>
                </c:pt>
                <c:pt idx="5994">
                  <c:v>649.71405027248284</c:v>
                </c:pt>
                <c:pt idx="5995">
                  <c:v>649.01805857755562</c:v>
                </c:pt>
                <c:pt idx="5996">
                  <c:v>646.87988934852501</c:v>
                </c:pt>
                <c:pt idx="5997">
                  <c:v>647.712859073657</c:v>
                </c:pt>
                <c:pt idx="5998">
                  <c:v>649.38239259459397</c:v>
                </c:pt>
                <c:pt idx="5999">
                  <c:v>649.32140187360665</c:v>
                </c:pt>
                <c:pt idx="6000">
                  <c:v>649.60038355924507</c:v>
                </c:pt>
                <c:pt idx="6001">
                  <c:v>650.80942473747155</c:v>
                </c:pt>
                <c:pt idx="6002">
                  <c:v>650.65859017707726</c:v>
                </c:pt>
                <c:pt idx="6003">
                  <c:v>649.23966548778435</c:v>
                </c:pt>
                <c:pt idx="6004">
                  <c:v>648.62600643374344</c:v>
                </c:pt>
                <c:pt idx="6005">
                  <c:v>649.00971468724629</c:v>
                </c:pt>
                <c:pt idx="6006">
                  <c:v>649.79242309369465</c:v>
                </c:pt>
                <c:pt idx="6007">
                  <c:v>648.37269707955738</c:v>
                </c:pt>
                <c:pt idx="6008">
                  <c:v>647.9528762642326</c:v>
                </c:pt>
                <c:pt idx="6009">
                  <c:v>648.12565396167656</c:v>
                </c:pt>
                <c:pt idx="6010">
                  <c:v>648.95187948085686</c:v>
                </c:pt>
                <c:pt idx="6011">
                  <c:v>649.48757166974565</c:v>
                </c:pt>
                <c:pt idx="6012">
                  <c:v>648.70844115130922</c:v>
                </c:pt>
                <c:pt idx="6013">
                  <c:v>648.61078336648961</c:v>
                </c:pt>
                <c:pt idx="6014">
                  <c:v>649.39774358086606</c:v>
                </c:pt>
                <c:pt idx="6015">
                  <c:v>648.79951488785764</c:v>
                </c:pt>
                <c:pt idx="6016">
                  <c:v>650.01084881835004</c:v>
                </c:pt>
                <c:pt idx="6017">
                  <c:v>650.54945015721341</c:v>
                </c:pt>
                <c:pt idx="6018">
                  <c:v>650.15449160151502</c:v>
                </c:pt>
                <c:pt idx="6019">
                  <c:v>650.63973948173543</c:v>
                </c:pt>
                <c:pt idx="6020">
                  <c:v>649.61016955785772</c:v>
                </c:pt>
                <c:pt idx="6021">
                  <c:v>649.10664447956106</c:v>
                </c:pt>
                <c:pt idx="6022">
                  <c:v>648.4425894897463</c:v>
                </c:pt>
                <c:pt idx="6023">
                  <c:v>648.33367523365041</c:v>
                </c:pt>
                <c:pt idx="6024">
                  <c:v>649.12704753689786</c:v>
                </c:pt>
                <c:pt idx="6025">
                  <c:v>649.13756355457326</c:v>
                </c:pt>
                <c:pt idx="6026">
                  <c:v>647.93876005523225</c:v>
                </c:pt>
                <c:pt idx="6027">
                  <c:v>647.90243087523004</c:v>
                </c:pt>
                <c:pt idx="6028">
                  <c:v>648.14205543510934</c:v>
                </c:pt>
                <c:pt idx="6029">
                  <c:v>647.74002222530862</c:v>
                </c:pt>
                <c:pt idx="6030">
                  <c:v>646.73948912136575</c:v>
                </c:pt>
                <c:pt idx="6031">
                  <c:v>646.62674258463403</c:v>
                </c:pt>
                <c:pt idx="6032">
                  <c:v>646.67879317514917</c:v>
                </c:pt>
                <c:pt idx="6033">
                  <c:v>645.25227400474569</c:v>
                </c:pt>
                <c:pt idx="6034">
                  <c:v>647.13143071346303</c:v>
                </c:pt>
                <c:pt idx="6035">
                  <c:v>648.05915123038312</c:v>
                </c:pt>
                <c:pt idx="6036">
                  <c:v>648.90504249744436</c:v>
                </c:pt>
                <c:pt idx="6037">
                  <c:v>650.60590253584405</c:v>
                </c:pt>
                <c:pt idx="6038">
                  <c:v>650.73090152256509</c:v>
                </c:pt>
                <c:pt idx="6039">
                  <c:v>649.97526524775049</c:v>
                </c:pt>
                <c:pt idx="6040">
                  <c:v>649.21678416245004</c:v>
                </c:pt>
                <c:pt idx="6041">
                  <c:v>649.772981984544</c:v>
                </c:pt>
                <c:pt idx="6042">
                  <c:v>648.61435697786828</c:v>
                </c:pt>
                <c:pt idx="6043">
                  <c:v>649.22791932337304</c:v>
                </c:pt>
                <c:pt idx="6044">
                  <c:v>648.84534226171991</c:v>
                </c:pt>
                <c:pt idx="6045">
                  <c:v>646.85632854514142</c:v>
                </c:pt>
                <c:pt idx="6046">
                  <c:v>649.11894282140156</c:v>
                </c:pt>
                <c:pt idx="6047">
                  <c:v>648.72817977704426</c:v>
                </c:pt>
                <c:pt idx="6048">
                  <c:v>649.15903752716576</c:v>
                </c:pt>
                <c:pt idx="6049">
                  <c:v>645.52798115881478</c:v>
                </c:pt>
                <c:pt idx="6050">
                  <c:v>648.06337147625482</c:v>
                </c:pt>
                <c:pt idx="6051">
                  <c:v>647.9951229658941</c:v>
                </c:pt>
                <c:pt idx="6052">
                  <c:v>646.87437244924104</c:v>
                </c:pt>
                <c:pt idx="6053">
                  <c:v>647.04662856133973</c:v>
                </c:pt>
                <c:pt idx="6054">
                  <c:v>646.49582686694657</c:v>
                </c:pt>
                <c:pt idx="6055">
                  <c:v>648.17226454289948</c:v>
                </c:pt>
                <c:pt idx="6056">
                  <c:v>648.31601151498353</c:v>
                </c:pt>
                <c:pt idx="6057">
                  <c:v>648.42753389152085</c:v>
                </c:pt>
                <c:pt idx="6058">
                  <c:v>648.72164693149125</c:v>
                </c:pt>
                <c:pt idx="6059">
                  <c:v>647.10459509166276</c:v>
                </c:pt>
                <c:pt idx="6060">
                  <c:v>646.46405794890916</c:v>
                </c:pt>
                <c:pt idx="6061">
                  <c:v>646.82027628692185</c:v>
                </c:pt>
                <c:pt idx="6062">
                  <c:v>647.87338256510293</c:v>
                </c:pt>
                <c:pt idx="6063">
                  <c:v>656.47078519733941</c:v>
                </c:pt>
                <c:pt idx="6064">
                  <c:v>653.02526105614697</c:v>
                </c:pt>
                <c:pt idx="6065">
                  <c:v>653.23753396841084</c:v>
                </c:pt>
                <c:pt idx="6066">
                  <c:v>653.33069590898549</c:v>
                </c:pt>
                <c:pt idx="6067">
                  <c:v>653.88423178764378</c:v>
                </c:pt>
                <c:pt idx="6068">
                  <c:v>654.88013444515263</c:v>
                </c:pt>
                <c:pt idx="6069">
                  <c:v>655.9130927887777</c:v>
                </c:pt>
                <c:pt idx="6070">
                  <c:v>654.82323456975018</c:v>
                </c:pt>
                <c:pt idx="6071">
                  <c:v>654.79623491736447</c:v>
                </c:pt>
                <c:pt idx="6072">
                  <c:v>654.97203357192075</c:v>
                </c:pt>
                <c:pt idx="6073">
                  <c:v>656.12596837850606</c:v>
                </c:pt>
                <c:pt idx="6074">
                  <c:v>655.21890447708165</c:v>
                </c:pt>
                <c:pt idx="6075">
                  <c:v>654.65663449140584</c:v>
                </c:pt>
                <c:pt idx="6076">
                  <c:v>654.55553500028645</c:v>
                </c:pt>
                <c:pt idx="6077">
                  <c:v>653.55036593647992</c:v>
                </c:pt>
                <c:pt idx="6078">
                  <c:v>653.09305388899838</c:v>
                </c:pt>
                <c:pt idx="6079">
                  <c:v>653.07701702090299</c:v>
                </c:pt>
                <c:pt idx="6080">
                  <c:v>652.67569334479367</c:v>
                </c:pt>
                <c:pt idx="6081">
                  <c:v>655.10338993044888</c:v>
                </c:pt>
                <c:pt idx="6082">
                  <c:v>655.9931367007116</c:v>
                </c:pt>
                <c:pt idx="6083">
                  <c:v>655.19844087632691</c:v>
                </c:pt>
                <c:pt idx="6084">
                  <c:v>654.46993160667216</c:v>
                </c:pt>
                <c:pt idx="6085">
                  <c:v>653.99332657875811</c:v>
                </c:pt>
                <c:pt idx="6086">
                  <c:v>654.26567939343249</c:v>
                </c:pt>
                <c:pt idx="6087">
                  <c:v>653.17445755424296</c:v>
                </c:pt>
                <c:pt idx="6088">
                  <c:v>652.4101372999171</c:v>
                </c:pt>
                <c:pt idx="6089">
                  <c:v>652.62819594564235</c:v>
                </c:pt>
                <c:pt idx="6090">
                  <c:v>652.70074797096049</c:v>
                </c:pt>
                <c:pt idx="6091">
                  <c:v>652.87009191932475</c:v>
                </c:pt>
                <c:pt idx="6092">
                  <c:v>653.70280023338591</c:v>
                </c:pt>
                <c:pt idx="6093">
                  <c:v>654.00378360273635</c:v>
                </c:pt>
                <c:pt idx="6094">
                  <c:v>653.06564069213664</c:v>
                </c:pt>
                <c:pt idx="6095">
                  <c:v>651.75981826009547</c:v>
                </c:pt>
                <c:pt idx="6096">
                  <c:v>652.53107363405024</c:v>
                </c:pt>
                <c:pt idx="6097">
                  <c:v>654.94459730806147</c:v>
                </c:pt>
                <c:pt idx="6098">
                  <c:v>654.10732017876899</c:v>
                </c:pt>
                <c:pt idx="6099">
                  <c:v>654.1331293475846</c:v>
                </c:pt>
                <c:pt idx="6100">
                  <c:v>654.31662704469954</c:v>
                </c:pt>
                <c:pt idx="6101">
                  <c:v>654.07713909866607</c:v>
                </c:pt>
                <c:pt idx="6102">
                  <c:v>653.93733080150878</c:v>
                </c:pt>
                <c:pt idx="6103">
                  <c:v>653.77058728458678</c:v>
                </c:pt>
                <c:pt idx="6104">
                  <c:v>651.11857086839473</c:v>
                </c:pt>
                <c:pt idx="6105">
                  <c:v>653.16732895793712</c:v>
                </c:pt>
                <c:pt idx="6106">
                  <c:v>652.18012828054225</c:v>
                </c:pt>
                <c:pt idx="6107">
                  <c:v>652.39341049315726</c:v>
                </c:pt>
                <c:pt idx="6108">
                  <c:v>653.15993331792151</c:v>
                </c:pt>
                <c:pt idx="6109">
                  <c:v>652.55137725593841</c:v>
                </c:pt>
                <c:pt idx="6110">
                  <c:v>651.93830348970687</c:v>
                </c:pt>
                <c:pt idx="6111">
                  <c:v>653.36626603128707</c:v>
                </c:pt>
                <c:pt idx="6112">
                  <c:v>651.32450361969268</c:v>
                </c:pt>
                <c:pt idx="6113">
                  <c:v>651.70439456822669</c:v>
                </c:pt>
                <c:pt idx="6114">
                  <c:v>651.33777903439795</c:v>
                </c:pt>
                <c:pt idx="6115">
                  <c:v>650.97605245234763</c:v>
                </c:pt>
                <c:pt idx="6116">
                  <c:v>650.68153150799071</c:v>
                </c:pt>
                <c:pt idx="6117">
                  <c:v>651.34042622568404</c:v>
                </c:pt>
                <c:pt idx="6118">
                  <c:v>650.42816205742156</c:v>
                </c:pt>
                <c:pt idx="6119">
                  <c:v>650.6834175181607</c:v>
                </c:pt>
                <c:pt idx="6120">
                  <c:v>650.84284033300673</c:v>
                </c:pt>
                <c:pt idx="6121">
                  <c:v>651.81497528078353</c:v>
                </c:pt>
                <c:pt idx="6122">
                  <c:v>650.71545400144851</c:v>
                </c:pt>
                <c:pt idx="6123">
                  <c:v>649.94370456459319</c:v>
                </c:pt>
                <c:pt idx="6124">
                  <c:v>648.96775080683028</c:v>
                </c:pt>
                <c:pt idx="6125">
                  <c:v>651.13115616562163</c:v>
                </c:pt>
                <c:pt idx="6126">
                  <c:v>649.74672639789378</c:v>
                </c:pt>
                <c:pt idx="6127">
                  <c:v>652.03052825155055</c:v>
                </c:pt>
                <c:pt idx="6128">
                  <c:v>651.58816728415286</c:v>
                </c:pt>
                <c:pt idx="6129">
                  <c:v>650.83329008939063</c:v>
                </c:pt>
                <c:pt idx="6130">
                  <c:v>649.41917391540801</c:v>
                </c:pt>
                <c:pt idx="6131">
                  <c:v>649.41917391540801</c:v>
                </c:pt>
                <c:pt idx="6132">
                  <c:v>651.51086974563395</c:v>
                </c:pt>
                <c:pt idx="6133">
                  <c:v>650.50648242654597</c:v>
                </c:pt>
                <c:pt idx="6134">
                  <c:v>649.621847425125</c:v>
                </c:pt>
                <c:pt idx="6135">
                  <c:v>650.79077002825534</c:v>
                </c:pt>
                <c:pt idx="6136">
                  <c:v>649.68547431053912</c:v>
                </c:pt>
                <c:pt idx="6137">
                  <c:v>649.78933945717608</c:v>
                </c:pt>
                <c:pt idx="6138">
                  <c:v>649.23265043320453</c:v>
                </c:pt>
                <c:pt idx="6139">
                  <c:v>650.43416470708644</c:v>
                </c:pt>
                <c:pt idx="6140">
                  <c:v>649.20291859330928</c:v>
                </c:pt>
                <c:pt idx="6141">
                  <c:v>649.27893191995418</c:v>
                </c:pt>
                <c:pt idx="6142">
                  <c:v>648.62617415609157</c:v>
                </c:pt>
                <c:pt idx="6143">
                  <c:v>650.98762159468924</c:v>
                </c:pt>
                <c:pt idx="6144">
                  <c:v>650.08938466431891</c:v>
                </c:pt>
                <c:pt idx="6145">
                  <c:v>650.00777109386718</c:v>
                </c:pt>
                <c:pt idx="6146">
                  <c:v>649.25477894069945</c:v>
                </c:pt>
                <c:pt idx="6147">
                  <c:v>649.46702351095473</c:v>
                </c:pt>
                <c:pt idx="6148">
                  <c:v>650.26623429777419</c:v>
                </c:pt>
                <c:pt idx="6149">
                  <c:v>648.20151530625617</c:v>
                </c:pt>
                <c:pt idx="6150">
                  <c:v>650.74794035824334</c:v>
                </c:pt>
                <c:pt idx="6151">
                  <c:v>650.74500709446465</c:v>
                </c:pt>
                <c:pt idx="6152">
                  <c:v>652.10859959991967</c:v>
                </c:pt>
                <c:pt idx="6153">
                  <c:v>650.40146832587516</c:v>
                </c:pt>
                <c:pt idx="6154">
                  <c:v>648.14040799858367</c:v>
                </c:pt>
                <c:pt idx="6155">
                  <c:v>646.42892878176963</c:v>
                </c:pt>
                <c:pt idx="6156">
                  <c:v>647.06317574205195</c:v>
                </c:pt>
                <c:pt idx="6157">
                  <c:v>649.21928075375354</c:v>
                </c:pt>
                <c:pt idx="6158">
                  <c:v>647.53522780957019</c:v>
                </c:pt>
                <c:pt idx="6159">
                  <c:v>646.13481921376979</c:v>
                </c:pt>
                <c:pt idx="6160">
                  <c:v>646.62698686542308</c:v>
                </c:pt>
                <c:pt idx="6161">
                  <c:v>645.28330719890391</c:v>
                </c:pt>
                <c:pt idx="6162">
                  <c:v>645.87783801975047</c:v>
                </c:pt>
                <c:pt idx="6163">
                  <c:v>645.82963702502047</c:v>
                </c:pt>
                <c:pt idx="6164">
                  <c:v>645.29682121100223</c:v>
                </c:pt>
                <c:pt idx="6165">
                  <c:v>644.8362345737437</c:v>
                </c:pt>
                <c:pt idx="6166">
                  <c:v>644.92457777681147</c:v>
                </c:pt>
                <c:pt idx="6167">
                  <c:v>645.66061431588923</c:v>
                </c:pt>
                <c:pt idx="6168">
                  <c:v>646.52426111372506</c:v>
                </c:pt>
                <c:pt idx="6169">
                  <c:v>646.56134611042535</c:v>
                </c:pt>
                <c:pt idx="6170">
                  <c:v>647.82895221980607</c:v>
                </c:pt>
                <c:pt idx="6171">
                  <c:v>647.33223320218121</c:v>
                </c:pt>
                <c:pt idx="6172">
                  <c:v>647.27159402938878</c:v>
                </c:pt>
                <c:pt idx="6173">
                  <c:v>646.80582491727864</c:v>
                </c:pt>
                <c:pt idx="6174">
                  <c:v>647.44986988278424</c:v>
                </c:pt>
                <c:pt idx="6175">
                  <c:v>646.91311604949033</c:v>
                </c:pt>
                <c:pt idx="6176">
                  <c:v>646.06305482657945</c:v>
                </c:pt>
                <c:pt idx="6177">
                  <c:v>647.63714387687241</c:v>
                </c:pt>
                <c:pt idx="6178">
                  <c:v>651.31619789870774</c:v>
                </c:pt>
                <c:pt idx="6179">
                  <c:v>649.16419478925263</c:v>
                </c:pt>
                <c:pt idx="6180">
                  <c:v>646.76375555666482</c:v>
                </c:pt>
                <c:pt idx="6181">
                  <c:v>646.08829188021218</c:v>
                </c:pt>
                <c:pt idx="6182">
                  <c:v>645.9417810407499</c:v>
                </c:pt>
                <c:pt idx="6183">
                  <c:v>645.36801087530648</c:v>
                </c:pt>
                <c:pt idx="6184">
                  <c:v>646.73807540210282</c:v>
                </c:pt>
                <c:pt idx="6185">
                  <c:v>646.59311911138093</c:v>
                </c:pt>
                <c:pt idx="6186">
                  <c:v>645.39871287020242</c:v>
                </c:pt>
                <c:pt idx="6187">
                  <c:v>645.87505221041238</c:v>
                </c:pt>
                <c:pt idx="6188">
                  <c:v>646.28952613147294</c:v>
                </c:pt>
                <c:pt idx="6189">
                  <c:v>646.92070467444455</c:v>
                </c:pt>
                <c:pt idx="6190">
                  <c:v>645.82753730984723</c:v>
                </c:pt>
                <c:pt idx="6191">
                  <c:v>647.58927280875241</c:v>
                </c:pt>
                <c:pt idx="6192">
                  <c:v>645.84309722157514</c:v>
                </c:pt>
                <c:pt idx="6193">
                  <c:v>647.33595119091069</c:v>
                </c:pt>
                <c:pt idx="6194">
                  <c:v>648.50056813331639</c:v>
                </c:pt>
                <c:pt idx="6195">
                  <c:v>646.48475519987142</c:v>
                </c:pt>
                <c:pt idx="6196">
                  <c:v>644.53582878085172</c:v>
                </c:pt>
                <c:pt idx="6197">
                  <c:v>647.00404746504819</c:v>
                </c:pt>
                <c:pt idx="6198">
                  <c:v>647.60516945692098</c:v>
                </c:pt>
                <c:pt idx="6199">
                  <c:v>646.24854881735837</c:v>
                </c:pt>
                <c:pt idx="6200">
                  <c:v>646.35439268919026</c:v>
                </c:pt>
                <c:pt idx="6201">
                  <c:v>647.50119618745839</c:v>
                </c:pt>
                <c:pt idx="6202">
                  <c:v>647.29926959844624</c:v>
                </c:pt>
                <c:pt idx="6203">
                  <c:v>646.13038867386376</c:v>
                </c:pt>
                <c:pt idx="6204">
                  <c:v>646.05057519348657</c:v>
                </c:pt>
                <c:pt idx="6205">
                  <c:v>646.8594337669233</c:v>
                </c:pt>
                <c:pt idx="6206">
                  <c:v>646.92406215938126</c:v>
                </c:pt>
                <c:pt idx="6207">
                  <c:v>645.45194348367249</c:v>
                </c:pt>
                <c:pt idx="6208">
                  <c:v>645.74703979166543</c:v>
                </c:pt>
                <c:pt idx="6209">
                  <c:v>647.04753724905049</c:v>
                </c:pt>
                <c:pt idx="6210">
                  <c:v>646.81276319595372</c:v>
                </c:pt>
                <c:pt idx="6211">
                  <c:v>645.1507653412441</c:v>
                </c:pt>
                <c:pt idx="6212">
                  <c:v>645.98917112918889</c:v>
                </c:pt>
                <c:pt idx="6213">
                  <c:v>645.64788795681989</c:v>
                </c:pt>
                <c:pt idx="6214">
                  <c:v>643.74400458904302</c:v>
                </c:pt>
                <c:pt idx="6215">
                  <c:v>644.50912294956242</c:v>
                </c:pt>
                <c:pt idx="6216">
                  <c:v>643.82180583151376</c:v>
                </c:pt>
                <c:pt idx="6217">
                  <c:v>644.50396227510964</c:v>
                </c:pt>
                <c:pt idx="6218">
                  <c:v>644.88123687776124</c:v>
                </c:pt>
                <c:pt idx="6219">
                  <c:v>645.6620529857496</c:v>
                </c:pt>
                <c:pt idx="6220">
                  <c:v>643.08097803267037</c:v>
                </c:pt>
                <c:pt idx="6221">
                  <c:v>644.25460630329644</c:v>
                </c:pt>
                <c:pt idx="6222">
                  <c:v>644.49924680264985</c:v>
                </c:pt>
                <c:pt idx="6223">
                  <c:v>644.29906761320626</c:v>
                </c:pt>
                <c:pt idx="6224">
                  <c:v>643.19859951408898</c:v>
                </c:pt>
                <c:pt idx="6225">
                  <c:v>644.30455165775811</c:v>
                </c:pt>
                <c:pt idx="6226">
                  <c:v>644.58075830014741</c:v>
                </c:pt>
                <c:pt idx="6227">
                  <c:v>645.13913866551911</c:v>
                </c:pt>
                <c:pt idx="6228">
                  <c:v>644.23198078247106</c:v>
                </c:pt>
                <c:pt idx="6229">
                  <c:v>646.19386629434621</c:v>
                </c:pt>
                <c:pt idx="6230">
                  <c:v>643.80489091249501</c:v>
                </c:pt>
                <c:pt idx="6231">
                  <c:v>644.8780293879131</c:v>
                </c:pt>
                <c:pt idx="6232">
                  <c:v>644.32369546266591</c:v>
                </c:pt>
                <c:pt idx="6233">
                  <c:v>644.63986934395825</c:v>
                </c:pt>
                <c:pt idx="6234">
                  <c:v>643.59273160668408</c:v>
                </c:pt>
                <c:pt idx="6235">
                  <c:v>643.95773185463941</c:v>
                </c:pt>
                <c:pt idx="6236">
                  <c:v>645.20738260122334</c:v>
                </c:pt>
                <c:pt idx="6237">
                  <c:v>645.80474058958089</c:v>
                </c:pt>
                <c:pt idx="6238">
                  <c:v>645.92436569603478</c:v>
                </c:pt>
                <c:pt idx="6239">
                  <c:v>645.04326647194421</c:v>
                </c:pt>
                <c:pt idx="6240">
                  <c:v>645.14600979956185</c:v>
                </c:pt>
                <c:pt idx="6241">
                  <c:v>644.93589508207833</c:v>
                </c:pt>
                <c:pt idx="6242">
                  <c:v>644.61219340237176</c:v>
                </c:pt>
                <c:pt idx="6243">
                  <c:v>644.45739653380906</c:v>
                </c:pt>
                <c:pt idx="6244">
                  <c:v>643.89264504285848</c:v>
                </c:pt>
                <c:pt idx="6245">
                  <c:v>645.96700583072698</c:v>
                </c:pt>
                <c:pt idx="6246">
                  <c:v>645.9870775756458</c:v>
                </c:pt>
                <c:pt idx="6247">
                  <c:v>645.31807674141919</c:v>
                </c:pt>
                <c:pt idx="6248">
                  <c:v>643.30837161513364</c:v>
                </c:pt>
                <c:pt idx="6249">
                  <c:v>644.57971982332265</c:v>
                </c:pt>
                <c:pt idx="6250">
                  <c:v>644.59015468927419</c:v>
                </c:pt>
                <c:pt idx="6251">
                  <c:v>645.32032493921315</c:v>
                </c:pt>
                <c:pt idx="6252">
                  <c:v>645.74801507266557</c:v>
                </c:pt>
                <c:pt idx="6253">
                  <c:v>645.95461816760098</c:v>
                </c:pt>
                <c:pt idx="6254">
                  <c:v>644.52152099879777</c:v>
                </c:pt>
                <c:pt idx="6255">
                  <c:v>644.51244756253755</c:v>
                </c:pt>
                <c:pt idx="6256">
                  <c:v>644.74600743921792</c:v>
                </c:pt>
                <c:pt idx="6257">
                  <c:v>645.3388420906881</c:v>
                </c:pt>
                <c:pt idx="6258">
                  <c:v>645.72380700381791</c:v>
                </c:pt>
                <c:pt idx="6259">
                  <c:v>645.82007738622224</c:v>
                </c:pt>
                <c:pt idx="6260">
                  <c:v>646.08027037652528</c:v>
                </c:pt>
                <c:pt idx="6261">
                  <c:v>646.16738870414292</c:v>
                </c:pt>
                <c:pt idx="6262">
                  <c:v>646.17213251861131</c:v>
                </c:pt>
                <c:pt idx="6263">
                  <c:v>646.95216202410256</c:v>
                </c:pt>
                <c:pt idx="6264">
                  <c:v>646.23570963414704</c:v>
                </c:pt>
                <c:pt idx="6265">
                  <c:v>644.55253997119462</c:v>
                </c:pt>
                <c:pt idx="6266">
                  <c:v>644.06728845509087</c:v>
                </c:pt>
                <c:pt idx="6267">
                  <c:v>644.21915018232858</c:v>
                </c:pt>
                <c:pt idx="6268">
                  <c:v>644.64543556841409</c:v>
                </c:pt>
                <c:pt idx="6269">
                  <c:v>645.40613674791848</c:v>
                </c:pt>
                <c:pt idx="6270">
                  <c:v>644.47538818093335</c:v>
                </c:pt>
                <c:pt idx="6271">
                  <c:v>645.19831551285779</c:v>
                </c:pt>
                <c:pt idx="6272">
                  <c:v>645.11175770731961</c:v>
                </c:pt>
                <c:pt idx="6273">
                  <c:v>645.35544992657697</c:v>
                </c:pt>
                <c:pt idx="6274">
                  <c:v>647.01432083221471</c:v>
                </c:pt>
                <c:pt idx="6275">
                  <c:v>644.920375805817</c:v>
                </c:pt>
                <c:pt idx="6276">
                  <c:v>645.44773013564145</c:v>
                </c:pt>
                <c:pt idx="6277">
                  <c:v>646.71470053168332</c:v>
                </c:pt>
                <c:pt idx="6278">
                  <c:v>646.40967698069608</c:v>
                </c:pt>
                <c:pt idx="6279">
                  <c:v>647.42250366183316</c:v>
                </c:pt>
                <c:pt idx="6280">
                  <c:v>647.45874850126302</c:v>
                </c:pt>
                <c:pt idx="6281">
                  <c:v>647.58786730142629</c:v>
                </c:pt>
                <c:pt idx="6282">
                  <c:v>645.92840574356114</c:v>
                </c:pt>
                <c:pt idx="6283">
                  <c:v>645.4953050133804</c:v>
                </c:pt>
                <c:pt idx="6284">
                  <c:v>647.22497714730298</c:v>
                </c:pt>
                <c:pt idx="6285">
                  <c:v>646.94449992152249</c:v>
                </c:pt>
                <c:pt idx="6286">
                  <c:v>647.21699984046018</c:v>
                </c:pt>
                <c:pt idx="6287">
                  <c:v>648.88287122221982</c:v>
                </c:pt>
                <c:pt idx="6288">
                  <c:v>649.61127747269666</c:v>
                </c:pt>
                <c:pt idx="6289">
                  <c:v>649.07478715153729</c:v>
                </c:pt>
                <c:pt idx="6290">
                  <c:v>646.85383148165738</c:v>
                </c:pt>
                <c:pt idx="6291">
                  <c:v>648.02994306059873</c:v>
                </c:pt>
                <c:pt idx="6292">
                  <c:v>648.75565726729428</c:v>
                </c:pt>
                <c:pt idx="6293">
                  <c:v>647.71472485037839</c:v>
                </c:pt>
                <c:pt idx="6294">
                  <c:v>645.89835978718793</c:v>
                </c:pt>
                <c:pt idx="6295">
                  <c:v>646.52580849500691</c:v>
                </c:pt>
                <c:pt idx="6296">
                  <c:v>647.51936226757562</c:v>
                </c:pt>
                <c:pt idx="6297">
                  <c:v>646.76758211525475</c:v>
                </c:pt>
                <c:pt idx="6298">
                  <c:v>645.06752100261247</c:v>
                </c:pt>
                <c:pt idx="6299">
                  <c:v>645.19297292502915</c:v>
                </c:pt>
                <c:pt idx="6300">
                  <c:v>646.55670249136483</c:v>
                </c:pt>
                <c:pt idx="6301">
                  <c:v>647.69070028933083</c:v>
                </c:pt>
                <c:pt idx="6302">
                  <c:v>644.36539327772653</c:v>
                </c:pt>
                <c:pt idx="6303">
                  <c:v>644.74233379634416</c:v>
                </c:pt>
                <c:pt idx="6304">
                  <c:v>645.4225044515947</c:v>
                </c:pt>
                <c:pt idx="6305">
                  <c:v>646.62680238159692</c:v>
                </c:pt>
                <c:pt idx="6306">
                  <c:v>646.52175311418569</c:v>
                </c:pt>
                <c:pt idx="6307">
                  <c:v>645.7531586405853</c:v>
                </c:pt>
                <c:pt idx="6308">
                  <c:v>646.60552365752255</c:v>
                </c:pt>
                <c:pt idx="6309">
                  <c:v>645.490673792086</c:v>
                </c:pt>
                <c:pt idx="6310">
                  <c:v>643.82064775796925</c:v>
                </c:pt>
                <c:pt idx="6311">
                  <c:v>644.22606514068639</c:v>
                </c:pt>
                <c:pt idx="6312">
                  <c:v>645.94916079612767</c:v>
                </c:pt>
                <c:pt idx="6313">
                  <c:v>646.50992770167386</c:v>
                </c:pt>
                <c:pt idx="6314">
                  <c:v>645.70910858782327</c:v>
                </c:pt>
                <c:pt idx="6315">
                  <c:v>646.08451655181443</c:v>
                </c:pt>
                <c:pt idx="6316">
                  <c:v>645.30853250297105</c:v>
                </c:pt>
                <c:pt idx="6317">
                  <c:v>644.73180427821671</c:v>
                </c:pt>
                <c:pt idx="6318">
                  <c:v>645.2468187031368</c:v>
                </c:pt>
                <c:pt idx="6319">
                  <c:v>645.38108123513257</c:v>
                </c:pt>
                <c:pt idx="6320">
                  <c:v>646.15235592099225</c:v>
                </c:pt>
                <c:pt idx="6321">
                  <c:v>644.85235763760602</c:v>
                </c:pt>
                <c:pt idx="6322">
                  <c:v>645.28189523192441</c:v>
                </c:pt>
                <c:pt idx="6323">
                  <c:v>643.84458870860135</c:v>
                </c:pt>
                <c:pt idx="6324">
                  <c:v>642.9529575225929</c:v>
                </c:pt>
                <c:pt idx="6325">
                  <c:v>646.10107598873174</c:v>
                </c:pt>
                <c:pt idx="6326">
                  <c:v>645.75716937752759</c:v>
                </c:pt>
                <c:pt idx="6327">
                  <c:v>644.26505599590337</c:v>
                </c:pt>
                <c:pt idx="6328">
                  <c:v>645.53615483688509</c:v>
                </c:pt>
                <c:pt idx="6329">
                  <c:v>646.00068283127939</c:v>
                </c:pt>
                <c:pt idx="6330">
                  <c:v>645.97625422524607</c:v>
                </c:pt>
                <c:pt idx="6331">
                  <c:v>645.37125659035837</c:v>
                </c:pt>
                <c:pt idx="6332">
                  <c:v>646.72983849095499</c:v>
                </c:pt>
                <c:pt idx="6333">
                  <c:v>646.20843857201135</c:v>
                </c:pt>
                <c:pt idx="6334">
                  <c:v>645.24087433191335</c:v>
                </c:pt>
                <c:pt idx="6335">
                  <c:v>643.5825493452171</c:v>
                </c:pt>
                <c:pt idx="6336">
                  <c:v>643.17202002974545</c:v>
                </c:pt>
                <c:pt idx="6337">
                  <c:v>643.17202002974545</c:v>
                </c:pt>
                <c:pt idx="6338">
                  <c:v>644.8144166623274</c:v>
                </c:pt>
                <c:pt idx="6339">
                  <c:v>643.86469699489271</c:v>
                </c:pt>
                <c:pt idx="6340">
                  <c:v>645.13129346119558</c:v>
                </c:pt>
                <c:pt idx="6341">
                  <c:v>645.94381885277426</c:v>
                </c:pt>
                <c:pt idx="6342">
                  <c:v>646.62174688326513</c:v>
                </c:pt>
                <c:pt idx="6343">
                  <c:v>644.3501242850939</c:v>
                </c:pt>
                <c:pt idx="6344">
                  <c:v>644.7361578797022</c:v>
                </c:pt>
                <c:pt idx="6345">
                  <c:v>645.97706194268858</c:v>
                </c:pt>
                <c:pt idx="6346">
                  <c:v>647.56298418389952</c:v>
                </c:pt>
                <c:pt idx="6347">
                  <c:v>645.81547524081861</c:v>
                </c:pt>
                <c:pt idx="6348">
                  <c:v>644.24556082533991</c:v>
                </c:pt>
                <c:pt idx="6349">
                  <c:v>644.72365599917566</c:v>
                </c:pt>
                <c:pt idx="6350">
                  <c:v>645.90398502396738</c:v>
                </c:pt>
                <c:pt idx="6351">
                  <c:v>645.11648766743338</c:v>
                </c:pt>
                <c:pt idx="6352">
                  <c:v>644.68113265978491</c:v>
                </c:pt>
                <c:pt idx="6353">
                  <c:v>644.30210842239057</c:v>
                </c:pt>
                <c:pt idx="6354">
                  <c:v>643.83057989226972</c:v>
                </c:pt>
                <c:pt idx="6355">
                  <c:v>643.78509007441198</c:v>
                </c:pt>
                <c:pt idx="6356">
                  <c:v>644.99693311797773</c:v>
                </c:pt>
                <c:pt idx="6357">
                  <c:v>642.55621393071806</c:v>
                </c:pt>
                <c:pt idx="6358">
                  <c:v>641.51760305511152</c:v>
                </c:pt>
                <c:pt idx="6359">
                  <c:v>642.42441088008081</c:v>
                </c:pt>
                <c:pt idx="6360">
                  <c:v>643.42805212783014</c:v>
                </c:pt>
                <c:pt idx="6361">
                  <c:v>643.26067048358118</c:v>
                </c:pt>
                <c:pt idx="6362">
                  <c:v>643.74586102413332</c:v>
                </c:pt>
                <c:pt idx="6363">
                  <c:v>643.30957314418947</c:v>
                </c:pt>
                <c:pt idx="6364">
                  <c:v>643.27378591941988</c:v>
                </c:pt>
                <c:pt idx="6365">
                  <c:v>644.34196034120714</c:v>
                </c:pt>
                <c:pt idx="6366">
                  <c:v>642.90163233923113</c:v>
                </c:pt>
                <c:pt idx="6367">
                  <c:v>643.13996502803957</c:v>
                </c:pt>
                <c:pt idx="6368">
                  <c:v>642.75914625870382</c:v>
                </c:pt>
                <c:pt idx="6369">
                  <c:v>643.16386197554266</c:v>
                </c:pt>
                <c:pt idx="6370">
                  <c:v>645.5091003035227</c:v>
                </c:pt>
                <c:pt idx="6371">
                  <c:v>645.8505691741625</c:v>
                </c:pt>
                <c:pt idx="6372">
                  <c:v>645.44402314769422</c:v>
                </c:pt>
                <c:pt idx="6373">
                  <c:v>642.90833391296064</c:v>
                </c:pt>
                <c:pt idx="6374">
                  <c:v>642.70540143596327</c:v>
                </c:pt>
                <c:pt idx="6375">
                  <c:v>646.05065034376776</c:v>
                </c:pt>
                <c:pt idx="6376">
                  <c:v>645.93500529276525</c:v>
                </c:pt>
                <c:pt idx="6377">
                  <c:v>644.62609340297377</c:v>
                </c:pt>
                <c:pt idx="6378">
                  <c:v>644.02842976199781</c:v>
                </c:pt>
                <c:pt idx="6379">
                  <c:v>644.15353427874243</c:v>
                </c:pt>
                <c:pt idx="6380">
                  <c:v>645.36956559168493</c:v>
                </c:pt>
                <c:pt idx="6381">
                  <c:v>644.70174555527365</c:v>
                </c:pt>
                <c:pt idx="6382">
                  <c:v>643.82883749949133</c:v>
                </c:pt>
                <c:pt idx="6383">
                  <c:v>641.62677286612188</c:v>
                </c:pt>
                <c:pt idx="6384">
                  <c:v>643.30280391918814</c:v>
                </c:pt>
                <c:pt idx="6385">
                  <c:v>642.73381213890707</c:v>
                </c:pt>
                <c:pt idx="6386">
                  <c:v>642.34093259321844</c:v>
                </c:pt>
                <c:pt idx="6387">
                  <c:v>642.47232447611486</c:v>
                </c:pt>
                <c:pt idx="6388">
                  <c:v>643.91548018949425</c:v>
                </c:pt>
                <c:pt idx="6389">
                  <c:v>641.64727544086372</c:v>
                </c:pt>
                <c:pt idx="6390">
                  <c:v>642.20086812274849</c:v>
                </c:pt>
                <c:pt idx="6391">
                  <c:v>642.94345598714744</c:v>
                </c:pt>
                <c:pt idx="6392">
                  <c:v>643.92460887926018</c:v>
                </c:pt>
                <c:pt idx="6393">
                  <c:v>643.67443730729019</c:v>
                </c:pt>
                <c:pt idx="6394">
                  <c:v>643.85842689173614</c:v>
                </c:pt>
                <c:pt idx="6395">
                  <c:v>640.83221752243435</c:v>
                </c:pt>
                <c:pt idx="6396">
                  <c:v>640.87341631250774</c:v>
                </c:pt>
                <c:pt idx="6397">
                  <c:v>639.13661936717426</c:v>
                </c:pt>
                <c:pt idx="6398">
                  <c:v>640.52187796729004</c:v>
                </c:pt>
                <c:pt idx="6399">
                  <c:v>643.66425564186966</c:v>
                </c:pt>
                <c:pt idx="6400">
                  <c:v>643.656948648862</c:v>
                </c:pt>
                <c:pt idx="6401">
                  <c:v>642.60609748261368</c:v>
                </c:pt>
                <c:pt idx="6402">
                  <c:v>641.9506565411607</c:v>
                </c:pt>
                <c:pt idx="6403">
                  <c:v>642.92579925852215</c:v>
                </c:pt>
                <c:pt idx="6404">
                  <c:v>642.8899809499303</c:v>
                </c:pt>
                <c:pt idx="6405">
                  <c:v>641.04600928025638</c:v>
                </c:pt>
                <c:pt idx="6406">
                  <c:v>642.55354974465763</c:v>
                </c:pt>
                <c:pt idx="6407">
                  <c:v>643.34504372673427</c:v>
                </c:pt>
                <c:pt idx="6408">
                  <c:v>642.43805838423168</c:v>
                </c:pt>
                <c:pt idx="6409">
                  <c:v>641.73114226060306</c:v>
                </c:pt>
                <c:pt idx="6410">
                  <c:v>640.03053162293827</c:v>
                </c:pt>
                <c:pt idx="6411">
                  <c:v>642.23071936564838</c:v>
                </c:pt>
                <c:pt idx="6412">
                  <c:v>641.94022975163853</c:v>
                </c:pt>
                <c:pt idx="6413">
                  <c:v>633.63806591229832</c:v>
                </c:pt>
                <c:pt idx="6414">
                  <c:v>633.63859873311912</c:v>
                </c:pt>
                <c:pt idx="6415">
                  <c:v>634.46451660292541</c:v>
                </c:pt>
                <c:pt idx="6416">
                  <c:v>634.55675054388439</c:v>
                </c:pt>
                <c:pt idx="6417">
                  <c:v>633.95040551619923</c:v>
                </c:pt>
                <c:pt idx="6418">
                  <c:v>633.85473547177708</c:v>
                </c:pt>
                <c:pt idx="6419">
                  <c:v>634.60472426610386</c:v>
                </c:pt>
                <c:pt idx="6420">
                  <c:v>634.68911407189762</c:v>
                </c:pt>
                <c:pt idx="6421">
                  <c:v>632.62945155101215</c:v>
                </c:pt>
                <c:pt idx="6422">
                  <c:v>634.52098657982742</c:v>
                </c:pt>
                <c:pt idx="6423">
                  <c:v>633.67080559628403</c:v>
                </c:pt>
                <c:pt idx="6424">
                  <c:v>635.48896034853851</c:v>
                </c:pt>
                <c:pt idx="6425">
                  <c:v>633.51233708160316</c:v>
                </c:pt>
                <c:pt idx="6426">
                  <c:v>634.96473800437843</c:v>
                </c:pt>
                <c:pt idx="6427">
                  <c:v>633.41867744224464</c:v>
                </c:pt>
                <c:pt idx="6428">
                  <c:v>634.91327037709152</c:v>
                </c:pt>
                <c:pt idx="6429">
                  <c:v>634.44994767802154</c:v>
                </c:pt>
                <c:pt idx="6430">
                  <c:v>634.3603205909053</c:v>
                </c:pt>
                <c:pt idx="6431">
                  <c:v>634.57941038208401</c:v>
                </c:pt>
                <c:pt idx="6432">
                  <c:v>634.58525247173702</c:v>
                </c:pt>
                <c:pt idx="6433">
                  <c:v>632.20729801850712</c:v>
                </c:pt>
                <c:pt idx="6434">
                  <c:v>632.78465340333378</c:v>
                </c:pt>
                <c:pt idx="6435">
                  <c:v>634.71848741965687</c:v>
                </c:pt>
                <c:pt idx="6436">
                  <c:v>633.43420348363315</c:v>
                </c:pt>
                <c:pt idx="6437">
                  <c:v>632.19998643594181</c:v>
                </c:pt>
                <c:pt idx="6438">
                  <c:v>633.51434866013324</c:v>
                </c:pt>
                <c:pt idx="6439">
                  <c:v>633.80498466315066</c:v>
                </c:pt>
                <c:pt idx="6440">
                  <c:v>634.5389602226237</c:v>
                </c:pt>
                <c:pt idx="6441">
                  <c:v>633.91353935422694</c:v>
                </c:pt>
                <c:pt idx="6442">
                  <c:v>633.17617279710566</c:v>
                </c:pt>
                <c:pt idx="6443">
                  <c:v>635.14576978283321</c:v>
                </c:pt>
                <c:pt idx="6444">
                  <c:v>632.0154838641206</c:v>
                </c:pt>
                <c:pt idx="6445">
                  <c:v>632.30151081877148</c:v>
                </c:pt>
                <c:pt idx="6446">
                  <c:v>633.06825593905842</c:v>
                </c:pt>
                <c:pt idx="6447">
                  <c:v>635.06135059194958</c:v>
                </c:pt>
                <c:pt idx="6448">
                  <c:v>634.11079839663898</c:v>
                </c:pt>
                <c:pt idx="6449">
                  <c:v>633.63616541819965</c:v>
                </c:pt>
                <c:pt idx="6450">
                  <c:v>633.51083300309574</c:v>
                </c:pt>
                <c:pt idx="6451">
                  <c:v>633.51083300309574</c:v>
                </c:pt>
                <c:pt idx="6452">
                  <c:v>634.7815928836385</c:v>
                </c:pt>
                <c:pt idx="6453">
                  <c:v>631.48088393407261</c:v>
                </c:pt>
                <c:pt idx="6454">
                  <c:v>632.66801456408894</c:v>
                </c:pt>
                <c:pt idx="6455">
                  <c:v>633.77195487218296</c:v>
                </c:pt>
                <c:pt idx="6456">
                  <c:v>634.60694516497051</c:v>
                </c:pt>
                <c:pt idx="6457">
                  <c:v>634.56591213541424</c:v>
                </c:pt>
                <c:pt idx="6458">
                  <c:v>633.88217387395298</c:v>
                </c:pt>
                <c:pt idx="6459">
                  <c:v>633.63737402158176</c:v>
                </c:pt>
                <c:pt idx="6460">
                  <c:v>634.57508269744312</c:v>
                </c:pt>
                <c:pt idx="6461">
                  <c:v>633.1702053924123</c:v>
                </c:pt>
                <c:pt idx="6462">
                  <c:v>633.58629254857397</c:v>
                </c:pt>
                <c:pt idx="6463">
                  <c:v>634.60194961587285</c:v>
                </c:pt>
                <c:pt idx="6464">
                  <c:v>635.67416775087213</c:v>
                </c:pt>
                <c:pt idx="6465">
                  <c:v>634.95380735257959</c:v>
                </c:pt>
                <c:pt idx="6466">
                  <c:v>636.18985353270864</c:v>
                </c:pt>
                <c:pt idx="6467">
                  <c:v>634.09695707122182</c:v>
                </c:pt>
                <c:pt idx="6468">
                  <c:v>634.47243898967599</c:v>
                </c:pt>
                <c:pt idx="6469">
                  <c:v>634.11813974241113</c:v>
                </c:pt>
                <c:pt idx="6470">
                  <c:v>633.87054431299066</c:v>
                </c:pt>
                <c:pt idx="6471">
                  <c:v>631.37224024394845</c:v>
                </c:pt>
                <c:pt idx="6472">
                  <c:v>633.79105752567148</c:v>
                </c:pt>
                <c:pt idx="6473">
                  <c:v>633.90852504829263</c:v>
                </c:pt>
                <c:pt idx="6474">
                  <c:v>633.4403423653016</c:v>
                </c:pt>
                <c:pt idx="6475">
                  <c:v>634.3089978979001</c:v>
                </c:pt>
                <c:pt idx="6476">
                  <c:v>633.7304929778943</c:v>
                </c:pt>
                <c:pt idx="6477">
                  <c:v>635.74134537438249</c:v>
                </c:pt>
                <c:pt idx="6478">
                  <c:v>636.03111666301584</c:v>
                </c:pt>
                <c:pt idx="6479">
                  <c:v>635.62238693097925</c:v>
                </c:pt>
                <c:pt idx="6480">
                  <c:v>635.02093916992044</c:v>
                </c:pt>
                <c:pt idx="6481">
                  <c:v>637.17507046321725</c:v>
                </c:pt>
                <c:pt idx="6482">
                  <c:v>635.60026907408928</c:v>
                </c:pt>
                <c:pt idx="6483">
                  <c:v>636.95171258831715</c:v>
                </c:pt>
                <c:pt idx="6484">
                  <c:v>637.75793934846615</c:v>
                </c:pt>
                <c:pt idx="6485">
                  <c:v>637.65097057307457</c:v>
                </c:pt>
                <c:pt idx="6486">
                  <c:v>635.41956555331444</c:v>
                </c:pt>
                <c:pt idx="6487">
                  <c:v>636.25895565236306</c:v>
                </c:pt>
                <c:pt idx="6488">
                  <c:v>637.34096007654762</c:v>
                </c:pt>
                <c:pt idx="6489">
                  <c:v>636.32237256178951</c:v>
                </c:pt>
                <c:pt idx="6490">
                  <c:v>636.27699018130397</c:v>
                </c:pt>
                <c:pt idx="6491">
                  <c:v>635.85182363400554</c:v>
                </c:pt>
                <c:pt idx="6492">
                  <c:v>635.87109155068492</c:v>
                </c:pt>
                <c:pt idx="6493">
                  <c:v>634.46577686677074</c:v>
                </c:pt>
                <c:pt idx="6494">
                  <c:v>634.37014589691853</c:v>
                </c:pt>
                <c:pt idx="6495">
                  <c:v>634.66676197434163</c:v>
                </c:pt>
                <c:pt idx="6496">
                  <c:v>636.36631783331131</c:v>
                </c:pt>
                <c:pt idx="6497">
                  <c:v>635.93588169897293</c:v>
                </c:pt>
                <c:pt idx="6498">
                  <c:v>636.27444657171463</c:v>
                </c:pt>
                <c:pt idx="6499">
                  <c:v>635.3137932368586</c:v>
                </c:pt>
                <c:pt idx="6500">
                  <c:v>635.17360934103226</c:v>
                </c:pt>
                <c:pt idx="6501">
                  <c:v>635.3216738947699</c:v>
                </c:pt>
                <c:pt idx="6502">
                  <c:v>634.58169730985855</c:v>
                </c:pt>
                <c:pt idx="6503">
                  <c:v>635.00720375264382</c:v>
                </c:pt>
                <c:pt idx="6504">
                  <c:v>635.43186562741494</c:v>
                </c:pt>
                <c:pt idx="6505">
                  <c:v>635.78904938185906</c:v>
                </c:pt>
                <c:pt idx="6506">
                  <c:v>636.80870645726418</c:v>
                </c:pt>
                <c:pt idx="6507">
                  <c:v>637.47616570676064</c:v>
                </c:pt>
                <c:pt idx="6508">
                  <c:v>636.60966008389687</c:v>
                </c:pt>
                <c:pt idx="6509">
                  <c:v>634.22215350950455</c:v>
                </c:pt>
                <c:pt idx="6510">
                  <c:v>635.06778892362809</c:v>
                </c:pt>
                <c:pt idx="6511">
                  <c:v>635.68148883665299</c:v>
                </c:pt>
                <c:pt idx="6512">
                  <c:v>635.02280726516938</c:v>
                </c:pt>
                <c:pt idx="6513">
                  <c:v>635.32783141220307</c:v>
                </c:pt>
                <c:pt idx="6514">
                  <c:v>635.88661720836853</c:v>
                </c:pt>
                <c:pt idx="6515">
                  <c:v>635.37720874930119</c:v>
                </c:pt>
                <c:pt idx="6516">
                  <c:v>635.02581813419556</c:v>
                </c:pt>
                <c:pt idx="6517">
                  <c:v>635.25194063270783</c:v>
                </c:pt>
                <c:pt idx="6518">
                  <c:v>637.89153339946961</c:v>
                </c:pt>
                <c:pt idx="6519">
                  <c:v>636.97641294682717</c:v>
                </c:pt>
                <c:pt idx="6520">
                  <c:v>637.42608737433648</c:v>
                </c:pt>
                <c:pt idx="6521">
                  <c:v>636.05883016670441</c:v>
                </c:pt>
                <c:pt idx="6522">
                  <c:v>634.82790925586914</c:v>
                </c:pt>
                <c:pt idx="6523">
                  <c:v>634.50043173740005</c:v>
                </c:pt>
                <c:pt idx="6524">
                  <c:v>635.65542548010444</c:v>
                </c:pt>
                <c:pt idx="6525">
                  <c:v>635.86359100649452</c:v>
                </c:pt>
                <c:pt idx="6526">
                  <c:v>633.33881305763816</c:v>
                </c:pt>
                <c:pt idx="6527">
                  <c:v>635.05233121896481</c:v>
                </c:pt>
                <c:pt idx="6528">
                  <c:v>636.67325476790165</c:v>
                </c:pt>
                <c:pt idx="6529">
                  <c:v>635.18741227174496</c:v>
                </c:pt>
                <c:pt idx="6530">
                  <c:v>635.03626484657025</c:v>
                </c:pt>
                <c:pt idx="6531">
                  <c:v>634.93606550479626</c:v>
                </c:pt>
                <c:pt idx="6532">
                  <c:v>634.82948649907803</c:v>
                </c:pt>
                <c:pt idx="6533">
                  <c:v>633.57506069029068</c:v>
                </c:pt>
                <c:pt idx="6534">
                  <c:v>632.87187230075097</c:v>
                </c:pt>
                <c:pt idx="6535">
                  <c:v>633.49818807328438</c:v>
                </c:pt>
                <c:pt idx="6536">
                  <c:v>633.75721382582879</c:v>
                </c:pt>
                <c:pt idx="6537">
                  <c:v>633.60992216551995</c:v>
                </c:pt>
                <c:pt idx="6538">
                  <c:v>632.20012929523682</c:v>
                </c:pt>
                <c:pt idx="6539">
                  <c:v>634.09258129680848</c:v>
                </c:pt>
                <c:pt idx="6540">
                  <c:v>634.06966673815941</c:v>
                </c:pt>
                <c:pt idx="6541">
                  <c:v>633.32399540627694</c:v>
                </c:pt>
                <c:pt idx="6542">
                  <c:v>631.41896795714592</c:v>
                </c:pt>
                <c:pt idx="6543">
                  <c:v>634.21182810748314</c:v>
                </c:pt>
                <c:pt idx="6544">
                  <c:v>632.82847183058357</c:v>
                </c:pt>
                <c:pt idx="6545">
                  <c:v>631.0470035583744</c:v>
                </c:pt>
                <c:pt idx="6546">
                  <c:v>632.93088794360256</c:v>
                </c:pt>
                <c:pt idx="6547">
                  <c:v>631.34477842459773</c:v>
                </c:pt>
                <c:pt idx="6548">
                  <c:v>632.50108678127026</c:v>
                </c:pt>
                <c:pt idx="6549">
                  <c:v>632.42571825767254</c:v>
                </c:pt>
                <c:pt idx="6550">
                  <c:v>634.29051351035332</c:v>
                </c:pt>
                <c:pt idx="6551">
                  <c:v>633.83151083672738</c:v>
                </c:pt>
                <c:pt idx="6552">
                  <c:v>633.13106578076577</c:v>
                </c:pt>
                <c:pt idx="6553">
                  <c:v>634.08020573342537</c:v>
                </c:pt>
                <c:pt idx="6554">
                  <c:v>634.40492405975556</c:v>
                </c:pt>
                <c:pt idx="6555">
                  <c:v>634.53953030193543</c:v>
                </c:pt>
                <c:pt idx="6556">
                  <c:v>633.82156082475876</c:v>
                </c:pt>
                <c:pt idx="6557">
                  <c:v>634.55043690884804</c:v>
                </c:pt>
                <c:pt idx="6558">
                  <c:v>635.13631534064507</c:v>
                </c:pt>
                <c:pt idx="6559">
                  <c:v>634.3318106480906</c:v>
                </c:pt>
                <c:pt idx="6560">
                  <c:v>634.80984138930535</c:v>
                </c:pt>
                <c:pt idx="6561">
                  <c:v>633.96694717789387</c:v>
                </c:pt>
                <c:pt idx="6562">
                  <c:v>634.46411428833699</c:v>
                </c:pt>
                <c:pt idx="6563">
                  <c:v>632.71164512122368</c:v>
                </c:pt>
                <c:pt idx="6564">
                  <c:v>633.56281882012581</c:v>
                </c:pt>
                <c:pt idx="6565">
                  <c:v>634.01345437253212</c:v>
                </c:pt>
                <c:pt idx="6566">
                  <c:v>634.06997441733574</c:v>
                </c:pt>
                <c:pt idx="6567">
                  <c:v>632.73933794582581</c:v>
                </c:pt>
                <c:pt idx="6568">
                  <c:v>632.95476799691414</c:v>
                </c:pt>
                <c:pt idx="6569">
                  <c:v>633.56579440320229</c:v>
                </c:pt>
                <c:pt idx="6570">
                  <c:v>633.23929407680725</c:v>
                </c:pt>
                <c:pt idx="6571">
                  <c:v>632.21517088497376</c:v>
                </c:pt>
                <c:pt idx="6572">
                  <c:v>633.83317079628205</c:v>
                </c:pt>
                <c:pt idx="6573">
                  <c:v>633.25310134375786</c:v>
                </c:pt>
                <c:pt idx="6574">
                  <c:v>632.50788831198906</c:v>
                </c:pt>
                <c:pt idx="6575">
                  <c:v>632.05933188880181</c:v>
                </c:pt>
                <c:pt idx="6576">
                  <c:v>632.7663937457869</c:v>
                </c:pt>
                <c:pt idx="6577">
                  <c:v>631.34087892854905</c:v>
                </c:pt>
                <c:pt idx="6578">
                  <c:v>632.29748558486199</c:v>
                </c:pt>
                <c:pt idx="6579">
                  <c:v>632.58589183772301</c:v>
                </c:pt>
                <c:pt idx="6580">
                  <c:v>633.29775732243752</c:v>
                </c:pt>
                <c:pt idx="6581">
                  <c:v>634.49691676581597</c:v>
                </c:pt>
                <c:pt idx="6582">
                  <c:v>633.8877131291697</c:v>
                </c:pt>
                <c:pt idx="6583">
                  <c:v>634.7907353886435</c:v>
                </c:pt>
                <c:pt idx="6584">
                  <c:v>633.72031408036446</c:v>
                </c:pt>
                <c:pt idx="6585">
                  <c:v>633.09579379344677</c:v>
                </c:pt>
                <c:pt idx="6586">
                  <c:v>632.72691247845387</c:v>
                </c:pt>
                <c:pt idx="6587">
                  <c:v>634.36112950230336</c:v>
                </c:pt>
                <c:pt idx="6588">
                  <c:v>630.34115261817669</c:v>
                </c:pt>
                <c:pt idx="6589">
                  <c:v>632.41202993179058</c:v>
                </c:pt>
                <c:pt idx="6590">
                  <c:v>632.04605371738171</c:v>
                </c:pt>
                <c:pt idx="6591">
                  <c:v>633.3558061220715</c:v>
                </c:pt>
                <c:pt idx="6592">
                  <c:v>631.74666879559254</c:v>
                </c:pt>
                <c:pt idx="6593">
                  <c:v>633.85792920971608</c:v>
                </c:pt>
                <c:pt idx="6594">
                  <c:v>631.84967520321106</c:v>
                </c:pt>
                <c:pt idx="6595">
                  <c:v>634.12065889919495</c:v>
                </c:pt>
                <c:pt idx="6596">
                  <c:v>633.75462862337326</c:v>
                </c:pt>
                <c:pt idx="6597">
                  <c:v>633.06835314119553</c:v>
                </c:pt>
                <c:pt idx="6598">
                  <c:v>631.26265996182656</c:v>
                </c:pt>
                <c:pt idx="6599">
                  <c:v>634.15714036906456</c:v>
                </c:pt>
                <c:pt idx="6600">
                  <c:v>633.35437651956772</c:v>
                </c:pt>
                <c:pt idx="6601">
                  <c:v>634.18291499698853</c:v>
                </c:pt>
                <c:pt idx="6602">
                  <c:v>633.16724112117981</c:v>
                </c:pt>
                <c:pt idx="6603">
                  <c:v>633.96994974697327</c:v>
                </c:pt>
                <c:pt idx="6604">
                  <c:v>634.31368413055634</c:v>
                </c:pt>
                <c:pt idx="6605">
                  <c:v>633.52993192756867</c:v>
                </c:pt>
                <c:pt idx="6606">
                  <c:v>634.79515450680947</c:v>
                </c:pt>
                <c:pt idx="6607">
                  <c:v>635.14015173400139</c:v>
                </c:pt>
                <c:pt idx="6608">
                  <c:v>632.68133460963463</c:v>
                </c:pt>
                <c:pt idx="6609">
                  <c:v>634.33155653858876</c:v>
                </c:pt>
                <c:pt idx="6610">
                  <c:v>632.56459138775563</c:v>
                </c:pt>
                <c:pt idx="6611">
                  <c:v>635.00560442591404</c:v>
                </c:pt>
                <c:pt idx="6612">
                  <c:v>634.16807768168246</c:v>
                </c:pt>
                <c:pt idx="6613">
                  <c:v>634.26317868056094</c:v>
                </c:pt>
                <c:pt idx="6614">
                  <c:v>633.5308222514609</c:v>
                </c:pt>
                <c:pt idx="6615">
                  <c:v>634.16742840828692</c:v>
                </c:pt>
                <c:pt idx="6616">
                  <c:v>632.84890985908305</c:v>
                </c:pt>
                <c:pt idx="6617">
                  <c:v>633.91526717366969</c:v>
                </c:pt>
                <c:pt idx="6618">
                  <c:v>632.92429328384196</c:v>
                </c:pt>
                <c:pt idx="6619">
                  <c:v>633.928606585137</c:v>
                </c:pt>
                <c:pt idx="6620">
                  <c:v>631.68884618627226</c:v>
                </c:pt>
                <c:pt idx="6621">
                  <c:v>632.18583835708296</c:v>
                </c:pt>
                <c:pt idx="6622">
                  <c:v>632.67028714763319</c:v>
                </c:pt>
                <c:pt idx="6623">
                  <c:v>630.64716725098287</c:v>
                </c:pt>
                <c:pt idx="6624">
                  <c:v>630.03350450145399</c:v>
                </c:pt>
                <c:pt idx="6625">
                  <c:v>630.30362585233843</c:v>
                </c:pt>
                <c:pt idx="6626">
                  <c:v>630.02377989935076</c:v>
                </c:pt>
                <c:pt idx="6627">
                  <c:v>629.16872349428331</c:v>
                </c:pt>
                <c:pt idx="6628">
                  <c:v>631.20602682279741</c:v>
                </c:pt>
                <c:pt idx="6629">
                  <c:v>631.77217495488321</c:v>
                </c:pt>
                <c:pt idx="6630">
                  <c:v>630.17876181053316</c:v>
                </c:pt>
                <c:pt idx="6631">
                  <c:v>628.84432366537249</c:v>
                </c:pt>
                <c:pt idx="6632">
                  <c:v>629.43171086954271</c:v>
                </c:pt>
                <c:pt idx="6633">
                  <c:v>631.87141123460924</c:v>
                </c:pt>
                <c:pt idx="6634">
                  <c:v>631.192842081658</c:v>
                </c:pt>
                <c:pt idx="6635">
                  <c:v>630.49238397227919</c:v>
                </c:pt>
                <c:pt idx="6636">
                  <c:v>632.70376883494055</c:v>
                </c:pt>
                <c:pt idx="6637">
                  <c:v>632.39562796103155</c:v>
                </c:pt>
                <c:pt idx="6638">
                  <c:v>629.51425160514509</c:v>
                </c:pt>
                <c:pt idx="6639">
                  <c:v>630.45503307925856</c:v>
                </c:pt>
                <c:pt idx="6640">
                  <c:v>630.56939162360823</c:v>
                </c:pt>
                <c:pt idx="6641">
                  <c:v>630.67766685830748</c:v>
                </c:pt>
                <c:pt idx="6642">
                  <c:v>629.42560614692366</c:v>
                </c:pt>
                <c:pt idx="6643">
                  <c:v>628.59483243571913</c:v>
                </c:pt>
                <c:pt idx="6644">
                  <c:v>632.7015142594496</c:v>
                </c:pt>
                <c:pt idx="6645">
                  <c:v>631.92790980683958</c:v>
                </c:pt>
                <c:pt idx="6646">
                  <c:v>630.96958307968771</c:v>
                </c:pt>
                <c:pt idx="6647">
                  <c:v>632.03165952908194</c:v>
                </c:pt>
                <c:pt idx="6648">
                  <c:v>630.12641008245146</c:v>
                </c:pt>
                <c:pt idx="6649">
                  <c:v>629.92383433925306</c:v>
                </c:pt>
                <c:pt idx="6650">
                  <c:v>630.34598948108351</c:v>
                </c:pt>
                <c:pt idx="6651">
                  <c:v>630.98911078321134</c:v>
                </c:pt>
                <c:pt idx="6652">
                  <c:v>630.69830401288664</c:v>
                </c:pt>
                <c:pt idx="6653">
                  <c:v>631.33251707302725</c:v>
                </c:pt>
                <c:pt idx="6654">
                  <c:v>632.5839294050852</c:v>
                </c:pt>
                <c:pt idx="6655">
                  <c:v>632.3592481468836</c:v>
                </c:pt>
                <c:pt idx="6656">
                  <c:v>630.51732337521707</c:v>
                </c:pt>
                <c:pt idx="6657">
                  <c:v>631.06932359980738</c:v>
                </c:pt>
                <c:pt idx="6658">
                  <c:v>630.93893033312952</c:v>
                </c:pt>
                <c:pt idx="6659">
                  <c:v>631.868907869331</c:v>
                </c:pt>
                <c:pt idx="6660">
                  <c:v>629.97058290290033</c:v>
                </c:pt>
                <c:pt idx="6661">
                  <c:v>630.72038725065386</c:v>
                </c:pt>
                <c:pt idx="6662">
                  <c:v>629.58333978103792</c:v>
                </c:pt>
                <c:pt idx="6663">
                  <c:v>628.06459301757013</c:v>
                </c:pt>
                <c:pt idx="6664">
                  <c:v>629.88301876234209</c:v>
                </c:pt>
                <c:pt idx="6665">
                  <c:v>630.10801824974214</c:v>
                </c:pt>
                <c:pt idx="6666">
                  <c:v>629.23021966265833</c:v>
                </c:pt>
                <c:pt idx="6667">
                  <c:v>629.17167598055994</c:v>
                </c:pt>
                <c:pt idx="6668">
                  <c:v>631.75760196196234</c:v>
                </c:pt>
                <c:pt idx="6669">
                  <c:v>631.09089462505972</c:v>
                </c:pt>
                <c:pt idx="6670">
                  <c:v>630.51615698682463</c:v>
                </c:pt>
                <c:pt idx="6671">
                  <c:v>630.87913204776441</c:v>
                </c:pt>
                <c:pt idx="6672">
                  <c:v>630.15152426110899</c:v>
                </c:pt>
                <c:pt idx="6673">
                  <c:v>629.23305808054602</c:v>
                </c:pt>
                <c:pt idx="6674">
                  <c:v>631.02935622679388</c:v>
                </c:pt>
                <c:pt idx="6675">
                  <c:v>630.26097823726332</c:v>
                </c:pt>
                <c:pt idx="6676">
                  <c:v>630.32341678487455</c:v>
                </c:pt>
                <c:pt idx="6677">
                  <c:v>629.99920712458288</c:v>
                </c:pt>
                <c:pt idx="6678">
                  <c:v>630.84929914819395</c:v>
                </c:pt>
                <c:pt idx="6679">
                  <c:v>630.72471997188723</c:v>
                </c:pt>
                <c:pt idx="6680">
                  <c:v>629.9960979525963</c:v>
                </c:pt>
                <c:pt idx="6681">
                  <c:v>630.93595573352968</c:v>
                </c:pt>
                <c:pt idx="6682">
                  <c:v>630.14847305463945</c:v>
                </c:pt>
                <c:pt idx="6683">
                  <c:v>630.76750421570932</c:v>
                </c:pt>
                <c:pt idx="6684">
                  <c:v>629.14886766719019</c:v>
                </c:pt>
                <c:pt idx="6685">
                  <c:v>630.0722767417351</c:v>
                </c:pt>
                <c:pt idx="6686">
                  <c:v>630.24159413623011</c:v>
                </c:pt>
                <c:pt idx="6687">
                  <c:v>630.01560801314508</c:v>
                </c:pt>
                <c:pt idx="6688">
                  <c:v>629.60719429003393</c:v>
                </c:pt>
                <c:pt idx="6689">
                  <c:v>630.18535061227476</c:v>
                </c:pt>
                <c:pt idx="6690">
                  <c:v>629.3110902761141</c:v>
                </c:pt>
                <c:pt idx="6691">
                  <c:v>629.87826971756613</c:v>
                </c:pt>
                <c:pt idx="6692">
                  <c:v>630.2513801907221</c:v>
                </c:pt>
                <c:pt idx="6693">
                  <c:v>630.4782539163748</c:v>
                </c:pt>
                <c:pt idx="6694">
                  <c:v>629.54455213295614</c:v>
                </c:pt>
                <c:pt idx="6695">
                  <c:v>628.62235038029348</c:v>
                </c:pt>
                <c:pt idx="6696">
                  <c:v>630.79445751058256</c:v>
                </c:pt>
                <c:pt idx="6697">
                  <c:v>630.47545574652349</c:v>
                </c:pt>
                <c:pt idx="6698">
                  <c:v>630.26408512937223</c:v>
                </c:pt>
                <c:pt idx="6699">
                  <c:v>629.90605892287886</c:v>
                </c:pt>
                <c:pt idx="6700">
                  <c:v>629.71681799041426</c:v>
                </c:pt>
                <c:pt idx="6701">
                  <c:v>630.4380043898741</c:v>
                </c:pt>
                <c:pt idx="6702">
                  <c:v>630.3593694125334</c:v>
                </c:pt>
                <c:pt idx="6703">
                  <c:v>629.34109877096807</c:v>
                </c:pt>
                <c:pt idx="6704">
                  <c:v>630.09680460440313</c:v>
                </c:pt>
                <c:pt idx="6705">
                  <c:v>630.25887061702406</c:v>
                </c:pt>
                <c:pt idx="6706">
                  <c:v>630.5190743957678</c:v>
                </c:pt>
                <c:pt idx="6707">
                  <c:v>630.93801124440824</c:v>
                </c:pt>
                <c:pt idx="6708">
                  <c:v>629.54103983985578</c:v>
                </c:pt>
                <c:pt idx="6709">
                  <c:v>629.14609228493964</c:v>
                </c:pt>
                <c:pt idx="6710">
                  <c:v>629.29913799884116</c:v>
                </c:pt>
                <c:pt idx="6711">
                  <c:v>628.69613598706519</c:v>
                </c:pt>
                <c:pt idx="6712">
                  <c:v>627.17912738444602</c:v>
                </c:pt>
                <c:pt idx="6713">
                  <c:v>630.73452587845122</c:v>
                </c:pt>
                <c:pt idx="6714">
                  <c:v>630.03212453844344</c:v>
                </c:pt>
                <c:pt idx="6715">
                  <c:v>629.16673790337836</c:v>
                </c:pt>
                <c:pt idx="6716">
                  <c:v>628.95682391943728</c:v>
                </c:pt>
                <c:pt idx="6717">
                  <c:v>628.88266396941935</c:v>
                </c:pt>
                <c:pt idx="6718">
                  <c:v>629.39611250581538</c:v>
                </c:pt>
                <c:pt idx="6719">
                  <c:v>631.01420149626529</c:v>
                </c:pt>
                <c:pt idx="6720">
                  <c:v>629.72988212528026</c:v>
                </c:pt>
                <c:pt idx="6721">
                  <c:v>631.11085194768702</c:v>
                </c:pt>
                <c:pt idx="6722">
                  <c:v>629.6068672579745</c:v>
                </c:pt>
                <c:pt idx="6723">
                  <c:v>631.06655688258206</c:v>
                </c:pt>
                <c:pt idx="6724">
                  <c:v>629.71390987607037</c:v>
                </c:pt>
                <c:pt idx="6725">
                  <c:v>627.42633732827699</c:v>
                </c:pt>
                <c:pt idx="6726">
                  <c:v>628.62818780215775</c:v>
                </c:pt>
                <c:pt idx="6727">
                  <c:v>628.81540473969972</c:v>
                </c:pt>
                <c:pt idx="6728">
                  <c:v>627.07964582415616</c:v>
                </c:pt>
                <c:pt idx="6729">
                  <c:v>628.74686164828336</c:v>
                </c:pt>
                <c:pt idx="6730">
                  <c:v>627.17626495333707</c:v>
                </c:pt>
                <c:pt idx="6731">
                  <c:v>628.99475218030011</c:v>
                </c:pt>
                <c:pt idx="6732">
                  <c:v>627.58454422327077</c:v>
                </c:pt>
                <c:pt idx="6733">
                  <c:v>632.04589365097081</c:v>
                </c:pt>
                <c:pt idx="6734">
                  <c:v>630.12365196319615</c:v>
                </c:pt>
                <c:pt idx="6735">
                  <c:v>626.60447744699513</c:v>
                </c:pt>
                <c:pt idx="6736">
                  <c:v>628.7747431215862</c:v>
                </c:pt>
                <c:pt idx="6737">
                  <c:v>628.39710752340352</c:v>
                </c:pt>
                <c:pt idx="6738">
                  <c:v>627.3197688278774</c:v>
                </c:pt>
                <c:pt idx="6739">
                  <c:v>626.93377564521825</c:v>
                </c:pt>
                <c:pt idx="6740">
                  <c:v>626.02856601449048</c:v>
                </c:pt>
                <c:pt idx="6741">
                  <c:v>626.19204337569272</c:v>
                </c:pt>
                <c:pt idx="6742">
                  <c:v>627.80709065171277</c:v>
                </c:pt>
                <c:pt idx="6743">
                  <c:v>630.38433216186559</c:v>
                </c:pt>
                <c:pt idx="6744">
                  <c:v>628.84716343554055</c:v>
                </c:pt>
                <c:pt idx="6745">
                  <c:v>626.68597262772118</c:v>
                </c:pt>
                <c:pt idx="6746">
                  <c:v>626.71527892025506</c:v>
                </c:pt>
                <c:pt idx="6747">
                  <c:v>627.92171315150654</c:v>
                </c:pt>
                <c:pt idx="6748">
                  <c:v>626.08089674311077</c:v>
                </c:pt>
                <c:pt idx="6749">
                  <c:v>625.55117923813259</c:v>
                </c:pt>
                <c:pt idx="6750">
                  <c:v>625.93978930311596</c:v>
                </c:pt>
                <c:pt idx="6751">
                  <c:v>625.37714595394527</c:v>
                </c:pt>
                <c:pt idx="6752">
                  <c:v>625.19034267263805</c:v>
                </c:pt>
                <c:pt idx="6753">
                  <c:v>625.8144410480777</c:v>
                </c:pt>
                <c:pt idx="6754">
                  <c:v>625.61844544904625</c:v>
                </c:pt>
                <c:pt idx="6755">
                  <c:v>625.2592506338874</c:v>
                </c:pt>
                <c:pt idx="6756">
                  <c:v>625.00986283319389</c:v>
                </c:pt>
                <c:pt idx="6757">
                  <c:v>630.85401823418533</c:v>
                </c:pt>
                <c:pt idx="6758">
                  <c:v>630.87219648855125</c:v>
                </c:pt>
                <c:pt idx="6759">
                  <c:v>633.73595484393036</c:v>
                </c:pt>
                <c:pt idx="6760">
                  <c:v>633.45891525643265</c:v>
                </c:pt>
                <c:pt idx="6761">
                  <c:v>634.47493220167553</c:v>
                </c:pt>
                <c:pt idx="6762">
                  <c:v>634.46384694474136</c:v>
                </c:pt>
                <c:pt idx="6763">
                  <c:v>633.0795498867551</c:v>
                </c:pt>
                <c:pt idx="6764">
                  <c:v>632.02660778956806</c:v>
                </c:pt>
                <c:pt idx="6765">
                  <c:v>633.05812732177174</c:v>
                </c:pt>
                <c:pt idx="6766">
                  <c:v>630.10967949824726</c:v>
                </c:pt>
                <c:pt idx="6767">
                  <c:v>630.79247222142612</c:v>
                </c:pt>
                <c:pt idx="6768">
                  <c:v>631.4621222396413</c:v>
                </c:pt>
                <c:pt idx="6769">
                  <c:v>630.64904002147114</c:v>
                </c:pt>
                <c:pt idx="6770">
                  <c:v>631.28746945457851</c:v>
                </c:pt>
                <c:pt idx="6771">
                  <c:v>631.38020335929787</c:v>
                </c:pt>
                <c:pt idx="6772">
                  <c:v>631.25070666568672</c:v>
                </c:pt>
                <c:pt idx="6773">
                  <c:v>630.29904257553017</c:v>
                </c:pt>
                <c:pt idx="6774">
                  <c:v>632.42292543547546</c:v>
                </c:pt>
                <c:pt idx="6775">
                  <c:v>628.26782944100296</c:v>
                </c:pt>
                <c:pt idx="6776">
                  <c:v>630.90147217410004</c:v>
                </c:pt>
                <c:pt idx="6777">
                  <c:v>630.8396924366275</c:v>
                </c:pt>
                <c:pt idx="6778">
                  <c:v>630.18406366603767</c:v>
                </c:pt>
                <c:pt idx="6779">
                  <c:v>627.78477572696602</c:v>
                </c:pt>
                <c:pt idx="6780">
                  <c:v>631.2439612825433</c:v>
                </c:pt>
                <c:pt idx="6781">
                  <c:v>630.4417733629266</c:v>
                </c:pt>
                <c:pt idx="6782">
                  <c:v>628.98132283287441</c:v>
                </c:pt>
                <c:pt idx="6783">
                  <c:v>629.42428357201015</c:v>
                </c:pt>
                <c:pt idx="6784">
                  <c:v>628.41998124914562</c:v>
                </c:pt>
                <c:pt idx="6785">
                  <c:v>628.95385599928295</c:v>
                </c:pt>
                <c:pt idx="6786">
                  <c:v>630.17534143524563</c:v>
                </c:pt>
                <c:pt idx="6787">
                  <c:v>629.23039985495006</c:v>
                </c:pt>
                <c:pt idx="6788">
                  <c:v>630.53749264078533</c:v>
                </c:pt>
                <c:pt idx="6789">
                  <c:v>629.37931693392193</c:v>
                </c:pt>
                <c:pt idx="6790">
                  <c:v>629.62542552547848</c:v>
                </c:pt>
                <c:pt idx="6791">
                  <c:v>628.92988605099117</c:v>
                </c:pt>
                <c:pt idx="6792">
                  <c:v>629.20094616012966</c:v>
                </c:pt>
                <c:pt idx="6793">
                  <c:v>628.71357772546207</c:v>
                </c:pt>
                <c:pt idx="6794">
                  <c:v>627.89786044555103</c:v>
                </c:pt>
                <c:pt idx="6795">
                  <c:v>628.78839219408428</c:v>
                </c:pt>
                <c:pt idx="6796">
                  <c:v>623.97597575979626</c:v>
                </c:pt>
                <c:pt idx="6797">
                  <c:v>624.63177848654186</c:v>
                </c:pt>
                <c:pt idx="6798">
                  <c:v>623.6143345912019</c:v>
                </c:pt>
                <c:pt idx="6799">
                  <c:v>624.43023807602322</c:v>
                </c:pt>
                <c:pt idx="6800">
                  <c:v>623.96563798981106</c:v>
                </c:pt>
                <c:pt idx="6801">
                  <c:v>625.96669106977379</c:v>
                </c:pt>
                <c:pt idx="6802">
                  <c:v>626.25049739377891</c:v>
                </c:pt>
                <c:pt idx="6803">
                  <c:v>623.6474511255542</c:v>
                </c:pt>
                <c:pt idx="6804">
                  <c:v>625.32250138419067</c:v>
                </c:pt>
                <c:pt idx="6805">
                  <c:v>624.21300291316902</c:v>
                </c:pt>
                <c:pt idx="6806">
                  <c:v>623.60201054113304</c:v>
                </c:pt>
                <c:pt idx="6807">
                  <c:v>624.58690508501923</c:v>
                </c:pt>
                <c:pt idx="6808">
                  <c:v>624.47331621544754</c:v>
                </c:pt>
                <c:pt idx="6809">
                  <c:v>626.97472914355194</c:v>
                </c:pt>
                <c:pt idx="6810">
                  <c:v>621.90972497361099</c:v>
                </c:pt>
                <c:pt idx="6811">
                  <c:v>622.91420438187515</c:v>
                </c:pt>
                <c:pt idx="6812">
                  <c:v>623.67141809361374</c:v>
                </c:pt>
                <c:pt idx="6813">
                  <c:v>624.22006561654007</c:v>
                </c:pt>
                <c:pt idx="6814">
                  <c:v>624.68488811748421</c:v>
                </c:pt>
                <c:pt idx="6815">
                  <c:v>623.98303430574333</c:v>
                </c:pt>
                <c:pt idx="6816">
                  <c:v>623.80601113336479</c:v>
                </c:pt>
                <c:pt idx="6817">
                  <c:v>624.31070744293129</c:v>
                </c:pt>
                <c:pt idx="6818">
                  <c:v>623.69082074659264</c:v>
                </c:pt>
                <c:pt idx="6819">
                  <c:v>624.2720504333297</c:v>
                </c:pt>
                <c:pt idx="6820">
                  <c:v>620.86509617464935</c:v>
                </c:pt>
                <c:pt idx="6821">
                  <c:v>622.30225839512741</c:v>
                </c:pt>
                <c:pt idx="6822">
                  <c:v>621.31710507767593</c:v>
                </c:pt>
                <c:pt idx="6823">
                  <c:v>623.19585170643722</c:v>
                </c:pt>
                <c:pt idx="6824">
                  <c:v>622.51922639506256</c:v>
                </c:pt>
                <c:pt idx="6825">
                  <c:v>622.68893896835243</c:v>
                </c:pt>
                <c:pt idx="6826">
                  <c:v>624.72139155166542</c:v>
                </c:pt>
                <c:pt idx="6827">
                  <c:v>625.29275190132057</c:v>
                </c:pt>
                <c:pt idx="6828">
                  <c:v>621.35816275375282</c:v>
                </c:pt>
                <c:pt idx="6829">
                  <c:v>621.93395017134344</c:v>
                </c:pt>
                <c:pt idx="6830">
                  <c:v>623.27320496784841</c:v>
                </c:pt>
                <c:pt idx="6831">
                  <c:v>623.85553209530508</c:v>
                </c:pt>
                <c:pt idx="6832">
                  <c:v>622.84325610148107</c:v>
                </c:pt>
                <c:pt idx="6833">
                  <c:v>623.54873354779875</c:v>
                </c:pt>
                <c:pt idx="6834">
                  <c:v>623.37025769101774</c:v>
                </c:pt>
                <c:pt idx="6835">
                  <c:v>622.82192473439818</c:v>
                </c:pt>
                <c:pt idx="6836">
                  <c:v>624.42632596521025</c:v>
                </c:pt>
                <c:pt idx="6837">
                  <c:v>625.3730429294551</c:v>
                </c:pt>
                <c:pt idx="6838">
                  <c:v>623.42635073094016</c:v>
                </c:pt>
                <c:pt idx="6839">
                  <c:v>624.34057160048133</c:v>
                </c:pt>
                <c:pt idx="6840">
                  <c:v>622.83364229230529</c:v>
                </c:pt>
                <c:pt idx="6841">
                  <c:v>623.29922138480788</c:v>
                </c:pt>
                <c:pt idx="6842">
                  <c:v>622.21855594544058</c:v>
                </c:pt>
                <c:pt idx="6843">
                  <c:v>613.03918990446573</c:v>
                </c:pt>
                <c:pt idx="6844">
                  <c:v>613.54241040302759</c:v>
                </c:pt>
                <c:pt idx="6845">
                  <c:v>611.84773787809854</c:v>
                </c:pt>
                <c:pt idx="6846">
                  <c:v>612.79283070518022</c:v>
                </c:pt>
                <c:pt idx="6847">
                  <c:v>614.08637386514192</c:v>
                </c:pt>
                <c:pt idx="6848">
                  <c:v>620.14317986322885</c:v>
                </c:pt>
                <c:pt idx="6849">
                  <c:v>619.3191840793038</c:v>
                </c:pt>
                <c:pt idx="6850">
                  <c:v>621.2194286729241</c:v>
                </c:pt>
                <c:pt idx="6851">
                  <c:v>619.99117512954717</c:v>
                </c:pt>
                <c:pt idx="6852">
                  <c:v>620.04019762529379</c:v>
                </c:pt>
                <c:pt idx="6853">
                  <c:v>618.76332969917303</c:v>
                </c:pt>
                <c:pt idx="6854">
                  <c:v>619.69186665071493</c:v>
                </c:pt>
                <c:pt idx="6855">
                  <c:v>619.77230049623495</c:v>
                </c:pt>
                <c:pt idx="6856">
                  <c:v>619.19593371404653</c:v>
                </c:pt>
                <c:pt idx="6857">
                  <c:v>616.35187110258585</c:v>
                </c:pt>
                <c:pt idx="6858">
                  <c:v>616.05007424904352</c:v>
                </c:pt>
                <c:pt idx="6859">
                  <c:v>614.98239049269205</c:v>
                </c:pt>
                <c:pt idx="6860">
                  <c:v>617.22804507566934</c:v>
                </c:pt>
                <c:pt idx="6861">
                  <c:v>616.39259418798929</c:v>
                </c:pt>
                <c:pt idx="6862">
                  <c:v>617.81107155932432</c:v>
                </c:pt>
                <c:pt idx="6863">
                  <c:v>621.24746951414591</c:v>
                </c:pt>
                <c:pt idx="6864">
                  <c:v>622.2200807626391</c:v>
                </c:pt>
                <c:pt idx="6865">
                  <c:v>620.73348179413324</c:v>
                </c:pt>
                <c:pt idx="6866">
                  <c:v>621.90404531313425</c:v>
                </c:pt>
                <c:pt idx="6867">
                  <c:v>620.77406531526094</c:v>
                </c:pt>
                <c:pt idx="6868">
                  <c:v>620.90012128604894</c:v>
                </c:pt>
                <c:pt idx="6869">
                  <c:v>619.85639353050237</c:v>
                </c:pt>
                <c:pt idx="6870">
                  <c:v>621.26586539997106</c:v>
                </c:pt>
                <c:pt idx="6871">
                  <c:v>619.75951005472189</c:v>
                </c:pt>
                <c:pt idx="6872">
                  <c:v>618.5418408657456</c:v>
                </c:pt>
                <c:pt idx="6873">
                  <c:v>619.71409702254778</c:v>
                </c:pt>
                <c:pt idx="6874">
                  <c:v>620.97149527026659</c:v>
                </c:pt>
                <c:pt idx="6875">
                  <c:v>620.68700385047441</c:v>
                </c:pt>
                <c:pt idx="6876">
                  <c:v>620.10979771567827</c:v>
                </c:pt>
                <c:pt idx="6877">
                  <c:v>620.28885483695512</c:v>
                </c:pt>
                <c:pt idx="6878">
                  <c:v>622.00945132924562</c:v>
                </c:pt>
                <c:pt idx="6879">
                  <c:v>627.1529256175304</c:v>
                </c:pt>
                <c:pt idx="6880">
                  <c:v>626.91429699166065</c:v>
                </c:pt>
                <c:pt idx="6881">
                  <c:v>625.77107120259052</c:v>
                </c:pt>
                <c:pt idx="6882">
                  <c:v>625.89155060751682</c:v>
                </c:pt>
                <c:pt idx="6883">
                  <c:v>629.75457418663746</c:v>
                </c:pt>
                <c:pt idx="6884">
                  <c:v>627.80873239739185</c:v>
                </c:pt>
                <c:pt idx="6885">
                  <c:v>622.03186189337021</c:v>
                </c:pt>
                <c:pt idx="6886">
                  <c:v>621.71890198393112</c:v>
                </c:pt>
                <c:pt idx="6887">
                  <c:v>620.69236545963531</c:v>
                </c:pt>
                <c:pt idx="6888">
                  <c:v>620.28993608756309</c:v>
                </c:pt>
                <c:pt idx="6889">
                  <c:v>620.77880408568626</c:v>
                </c:pt>
                <c:pt idx="6890">
                  <c:v>621.22059207363372</c:v>
                </c:pt>
                <c:pt idx="6891">
                  <c:v>623.34223436517959</c:v>
                </c:pt>
                <c:pt idx="6892">
                  <c:v>621.3145831148172</c:v>
                </c:pt>
                <c:pt idx="6893">
                  <c:v>621.72217432363277</c:v>
                </c:pt>
                <c:pt idx="6894">
                  <c:v>622.39587489469295</c:v>
                </c:pt>
                <c:pt idx="6895">
                  <c:v>620.78310095845109</c:v>
                </c:pt>
                <c:pt idx="6896">
                  <c:v>621.31835536239987</c:v>
                </c:pt>
                <c:pt idx="6897">
                  <c:v>622.08472773013955</c:v>
                </c:pt>
                <c:pt idx="6898">
                  <c:v>622.64384266315346</c:v>
                </c:pt>
                <c:pt idx="6899">
                  <c:v>621.86044624029046</c:v>
                </c:pt>
                <c:pt idx="6900">
                  <c:v>622.62729024468308</c:v>
                </c:pt>
                <c:pt idx="6901">
                  <c:v>622.38010406075364</c:v>
                </c:pt>
                <c:pt idx="6902">
                  <c:v>621.63377236901169</c:v>
                </c:pt>
                <c:pt idx="6903">
                  <c:v>621.05462455330735</c:v>
                </c:pt>
                <c:pt idx="6904">
                  <c:v>620.10159050999528</c:v>
                </c:pt>
                <c:pt idx="6905">
                  <c:v>617.75609129248505</c:v>
                </c:pt>
                <c:pt idx="6906">
                  <c:v>619.04716443596726</c:v>
                </c:pt>
                <c:pt idx="6907">
                  <c:v>617.64471977902895</c:v>
                </c:pt>
                <c:pt idx="6908">
                  <c:v>619.55551023735052</c:v>
                </c:pt>
                <c:pt idx="6909">
                  <c:v>620.67934979452139</c:v>
                </c:pt>
                <c:pt idx="6910">
                  <c:v>620.14576896978861</c:v>
                </c:pt>
                <c:pt idx="6911">
                  <c:v>620.28880122257715</c:v>
                </c:pt>
                <c:pt idx="6912">
                  <c:v>620.89212558186</c:v>
                </c:pt>
                <c:pt idx="6913">
                  <c:v>619.81644158577865</c:v>
                </c:pt>
                <c:pt idx="6914">
                  <c:v>620.01555163180774</c:v>
                </c:pt>
                <c:pt idx="6915">
                  <c:v>620.76023793733066</c:v>
                </c:pt>
                <c:pt idx="6916">
                  <c:v>620.14667356526797</c:v>
                </c:pt>
                <c:pt idx="6917">
                  <c:v>620.33163999533599</c:v>
                </c:pt>
                <c:pt idx="6918">
                  <c:v>619.63930573081916</c:v>
                </c:pt>
                <c:pt idx="6919">
                  <c:v>620.08934017038291</c:v>
                </c:pt>
                <c:pt idx="6920">
                  <c:v>619.25992727792209</c:v>
                </c:pt>
                <c:pt idx="6921">
                  <c:v>617.41765440022891</c:v>
                </c:pt>
                <c:pt idx="6922">
                  <c:v>619.68255413091129</c:v>
                </c:pt>
                <c:pt idx="6923">
                  <c:v>620.37402114784663</c:v>
                </c:pt>
                <c:pt idx="6924">
                  <c:v>619.29879707610553</c:v>
                </c:pt>
                <c:pt idx="6925">
                  <c:v>617.69822395360416</c:v>
                </c:pt>
                <c:pt idx="6926">
                  <c:v>619.21637768065875</c:v>
                </c:pt>
                <c:pt idx="6927">
                  <c:v>620.26119365310615</c:v>
                </c:pt>
                <c:pt idx="6928">
                  <c:v>618.90210454678481</c:v>
                </c:pt>
                <c:pt idx="6929">
                  <c:v>620.11306326603835</c:v>
                </c:pt>
                <c:pt idx="6930">
                  <c:v>619.50317059969848</c:v>
                </c:pt>
                <c:pt idx="6931">
                  <c:v>619.58455060934966</c:v>
                </c:pt>
                <c:pt idx="6932">
                  <c:v>619.6446537314946</c:v>
                </c:pt>
                <c:pt idx="6933">
                  <c:v>617.56908174744194</c:v>
                </c:pt>
                <c:pt idx="6934">
                  <c:v>619.10760229220932</c:v>
                </c:pt>
                <c:pt idx="6935">
                  <c:v>619.19005715241974</c:v>
                </c:pt>
                <c:pt idx="6936">
                  <c:v>618.92468642583435</c:v>
                </c:pt>
                <c:pt idx="6937">
                  <c:v>617.554719054609</c:v>
                </c:pt>
                <c:pt idx="6938">
                  <c:v>614.20960756531304</c:v>
                </c:pt>
                <c:pt idx="6939">
                  <c:v>614.7801212905938</c:v>
                </c:pt>
                <c:pt idx="6940">
                  <c:v>612.67714318028038</c:v>
                </c:pt>
                <c:pt idx="6941">
                  <c:v>612.62222977867668</c:v>
                </c:pt>
                <c:pt idx="6942">
                  <c:v>611.17422797670906</c:v>
                </c:pt>
                <c:pt idx="6943">
                  <c:v>615.02516355505531</c:v>
                </c:pt>
                <c:pt idx="6944">
                  <c:v>614.72230764618462</c:v>
                </c:pt>
                <c:pt idx="6945">
                  <c:v>616.54827731242722</c:v>
                </c:pt>
                <c:pt idx="6946">
                  <c:v>615.17738806596344</c:v>
                </c:pt>
                <c:pt idx="6947">
                  <c:v>614.55062555661743</c:v>
                </c:pt>
                <c:pt idx="6948">
                  <c:v>616.88533758512085</c:v>
                </c:pt>
                <c:pt idx="6949">
                  <c:v>616.89570748200958</c:v>
                </c:pt>
                <c:pt idx="6950">
                  <c:v>612.85996722570007</c:v>
                </c:pt>
                <c:pt idx="6951">
                  <c:v>613.2729833065564</c:v>
                </c:pt>
                <c:pt idx="6952">
                  <c:v>613.48740046611374</c:v>
                </c:pt>
                <c:pt idx="6953">
                  <c:v>618.36912720790451</c:v>
                </c:pt>
                <c:pt idx="6954">
                  <c:v>619.11723911157196</c:v>
                </c:pt>
                <c:pt idx="6955">
                  <c:v>620.07465201011246</c:v>
                </c:pt>
                <c:pt idx="6956">
                  <c:v>620.04985063663071</c:v>
                </c:pt>
                <c:pt idx="6957">
                  <c:v>618.58783940365856</c:v>
                </c:pt>
                <c:pt idx="6958">
                  <c:v>619.94739852240627</c:v>
                </c:pt>
                <c:pt idx="6959">
                  <c:v>619.84800098231381</c:v>
                </c:pt>
                <c:pt idx="6960">
                  <c:v>618.59535012534207</c:v>
                </c:pt>
                <c:pt idx="6961">
                  <c:v>618.50640305271691</c:v>
                </c:pt>
                <c:pt idx="6962">
                  <c:v>619.47565733781403</c:v>
                </c:pt>
                <c:pt idx="6963">
                  <c:v>619.58878388395851</c:v>
                </c:pt>
                <c:pt idx="6964">
                  <c:v>618.01291457703655</c:v>
                </c:pt>
                <c:pt idx="6965">
                  <c:v>618.61223373702114</c:v>
                </c:pt>
                <c:pt idx="6966">
                  <c:v>618.36325683584755</c:v>
                </c:pt>
                <c:pt idx="6967">
                  <c:v>617.89215912809914</c:v>
                </c:pt>
                <c:pt idx="6968">
                  <c:v>618.74539639940804</c:v>
                </c:pt>
                <c:pt idx="6969">
                  <c:v>618.17840423574989</c:v>
                </c:pt>
                <c:pt idx="6970">
                  <c:v>617.47282090178078</c:v>
                </c:pt>
                <c:pt idx="6971">
                  <c:v>618.44754394283837</c:v>
                </c:pt>
                <c:pt idx="6972">
                  <c:v>617.53437300911492</c:v>
                </c:pt>
                <c:pt idx="6973">
                  <c:v>617.57405547192639</c:v>
                </c:pt>
                <c:pt idx="6974">
                  <c:v>617.6975838630492</c:v>
                </c:pt>
                <c:pt idx="6975">
                  <c:v>618.55452806642597</c:v>
                </c:pt>
                <c:pt idx="6976">
                  <c:v>617.26090783765858</c:v>
                </c:pt>
                <c:pt idx="6977">
                  <c:v>618.65930128982609</c:v>
                </c:pt>
                <c:pt idx="6978">
                  <c:v>615.5512686758334</c:v>
                </c:pt>
                <c:pt idx="6979">
                  <c:v>616.49576536706036</c:v>
                </c:pt>
                <c:pt idx="6980">
                  <c:v>617.49077455094402</c:v>
                </c:pt>
                <c:pt idx="6981">
                  <c:v>617.95509264758175</c:v>
                </c:pt>
                <c:pt idx="6982">
                  <c:v>617.57256952813214</c:v>
                </c:pt>
                <c:pt idx="6983">
                  <c:v>618.24175996473377</c:v>
                </c:pt>
                <c:pt idx="6984">
                  <c:v>616.56468308857029</c:v>
                </c:pt>
                <c:pt idx="6985">
                  <c:v>616.83882004907673</c:v>
                </c:pt>
                <c:pt idx="6986">
                  <c:v>617.8449798314864</c:v>
                </c:pt>
                <c:pt idx="6987">
                  <c:v>619.32310033729618</c:v>
                </c:pt>
                <c:pt idx="6988">
                  <c:v>616.73507674923485</c:v>
                </c:pt>
                <c:pt idx="6989">
                  <c:v>617.03751411428993</c:v>
                </c:pt>
                <c:pt idx="6990">
                  <c:v>618.24680396309441</c:v>
                </c:pt>
                <c:pt idx="6991">
                  <c:v>617.25921722641533</c:v>
                </c:pt>
                <c:pt idx="6992">
                  <c:v>618.58972390881127</c:v>
                </c:pt>
                <c:pt idx="6993">
                  <c:v>618.36186266830509</c:v>
                </c:pt>
                <c:pt idx="6994">
                  <c:v>618.98021835973805</c:v>
                </c:pt>
                <c:pt idx="6995">
                  <c:v>620.43879936030453</c:v>
                </c:pt>
                <c:pt idx="6996">
                  <c:v>616.87387804081982</c:v>
                </c:pt>
                <c:pt idx="6997">
                  <c:v>618.15363238146847</c:v>
                </c:pt>
                <c:pt idx="6998">
                  <c:v>617.71147307148522</c:v>
                </c:pt>
                <c:pt idx="6999">
                  <c:v>616.21994050732201</c:v>
                </c:pt>
                <c:pt idx="7000">
                  <c:v>618.6413301466996</c:v>
                </c:pt>
                <c:pt idx="7001">
                  <c:v>616.83536943188255</c:v>
                </c:pt>
                <c:pt idx="7002">
                  <c:v>618.42050745478218</c:v>
                </c:pt>
                <c:pt idx="7003">
                  <c:v>618.09928395739144</c:v>
                </c:pt>
                <c:pt idx="7004">
                  <c:v>619.20229228725975</c:v>
                </c:pt>
                <c:pt idx="7005">
                  <c:v>617.34062426677292</c:v>
                </c:pt>
                <c:pt idx="7006">
                  <c:v>618.21134003391808</c:v>
                </c:pt>
                <c:pt idx="7007">
                  <c:v>616.5164516805703</c:v>
                </c:pt>
                <c:pt idx="7008">
                  <c:v>618.69131203880852</c:v>
                </c:pt>
                <c:pt idx="7009">
                  <c:v>617.10172411194389</c:v>
                </c:pt>
                <c:pt idx="7010">
                  <c:v>617.71267666807717</c:v>
                </c:pt>
                <c:pt idx="7011">
                  <c:v>617.84637182345932</c:v>
                </c:pt>
                <c:pt idx="7012">
                  <c:v>618.76509263506478</c:v>
                </c:pt>
                <c:pt idx="7013">
                  <c:v>618.22709649196213</c:v>
                </c:pt>
                <c:pt idx="7014">
                  <c:v>619.650481158405</c:v>
                </c:pt>
                <c:pt idx="7015">
                  <c:v>617.79074614635056</c:v>
                </c:pt>
                <c:pt idx="7016">
                  <c:v>619.42208575597351</c:v>
                </c:pt>
                <c:pt idx="7017">
                  <c:v>619.70076912036484</c:v>
                </c:pt>
                <c:pt idx="7018">
                  <c:v>619.70510586491173</c:v>
                </c:pt>
                <c:pt idx="7019">
                  <c:v>619.30100190034454</c:v>
                </c:pt>
                <c:pt idx="7020">
                  <c:v>618.94922744622772</c:v>
                </c:pt>
                <c:pt idx="7021">
                  <c:v>618.31654822221344</c:v>
                </c:pt>
                <c:pt idx="7022">
                  <c:v>617.53449695697373</c:v>
                </c:pt>
                <c:pt idx="7023">
                  <c:v>618.33833306422775</c:v>
                </c:pt>
                <c:pt idx="7024">
                  <c:v>618.42105864873474</c:v>
                </c:pt>
                <c:pt idx="7025">
                  <c:v>619.10076104989594</c:v>
                </c:pt>
                <c:pt idx="7026">
                  <c:v>619.25656899204796</c:v>
                </c:pt>
                <c:pt idx="7027">
                  <c:v>618.17826786032265</c:v>
                </c:pt>
                <c:pt idx="7028">
                  <c:v>618.5321226059491</c:v>
                </c:pt>
                <c:pt idx="7029">
                  <c:v>616.19271277776306</c:v>
                </c:pt>
                <c:pt idx="7030">
                  <c:v>615.06855879118984</c:v>
                </c:pt>
                <c:pt idx="7031">
                  <c:v>614.75178031018322</c:v>
                </c:pt>
                <c:pt idx="7032">
                  <c:v>616.59011868527477</c:v>
                </c:pt>
                <c:pt idx="7033">
                  <c:v>616.11723960331028</c:v>
                </c:pt>
                <c:pt idx="7034">
                  <c:v>618.37652195385044</c:v>
                </c:pt>
                <c:pt idx="7035">
                  <c:v>615.98233112087792</c:v>
                </c:pt>
                <c:pt idx="7036">
                  <c:v>619.11407704046314</c:v>
                </c:pt>
                <c:pt idx="7037">
                  <c:v>617.93232209375446</c:v>
                </c:pt>
                <c:pt idx="7038">
                  <c:v>616.75580278924053</c:v>
                </c:pt>
                <c:pt idx="7039">
                  <c:v>616.32770627132004</c:v>
                </c:pt>
                <c:pt idx="7040">
                  <c:v>616.01249127975052</c:v>
                </c:pt>
                <c:pt idx="7041">
                  <c:v>616.50089102378433</c:v>
                </c:pt>
                <c:pt idx="7042">
                  <c:v>616.53189223399704</c:v>
                </c:pt>
                <c:pt idx="7043">
                  <c:v>617.37892013183182</c:v>
                </c:pt>
                <c:pt idx="7044">
                  <c:v>617.02337139239853</c:v>
                </c:pt>
                <c:pt idx="7045">
                  <c:v>616.67327057710236</c:v>
                </c:pt>
                <c:pt idx="7046">
                  <c:v>615.52451852849072</c:v>
                </c:pt>
                <c:pt idx="7047">
                  <c:v>616.62665812066143</c:v>
                </c:pt>
                <c:pt idx="7048">
                  <c:v>617.99506733706539</c:v>
                </c:pt>
                <c:pt idx="7049">
                  <c:v>617.7754946737582</c:v>
                </c:pt>
                <c:pt idx="7050">
                  <c:v>617.65829388192242</c:v>
                </c:pt>
                <c:pt idx="7051">
                  <c:v>617.61984060099667</c:v>
                </c:pt>
                <c:pt idx="7052">
                  <c:v>618.70237580826824</c:v>
                </c:pt>
                <c:pt idx="7053">
                  <c:v>618.07287625363415</c:v>
                </c:pt>
                <c:pt idx="7054">
                  <c:v>617.40846348693913</c:v>
                </c:pt>
                <c:pt idx="7055">
                  <c:v>616.32828916004246</c:v>
                </c:pt>
                <c:pt idx="7056">
                  <c:v>619.26966811111515</c:v>
                </c:pt>
                <c:pt idx="7057">
                  <c:v>619.8693710058028</c:v>
                </c:pt>
                <c:pt idx="7058">
                  <c:v>617.58404126158302</c:v>
                </c:pt>
                <c:pt idx="7059">
                  <c:v>618.00312670460289</c:v>
                </c:pt>
                <c:pt idx="7060">
                  <c:v>614.20797049394196</c:v>
                </c:pt>
                <c:pt idx="7061">
                  <c:v>615.00443028798645</c:v>
                </c:pt>
                <c:pt idx="7062">
                  <c:v>615.015336149841</c:v>
                </c:pt>
                <c:pt idx="7063">
                  <c:v>616.21418144693916</c:v>
                </c:pt>
                <c:pt idx="7064">
                  <c:v>616.28898773482388</c:v>
                </c:pt>
                <c:pt idx="7065">
                  <c:v>618.42695114901608</c:v>
                </c:pt>
                <c:pt idx="7066">
                  <c:v>618.21879486134594</c:v>
                </c:pt>
                <c:pt idx="7067">
                  <c:v>616.87427095463818</c:v>
                </c:pt>
                <c:pt idx="7068">
                  <c:v>602.31850332906788</c:v>
                </c:pt>
                <c:pt idx="7069">
                  <c:v>603.05296624591892</c:v>
                </c:pt>
                <c:pt idx="7070">
                  <c:v>602.08400634816235</c:v>
                </c:pt>
                <c:pt idx="7071">
                  <c:v>601.17750284960812</c:v>
                </c:pt>
                <c:pt idx="7072">
                  <c:v>600.12142381957119</c:v>
                </c:pt>
                <c:pt idx="7073">
                  <c:v>595.54048247030323</c:v>
                </c:pt>
                <c:pt idx="7074">
                  <c:v>597.54391462495869</c:v>
                </c:pt>
                <c:pt idx="7075">
                  <c:v>598.47258336237019</c:v>
                </c:pt>
                <c:pt idx="7076">
                  <c:v>595.98177988222187</c:v>
                </c:pt>
                <c:pt idx="7077">
                  <c:v>596.16931162169521</c:v>
                </c:pt>
                <c:pt idx="7078">
                  <c:v>599.06776348641461</c:v>
                </c:pt>
                <c:pt idx="7079">
                  <c:v>599.40677098324841</c:v>
                </c:pt>
                <c:pt idx="7080">
                  <c:v>598.45017184829658</c:v>
                </c:pt>
                <c:pt idx="7081">
                  <c:v>596.87675180053657</c:v>
                </c:pt>
                <c:pt idx="7082">
                  <c:v>598.69524431741183</c:v>
                </c:pt>
                <c:pt idx="7083">
                  <c:v>598.00567096984332</c:v>
                </c:pt>
                <c:pt idx="7084">
                  <c:v>597.40237027919238</c:v>
                </c:pt>
                <c:pt idx="7085">
                  <c:v>597.2026031068558</c:v>
                </c:pt>
                <c:pt idx="7086">
                  <c:v>595.55299896514362</c:v>
                </c:pt>
                <c:pt idx="7087">
                  <c:v>597.47766572749561</c:v>
                </c:pt>
                <c:pt idx="7088">
                  <c:v>597.38894951856082</c:v>
                </c:pt>
                <c:pt idx="7089">
                  <c:v>597.09138137614673</c:v>
                </c:pt>
                <c:pt idx="7090">
                  <c:v>598.80883902823871</c:v>
                </c:pt>
                <c:pt idx="7091">
                  <c:v>596.41017759358829</c:v>
                </c:pt>
                <c:pt idx="7092">
                  <c:v>597.03931874549335</c:v>
                </c:pt>
                <c:pt idx="7093">
                  <c:v>596.08407488977855</c:v>
                </c:pt>
                <c:pt idx="7094">
                  <c:v>598.10685246205276</c:v>
                </c:pt>
                <c:pt idx="7095">
                  <c:v>596.91936199879592</c:v>
                </c:pt>
                <c:pt idx="7096">
                  <c:v>596.61693807458823</c:v>
                </c:pt>
                <c:pt idx="7097">
                  <c:v>597.11944920337146</c:v>
                </c:pt>
                <c:pt idx="7098">
                  <c:v>596.49139047181552</c:v>
                </c:pt>
                <c:pt idx="7099">
                  <c:v>595.14980066335147</c:v>
                </c:pt>
                <c:pt idx="7100">
                  <c:v>597.34568211948817</c:v>
                </c:pt>
                <c:pt idx="7101">
                  <c:v>596.95645371591991</c:v>
                </c:pt>
                <c:pt idx="7102">
                  <c:v>597.49532130873149</c:v>
                </c:pt>
                <c:pt idx="7103">
                  <c:v>596.27476722514575</c:v>
                </c:pt>
                <c:pt idx="7104">
                  <c:v>596.09929550206607</c:v>
                </c:pt>
                <c:pt idx="7105">
                  <c:v>594.96449286258166</c:v>
                </c:pt>
                <c:pt idx="7106">
                  <c:v>597.2417366853947</c:v>
                </c:pt>
                <c:pt idx="7107">
                  <c:v>597.3798226318354</c:v>
                </c:pt>
                <c:pt idx="7108">
                  <c:v>596.60241361474937</c:v>
                </c:pt>
                <c:pt idx="7109">
                  <c:v>595.4570297799105</c:v>
                </c:pt>
                <c:pt idx="7110">
                  <c:v>595.73029427742904</c:v>
                </c:pt>
                <c:pt idx="7111">
                  <c:v>596.11529391026443</c:v>
                </c:pt>
                <c:pt idx="7112">
                  <c:v>596.69670619583076</c:v>
                </c:pt>
                <c:pt idx="7113">
                  <c:v>596.28824659204429</c:v>
                </c:pt>
                <c:pt idx="7114">
                  <c:v>596.20885892724937</c:v>
                </c:pt>
                <c:pt idx="7115">
                  <c:v>597.62725021457618</c:v>
                </c:pt>
                <c:pt idx="7116">
                  <c:v>597.60021435236877</c:v>
                </c:pt>
                <c:pt idx="7117">
                  <c:v>597.56902467226928</c:v>
                </c:pt>
                <c:pt idx="7118">
                  <c:v>597.18497385224646</c:v>
                </c:pt>
                <c:pt idx="7119">
                  <c:v>597.17843879899328</c:v>
                </c:pt>
                <c:pt idx="7120">
                  <c:v>597.23327159555947</c:v>
                </c:pt>
                <c:pt idx="7121">
                  <c:v>595.01878797682321</c:v>
                </c:pt>
                <c:pt idx="7122">
                  <c:v>595.91369509371316</c:v>
                </c:pt>
                <c:pt idx="7123">
                  <c:v>597.66242435248887</c:v>
                </c:pt>
                <c:pt idx="7124">
                  <c:v>597.03245058795756</c:v>
                </c:pt>
                <c:pt idx="7125">
                  <c:v>595.28429010650461</c:v>
                </c:pt>
                <c:pt idx="7126">
                  <c:v>597.13003981253451</c:v>
                </c:pt>
                <c:pt idx="7127">
                  <c:v>598.92317667743509</c:v>
                </c:pt>
                <c:pt idx="7128">
                  <c:v>597.27852052590197</c:v>
                </c:pt>
                <c:pt idx="7129">
                  <c:v>595.87151903054064</c:v>
                </c:pt>
                <c:pt idx="7130">
                  <c:v>596.74906766554659</c:v>
                </c:pt>
                <c:pt idx="7131">
                  <c:v>596.6758829965288</c:v>
                </c:pt>
                <c:pt idx="7132">
                  <c:v>596.91179514071291</c:v>
                </c:pt>
                <c:pt idx="7133">
                  <c:v>596.66205281159228</c:v>
                </c:pt>
                <c:pt idx="7134">
                  <c:v>598.32191711804217</c:v>
                </c:pt>
                <c:pt idx="7135">
                  <c:v>597.17451858660525</c:v>
                </c:pt>
                <c:pt idx="7136">
                  <c:v>598.00263095042055</c:v>
                </c:pt>
                <c:pt idx="7137">
                  <c:v>597.39077431103533</c:v>
                </c:pt>
                <c:pt idx="7138">
                  <c:v>597.21626079222506</c:v>
                </c:pt>
                <c:pt idx="7139">
                  <c:v>595.71625942131823</c:v>
                </c:pt>
                <c:pt idx="7140">
                  <c:v>597.50342425844019</c:v>
                </c:pt>
                <c:pt idx="7141">
                  <c:v>597.85645529767817</c:v>
                </c:pt>
                <c:pt idx="7142">
                  <c:v>595.31850192090815</c:v>
                </c:pt>
                <c:pt idx="7143">
                  <c:v>596.41255253693407</c:v>
                </c:pt>
                <c:pt idx="7144">
                  <c:v>598.01198393246477</c:v>
                </c:pt>
                <c:pt idx="7145">
                  <c:v>597.56429612776583</c:v>
                </c:pt>
                <c:pt idx="7146">
                  <c:v>596.66315475246256</c:v>
                </c:pt>
                <c:pt idx="7147">
                  <c:v>597.13161173602884</c:v>
                </c:pt>
                <c:pt idx="7148">
                  <c:v>597.9161179079706</c:v>
                </c:pt>
                <c:pt idx="7149">
                  <c:v>597.64263618132418</c:v>
                </c:pt>
                <c:pt idx="7150">
                  <c:v>598.20163369318789</c:v>
                </c:pt>
                <c:pt idx="7151">
                  <c:v>598.43629294773882</c:v>
                </c:pt>
                <c:pt idx="7152">
                  <c:v>598.27550083538836</c:v>
                </c:pt>
                <c:pt idx="7153">
                  <c:v>598.19326424738711</c:v>
                </c:pt>
                <c:pt idx="7154">
                  <c:v>597.42044443032091</c:v>
                </c:pt>
                <c:pt idx="7155">
                  <c:v>596.4071166529352</c:v>
                </c:pt>
                <c:pt idx="7156">
                  <c:v>595.86186790606325</c:v>
                </c:pt>
                <c:pt idx="7157">
                  <c:v>596.48686695238894</c:v>
                </c:pt>
                <c:pt idx="7158">
                  <c:v>596.74145969888514</c:v>
                </c:pt>
                <c:pt idx="7159">
                  <c:v>595.58110907813852</c:v>
                </c:pt>
                <c:pt idx="7160">
                  <c:v>598.27158409497088</c:v>
                </c:pt>
                <c:pt idx="7161">
                  <c:v>597.90832168003863</c:v>
                </c:pt>
                <c:pt idx="7162">
                  <c:v>597.22768390318697</c:v>
                </c:pt>
                <c:pt idx="7163">
                  <c:v>596.98605236551111</c:v>
                </c:pt>
                <c:pt idx="7164">
                  <c:v>598.19719216367548</c:v>
                </c:pt>
                <c:pt idx="7165">
                  <c:v>596.66645398876017</c:v>
                </c:pt>
                <c:pt idx="7166">
                  <c:v>596.8431248529846</c:v>
                </c:pt>
                <c:pt idx="7167">
                  <c:v>595.92837517103499</c:v>
                </c:pt>
                <c:pt idx="7168">
                  <c:v>597.21762098511999</c:v>
                </c:pt>
                <c:pt idx="7169">
                  <c:v>597.7878809138233</c:v>
                </c:pt>
                <c:pt idx="7170">
                  <c:v>596.70873271068876</c:v>
                </c:pt>
                <c:pt idx="7171">
                  <c:v>597.91282783588713</c:v>
                </c:pt>
                <c:pt idx="7172">
                  <c:v>597.00909249624556</c:v>
                </c:pt>
                <c:pt idx="7173">
                  <c:v>602.83562420448607</c:v>
                </c:pt>
                <c:pt idx="7174">
                  <c:v>602.79042647919005</c:v>
                </c:pt>
                <c:pt idx="7175">
                  <c:v>601.22677542409247</c:v>
                </c:pt>
                <c:pt idx="7176">
                  <c:v>604.64908446511572</c:v>
                </c:pt>
                <c:pt idx="7177">
                  <c:v>603.83053006371802</c:v>
                </c:pt>
                <c:pt idx="7178">
                  <c:v>602.83014415344542</c:v>
                </c:pt>
                <c:pt idx="7179">
                  <c:v>603.08178503951376</c:v>
                </c:pt>
                <c:pt idx="7180">
                  <c:v>601.62183101615256</c:v>
                </c:pt>
                <c:pt idx="7181">
                  <c:v>601.41583164176291</c:v>
                </c:pt>
                <c:pt idx="7182">
                  <c:v>601.26726575335806</c:v>
                </c:pt>
                <c:pt idx="7183">
                  <c:v>600.79705675086325</c:v>
                </c:pt>
                <c:pt idx="7184">
                  <c:v>602.9392665340597</c:v>
                </c:pt>
                <c:pt idx="7185">
                  <c:v>602.95987495920008</c:v>
                </c:pt>
                <c:pt idx="7186">
                  <c:v>603.25709104677981</c:v>
                </c:pt>
                <c:pt idx="7187">
                  <c:v>603.14756837627237</c:v>
                </c:pt>
                <c:pt idx="7188">
                  <c:v>603.97281232616251</c:v>
                </c:pt>
                <c:pt idx="7189">
                  <c:v>603.27411434194391</c:v>
                </c:pt>
                <c:pt idx="7190">
                  <c:v>604.60010466119593</c:v>
                </c:pt>
                <c:pt idx="7191">
                  <c:v>601.46587458392924</c:v>
                </c:pt>
                <c:pt idx="7192">
                  <c:v>601.6239554598028</c:v>
                </c:pt>
                <c:pt idx="7193">
                  <c:v>600.71480277320688</c:v>
                </c:pt>
                <c:pt idx="7194">
                  <c:v>597.44526101788824</c:v>
                </c:pt>
                <c:pt idx="7195">
                  <c:v>596.73964466294592</c:v>
                </c:pt>
                <c:pt idx="7196">
                  <c:v>599.08962364634817</c:v>
                </c:pt>
                <c:pt idx="7197">
                  <c:v>596.6333211227352</c:v>
                </c:pt>
                <c:pt idx="7198">
                  <c:v>596.58594150981253</c:v>
                </c:pt>
                <c:pt idx="7199">
                  <c:v>596.17099221190756</c:v>
                </c:pt>
                <c:pt idx="7200">
                  <c:v>594.93155957898443</c:v>
                </c:pt>
                <c:pt idx="7201">
                  <c:v>594.99155904492682</c:v>
                </c:pt>
                <c:pt idx="7202">
                  <c:v>593.37499191006964</c:v>
                </c:pt>
                <c:pt idx="7203">
                  <c:v>595.9213910861904</c:v>
                </c:pt>
                <c:pt idx="7204">
                  <c:v>597.6688321395809</c:v>
                </c:pt>
                <c:pt idx="7205">
                  <c:v>597.26842452725714</c:v>
                </c:pt>
                <c:pt idx="7206">
                  <c:v>597.22340144357031</c:v>
                </c:pt>
                <c:pt idx="7207">
                  <c:v>597.91086699208563</c:v>
                </c:pt>
                <c:pt idx="7208">
                  <c:v>594.68570996960943</c:v>
                </c:pt>
                <c:pt idx="7209">
                  <c:v>595.35754735907858</c:v>
                </c:pt>
                <c:pt idx="7210">
                  <c:v>596.69439734658545</c:v>
                </c:pt>
                <c:pt idx="7211">
                  <c:v>595.66801716527289</c:v>
                </c:pt>
                <c:pt idx="7212">
                  <c:v>595.42645375570601</c:v>
                </c:pt>
                <c:pt idx="7213">
                  <c:v>597.61453248141652</c:v>
                </c:pt>
                <c:pt idx="7214">
                  <c:v>596.3140575098837</c:v>
                </c:pt>
                <c:pt idx="7215">
                  <c:v>598.13682315824872</c:v>
                </c:pt>
                <c:pt idx="7216">
                  <c:v>597.29083503363972</c:v>
                </c:pt>
                <c:pt idx="7217">
                  <c:v>569.81162280915623</c:v>
                </c:pt>
                <c:pt idx="7218">
                  <c:v>554.1005938160265</c:v>
                </c:pt>
                <c:pt idx="7219">
                  <c:v>552.12777258036976</c:v>
                </c:pt>
                <c:pt idx="7220">
                  <c:v>551.0080739664877</c:v>
                </c:pt>
                <c:pt idx="7221">
                  <c:v>550.75051046489125</c:v>
                </c:pt>
                <c:pt idx="7222">
                  <c:v>551.13271216629391</c:v>
                </c:pt>
                <c:pt idx="7223">
                  <c:v>549.61419511912709</c:v>
                </c:pt>
                <c:pt idx="7224">
                  <c:v>551.68897659657841</c:v>
                </c:pt>
                <c:pt idx="7225">
                  <c:v>549.72772205947285</c:v>
                </c:pt>
                <c:pt idx="7226">
                  <c:v>549.78414041875249</c:v>
                </c:pt>
                <c:pt idx="7227">
                  <c:v>549.63639564393407</c:v>
                </c:pt>
                <c:pt idx="7228">
                  <c:v>551.35986403702145</c:v>
                </c:pt>
                <c:pt idx="7229">
                  <c:v>549.67345492123013</c:v>
                </c:pt>
                <c:pt idx="7230">
                  <c:v>551.19260371802693</c:v>
                </c:pt>
                <c:pt idx="7231">
                  <c:v>552.34109927295094</c:v>
                </c:pt>
                <c:pt idx="7232">
                  <c:v>551.34759379504567</c:v>
                </c:pt>
                <c:pt idx="7233">
                  <c:v>551.61228508828526</c:v>
                </c:pt>
                <c:pt idx="7234">
                  <c:v>552.13098020432835</c:v>
                </c:pt>
                <c:pt idx="7235">
                  <c:v>549.89155360637551</c:v>
                </c:pt>
                <c:pt idx="7236">
                  <c:v>550.56805625139123</c:v>
                </c:pt>
                <c:pt idx="7237">
                  <c:v>549.30204459606057</c:v>
                </c:pt>
                <c:pt idx="7238">
                  <c:v>550.29130556760674</c:v>
                </c:pt>
                <c:pt idx="7239">
                  <c:v>550.31516894279366</c:v>
                </c:pt>
                <c:pt idx="7240">
                  <c:v>550.97492566285973</c:v>
                </c:pt>
                <c:pt idx="7241">
                  <c:v>550.17460271297341</c:v>
                </c:pt>
                <c:pt idx="7242">
                  <c:v>550.5838943379963</c:v>
                </c:pt>
                <c:pt idx="7243">
                  <c:v>549.53330455301648</c:v>
                </c:pt>
                <c:pt idx="7244">
                  <c:v>550.37523038266545</c:v>
                </c:pt>
                <c:pt idx="7245">
                  <c:v>549.33372099278813</c:v>
                </c:pt>
                <c:pt idx="7246">
                  <c:v>552.64164872048741</c:v>
                </c:pt>
                <c:pt idx="7247">
                  <c:v>551.66809228388911</c:v>
                </c:pt>
                <c:pt idx="7248">
                  <c:v>552.12010102300292</c:v>
                </c:pt>
                <c:pt idx="7249">
                  <c:v>552.55183132319098</c:v>
                </c:pt>
                <c:pt idx="7250">
                  <c:v>552.19327344326621</c:v>
                </c:pt>
                <c:pt idx="7251">
                  <c:v>552.04905708460456</c:v>
                </c:pt>
                <c:pt idx="7252">
                  <c:v>551.17723755864745</c:v>
                </c:pt>
                <c:pt idx="7253">
                  <c:v>550.98069672612792</c:v>
                </c:pt>
                <c:pt idx="7254">
                  <c:v>550.11906643538123</c:v>
                </c:pt>
                <c:pt idx="7255">
                  <c:v>549.79936804203635</c:v>
                </c:pt>
                <c:pt idx="7256">
                  <c:v>550.64631675510054</c:v>
                </c:pt>
                <c:pt idx="7257">
                  <c:v>552.85493623046523</c:v>
                </c:pt>
                <c:pt idx="7258">
                  <c:v>553.09987183241492</c:v>
                </c:pt>
                <c:pt idx="7259">
                  <c:v>552.31498934654837</c:v>
                </c:pt>
                <c:pt idx="7260">
                  <c:v>551.58384748129492</c:v>
                </c:pt>
                <c:pt idx="7261">
                  <c:v>550.22237564949637</c:v>
                </c:pt>
                <c:pt idx="7262">
                  <c:v>551.00959825842028</c:v>
                </c:pt>
                <c:pt idx="7263">
                  <c:v>550.40511340229159</c:v>
                </c:pt>
                <c:pt idx="7264">
                  <c:v>550.47118693916445</c:v>
                </c:pt>
                <c:pt idx="7265">
                  <c:v>549.95686066476947</c:v>
                </c:pt>
                <c:pt idx="7266">
                  <c:v>550.62086528865939</c:v>
                </c:pt>
                <c:pt idx="7267">
                  <c:v>549.22020594729429</c:v>
                </c:pt>
                <c:pt idx="7268">
                  <c:v>551.71223519696241</c:v>
                </c:pt>
                <c:pt idx="7269">
                  <c:v>551.35822437657362</c:v>
                </c:pt>
                <c:pt idx="7270">
                  <c:v>552.17781315697675</c:v>
                </c:pt>
                <c:pt idx="7271">
                  <c:v>551.88419945491796</c:v>
                </c:pt>
                <c:pt idx="7272">
                  <c:v>552.48622949375158</c:v>
                </c:pt>
                <c:pt idx="7273">
                  <c:v>551.18526147259718</c:v>
                </c:pt>
                <c:pt idx="7274">
                  <c:v>551.46535940422064</c:v>
                </c:pt>
                <c:pt idx="7275">
                  <c:v>550.72772704018598</c:v>
                </c:pt>
                <c:pt idx="7276">
                  <c:v>552.02017365349775</c:v>
                </c:pt>
                <c:pt idx="7277">
                  <c:v>552.97349844826704</c:v>
                </c:pt>
                <c:pt idx="7278">
                  <c:v>551.7155751432324</c:v>
                </c:pt>
                <c:pt idx="7279">
                  <c:v>548.87481449498182</c:v>
                </c:pt>
                <c:pt idx="7280">
                  <c:v>548.20519195450788</c:v>
                </c:pt>
                <c:pt idx="7281">
                  <c:v>549.58847896708494</c:v>
                </c:pt>
                <c:pt idx="7282">
                  <c:v>550.20356850279813</c:v>
                </c:pt>
                <c:pt idx="7283">
                  <c:v>550.3333068336392</c:v>
                </c:pt>
                <c:pt idx="7284">
                  <c:v>548.25700025214201</c:v>
                </c:pt>
                <c:pt idx="7285">
                  <c:v>547.87002836121565</c:v>
                </c:pt>
                <c:pt idx="7286">
                  <c:v>545.95344699872976</c:v>
                </c:pt>
                <c:pt idx="7287">
                  <c:v>545.75282326294428</c:v>
                </c:pt>
                <c:pt idx="7288">
                  <c:v>545.78462198330408</c:v>
                </c:pt>
                <c:pt idx="7289">
                  <c:v>547.91452810122018</c:v>
                </c:pt>
                <c:pt idx="7290">
                  <c:v>546.03373601241356</c:v>
                </c:pt>
                <c:pt idx="7291">
                  <c:v>547.33912392659431</c:v>
                </c:pt>
                <c:pt idx="7292">
                  <c:v>546.23690911336189</c:v>
                </c:pt>
                <c:pt idx="7293">
                  <c:v>542.23754014773613</c:v>
                </c:pt>
                <c:pt idx="7294">
                  <c:v>539.32042285753732</c:v>
                </c:pt>
                <c:pt idx="7295">
                  <c:v>539.82093444420343</c:v>
                </c:pt>
                <c:pt idx="7296">
                  <c:v>540.8589263553763</c:v>
                </c:pt>
                <c:pt idx="7297">
                  <c:v>541.0663757319594</c:v>
                </c:pt>
                <c:pt idx="7298">
                  <c:v>541.10693284822946</c:v>
                </c:pt>
                <c:pt idx="7299">
                  <c:v>541.39101831568723</c:v>
                </c:pt>
                <c:pt idx="7300">
                  <c:v>541.77230440033918</c:v>
                </c:pt>
                <c:pt idx="7301">
                  <c:v>541.73525457037931</c:v>
                </c:pt>
                <c:pt idx="7302">
                  <c:v>541.07291144086366</c:v>
                </c:pt>
                <c:pt idx="7303">
                  <c:v>541.80444645835405</c:v>
                </c:pt>
                <c:pt idx="7304">
                  <c:v>540.72172126127725</c:v>
                </c:pt>
                <c:pt idx="7305">
                  <c:v>542.27641441626793</c:v>
                </c:pt>
                <c:pt idx="7306">
                  <c:v>542.0765485386396</c:v>
                </c:pt>
                <c:pt idx="7307">
                  <c:v>542.91490026517158</c:v>
                </c:pt>
                <c:pt idx="7308">
                  <c:v>541.49809535546547</c:v>
                </c:pt>
                <c:pt idx="7309">
                  <c:v>540.97903861804252</c:v>
                </c:pt>
                <c:pt idx="7310">
                  <c:v>539.52736242814308</c:v>
                </c:pt>
                <c:pt idx="7311">
                  <c:v>539.93953230185753</c:v>
                </c:pt>
                <c:pt idx="7312">
                  <c:v>540.01914509339576</c:v>
                </c:pt>
                <c:pt idx="7313">
                  <c:v>539.39112301869636</c:v>
                </c:pt>
                <c:pt idx="7314">
                  <c:v>541.16086912853962</c:v>
                </c:pt>
                <c:pt idx="7315">
                  <c:v>541.02516544564014</c:v>
                </c:pt>
                <c:pt idx="7316">
                  <c:v>540.69492296083217</c:v>
                </c:pt>
                <c:pt idx="7317">
                  <c:v>541.26069638831859</c:v>
                </c:pt>
                <c:pt idx="7318">
                  <c:v>539.818589277103</c:v>
                </c:pt>
                <c:pt idx="7319">
                  <c:v>539.54636373324638</c:v>
                </c:pt>
                <c:pt idx="7320">
                  <c:v>540.99841662450081</c:v>
                </c:pt>
                <c:pt idx="7321">
                  <c:v>541.66241648001915</c:v>
                </c:pt>
                <c:pt idx="7322">
                  <c:v>538.05609560711628</c:v>
                </c:pt>
                <c:pt idx="7323">
                  <c:v>539.39095262391811</c:v>
                </c:pt>
                <c:pt idx="7324">
                  <c:v>538.01217579050308</c:v>
                </c:pt>
                <c:pt idx="7325">
                  <c:v>539.64064919157272</c:v>
                </c:pt>
                <c:pt idx="7326">
                  <c:v>539.08894502325302</c:v>
                </c:pt>
                <c:pt idx="7327">
                  <c:v>538.62727158470398</c:v>
                </c:pt>
                <c:pt idx="7328">
                  <c:v>538.86102157039886</c:v>
                </c:pt>
                <c:pt idx="7329">
                  <c:v>541.36680012150055</c:v>
                </c:pt>
                <c:pt idx="7330">
                  <c:v>538.85787131591087</c:v>
                </c:pt>
                <c:pt idx="7331">
                  <c:v>538.80333992047554</c:v>
                </c:pt>
                <c:pt idx="7332">
                  <c:v>537.67826124234443</c:v>
                </c:pt>
                <c:pt idx="7333">
                  <c:v>537.71148773236519</c:v>
                </c:pt>
                <c:pt idx="7334">
                  <c:v>538.01978974277472</c:v>
                </c:pt>
                <c:pt idx="7335">
                  <c:v>538.24902282888388</c:v>
                </c:pt>
                <c:pt idx="7336">
                  <c:v>540.55343656475043</c:v>
                </c:pt>
                <c:pt idx="7337">
                  <c:v>538.63044010335898</c:v>
                </c:pt>
                <c:pt idx="7338">
                  <c:v>538.78682433301901</c:v>
                </c:pt>
                <c:pt idx="7339">
                  <c:v>538.80645469529873</c:v>
                </c:pt>
                <c:pt idx="7340">
                  <c:v>538.49280045135265</c:v>
                </c:pt>
                <c:pt idx="7341">
                  <c:v>538.30525091989284</c:v>
                </c:pt>
                <c:pt idx="7342">
                  <c:v>540.19234464271312</c:v>
                </c:pt>
                <c:pt idx="7343">
                  <c:v>540.08697960479503</c:v>
                </c:pt>
                <c:pt idx="7344">
                  <c:v>540.57338512642627</c:v>
                </c:pt>
                <c:pt idx="7345">
                  <c:v>537.92195279104953</c:v>
                </c:pt>
                <c:pt idx="7346">
                  <c:v>538.553452558353</c:v>
                </c:pt>
                <c:pt idx="7347">
                  <c:v>538.16830299003368</c:v>
                </c:pt>
                <c:pt idx="7348">
                  <c:v>540.65593836410289</c:v>
                </c:pt>
                <c:pt idx="7349">
                  <c:v>540.37583867414241</c:v>
                </c:pt>
                <c:pt idx="7350">
                  <c:v>540.38863936765438</c:v>
                </c:pt>
                <c:pt idx="7351">
                  <c:v>540.38259772165065</c:v>
                </c:pt>
                <c:pt idx="7352">
                  <c:v>541.0673608551765</c:v>
                </c:pt>
                <c:pt idx="7353">
                  <c:v>541.2985757361198</c:v>
                </c:pt>
                <c:pt idx="7354">
                  <c:v>539.49379753275161</c:v>
                </c:pt>
                <c:pt idx="7355">
                  <c:v>539.3860751907373</c:v>
                </c:pt>
                <c:pt idx="7356">
                  <c:v>540.09044968290573</c:v>
                </c:pt>
                <c:pt idx="7357">
                  <c:v>539.87461503548866</c:v>
                </c:pt>
                <c:pt idx="7358">
                  <c:v>539.8301719049955</c:v>
                </c:pt>
                <c:pt idx="7359">
                  <c:v>538.9030584017778</c:v>
                </c:pt>
                <c:pt idx="7360">
                  <c:v>540.10488792462593</c:v>
                </c:pt>
                <c:pt idx="7361">
                  <c:v>541.13924445910698</c:v>
                </c:pt>
                <c:pt idx="7362">
                  <c:v>539.42550279898887</c:v>
                </c:pt>
                <c:pt idx="7363">
                  <c:v>539.16273761494404</c:v>
                </c:pt>
                <c:pt idx="7364">
                  <c:v>540.37719888193851</c:v>
                </c:pt>
                <c:pt idx="7365">
                  <c:v>541.87600750429874</c:v>
                </c:pt>
                <c:pt idx="7366">
                  <c:v>541.22331816656833</c:v>
                </c:pt>
                <c:pt idx="7367">
                  <c:v>541.46034011943584</c:v>
                </c:pt>
                <c:pt idx="7368">
                  <c:v>539.51880166633373</c:v>
                </c:pt>
                <c:pt idx="7369">
                  <c:v>541.46233280701881</c:v>
                </c:pt>
                <c:pt idx="7370">
                  <c:v>539.69940166874176</c:v>
                </c:pt>
                <c:pt idx="7371">
                  <c:v>538.25923489732986</c:v>
                </c:pt>
                <c:pt idx="7372">
                  <c:v>539.56273852987533</c:v>
                </c:pt>
                <c:pt idx="7373">
                  <c:v>540.35308522684818</c:v>
                </c:pt>
                <c:pt idx="7374">
                  <c:v>541.21114272578006</c:v>
                </c:pt>
                <c:pt idx="7375">
                  <c:v>542.2652160595203</c:v>
                </c:pt>
                <c:pt idx="7376">
                  <c:v>540.26245371206051</c:v>
                </c:pt>
                <c:pt idx="7377">
                  <c:v>540.16194907529598</c:v>
                </c:pt>
                <c:pt idx="7378">
                  <c:v>537.70263222558742</c:v>
                </c:pt>
                <c:pt idx="7379">
                  <c:v>539.11386082275158</c:v>
                </c:pt>
                <c:pt idx="7380">
                  <c:v>540.44886664254909</c:v>
                </c:pt>
                <c:pt idx="7381">
                  <c:v>540.58609513147121</c:v>
                </c:pt>
                <c:pt idx="7382">
                  <c:v>537.87433824641948</c:v>
                </c:pt>
                <c:pt idx="7383">
                  <c:v>539.67146728141552</c:v>
                </c:pt>
                <c:pt idx="7384">
                  <c:v>538.04117385251766</c:v>
                </c:pt>
                <c:pt idx="7385">
                  <c:v>538.53482144279724</c:v>
                </c:pt>
                <c:pt idx="7386">
                  <c:v>539.15188657446151</c:v>
                </c:pt>
                <c:pt idx="7387">
                  <c:v>539.61654802365547</c:v>
                </c:pt>
                <c:pt idx="7388">
                  <c:v>540.138134873941</c:v>
                </c:pt>
                <c:pt idx="7389">
                  <c:v>538.65981674893146</c:v>
                </c:pt>
                <c:pt idx="7390">
                  <c:v>538.19732839567905</c:v>
                </c:pt>
                <c:pt idx="7391">
                  <c:v>538.32313413126712</c:v>
                </c:pt>
                <c:pt idx="7392">
                  <c:v>539.06653929455524</c:v>
                </c:pt>
                <c:pt idx="7393">
                  <c:v>539.27654189570194</c:v>
                </c:pt>
                <c:pt idx="7394">
                  <c:v>539.73615910811668</c:v>
                </c:pt>
                <c:pt idx="7395">
                  <c:v>540.00934468908554</c:v>
                </c:pt>
                <c:pt idx="7396">
                  <c:v>539.57449864549881</c:v>
                </c:pt>
                <c:pt idx="7397">
                  <c:v>539.91299771471267</c:v>
                </c:pt>
                <c:pt idx="7398">
                  <c:v>543.10878538294082</c:v>
                </c:pt>
                <c:pt idx="7399">
                  <c:v>538.83824522001987</c:v>
                </c:pt>
                <c:pt idx="7400">
                  <c:v>537.33304513199573</c:v>
                </c:pt>
                <c:pt idx="7401">
                  <c:v>538.06838477356678</c:v>
                </c:pt>
                <c:pt idx="7402">
                  <c:v>540.21348989708667</c:v>
                </c:pt>
                <c:pt idx="7403">
                  <c:v>540.22391466005092</c:v>
                </c:pt>
                <c:pt idx="7404">
                  <c:v>538.21557409270054</c:v>
                </c:pt>
                <c:pt idx="7405">
                  <c:v>540.13447917206531</c:v>
                </c:pt>
                <c:pt idx="7406">
                  <c:v>540.57621840341335</c:v>
                </c:pt>
                <c:pt idx="7407">
                  <c:v>539.94516507489925</c:v>
                </c:pt>
                <c:pt idx="7408">
                  <c:v>539.15200703544861</c:v>
                </c:pt>
                <c:pt idx="7409">
                  <c:v>539.09785305662399</c:v>
                </c:pt>
                <c:pt idx="7410">
                  <c:v>539.93922912283188</c:v>
                </c:pt>
                <c:pt idx="7411">
                  <c:v>539.54137491388565</c:v>
                </c:pt>
                <c:pt idx="7412">
                  <c:v>538.29023378296142</c:v>
                </c:pt>
                <c:pt idx="7413">
                  <c:v>540.13041799469238</c:v>
                </c:pt>
                <c:pt idx="7414">
                  <c:v>539.98015817208534</c:v>
                </c:pt>
                <c:pt idx="7415">
                  <c:v>542.55260138912445</c:v>
                </c:pt>
                <c:pt idx="7416">
                  <c:v>539.78414305253273</c:v>
                </c:pt>
                <c:pt idx="7417">
                  <c:v>539.0866399030233</c:v>
                </c:pt>
                <c:pt idx="7418">
                  <c:v>541.59896530909782</c:v>
                </c:pt>
                <c:pt idx="7419">
                  <c:v>541.84185119672065</c:v>
                </c:pt>
                <c:pt idx="7420">
                  <c:v>539.68627091450935</c:v>
                </c:pt>
                <c:pt idx="7421">
                  <c:v>540.21322020097023</c:v>
                </c:pt>
                <c:pt idx="7422">
                  <c:v>540.536661766007</c:v>
                </c:pt>
                <c:pt idx="7423">
                  <c:v>539.88614503247982</c:v>
                </c:pt>
                <c:pt idx="7424">
                  <c:v>539.42564622266536</c:v>
                </c:pt>
                <c:pt idx="7425">
                  <c:v>542.01230702502971</c:v>
                </c:pt>
                <c:pt idx="7426">
                  <c:v>540.03517260356193</c:v>
                </c:pt>
                <c:pt idx="7427">
                  <c:v>541.45032715006118</c:v>
                </c:pt>
                <c:pt idx="7428">
                  <c:v>539.08041503234153</c:v>
                </c:pt>
                <c:pt idx="7429">
                  <c:v>541.31738618715053</c:v>
                </c:pt>
                <c:pt idx="7430">
                  <c:v>539.61456987960582</c:v>
                </c:pt>
                <c:pt idx="7431">
                  <c:v>540.8254454503799</c:v>
                </c:pt>
                <c:pt idx="7432">
                  <c:v>540.95598409278637</c:v>
                </c:pt>
                <c:pt idx="7433">
                  <c:v>540.22282458050495</c:v>
                </c:pt>
                <c:pt idx="7434">
                  <c:v>543.42265429301506</c:v>
                </c:pt>
                <c:pt idx="7435">
                  <c:v>541.54313000245338</c:v>
                </c:pt>
                <c:pt idx="7436">
                  <c:v>540.7055277447248</c:v>
                </c:pt>
                <c:pt idx="7437">
                  <c:v>539.98228599829918</c:v>
                </c:pt>
                <c:pt idx="7438">
                  <c:v>540.28611805243736</c:v>
                </c:pt>
                <c:pt idx="7439">
                  <c:v>542.49386515422111</c:v>
                </c:pt>
                <c:pt idx="7440">
                  <c:v>542.6270445208097</c:v>
                </c:pt>
                <c:pt idx="7441">
                  <c:v>541.47104402585273</c:v>
                </c:pt>
                <c:pt idx="7442">
                  <c:v>542.07045187754875</c:v>
                </c:pt>
                <c:pt idx="7443">
                  <c:v>541.94083317322975</c:v>
                </c:pt>
                <c:pt idx="7444">
                  <c:v>540.55915536685234</c:v>
                </c:pt>
                <c:pt idx="7445">
                  <c:v>540.05823870702034</c:v>
                </c:pt>
                <c:pt idx="7446">
                  <c:v>542.11153938575035</c:v>
                </c:pt>
                <c:pt idx="7447">
                  <c:v>541.63019379182106</c:v>
                </c:pt>
                <c:pt idx="7448">
                  <c:v>541.55326078040844</c:v>
                </c:pt>
                <c:pt idx="7449">
                  <c:v>539.58066669805294</c:v>
                </c:pt>
                <c:pt idx="7450">
                  <c:v>541.11053986056095</c:v>
                </c:pt>
                <c:pt idx="7451">
                  <c:v>542.00090558035618</c:v>
                </c:pt>
                <c:pt idx="7452">
                  <c:v>541.52793557150608</c:v>
                </c:pt>
                <c:pt idx="7453">
                  <c:v>541.02986151678806</c:v>
                </c:pt>
                <c:pt idx="7454">
                  <c:v>540.82115680678135</c:v>
                </c:pt>
                <c:pt idx="7455">
                  <c:v>540.56181769306158</c:v>
                </c:pt>
                <c:pt idx="7456">
                  <c:v>542.29002736741995</c:v>
                </c:pt>
                <c:pt idx="7457">
                  <c:v>543.308374988384</c:v>
                </c:pt>
                <c:pt idx="7458">
                  <c:v>542.27252899343466</c:v>
                </c:pt>
                <c:pt idx="7459">
                  <c:v>541.05259534949755</c:v>
                </c:pt>
                <c:pt idx="7460">
                  <c:v>541.99684033496624</c:v>
                </c:pt>
                <c:pt idx="7461">
                  <c:v>541.31283698184734</c:v>
                </c:pt>
                <c:pt idx="7462">
                  <c:v>541.67434260947948</c:v>
                </c:pt>
                <c:pt idx="7463">
                  <c:v>543.11582184536701</c:v>
                </c:pt>
                <c:pt idx="7464">
                  <c:v>544.12702733977085</c:v>
                </c:pt>
                <c:pt idx="7465">
                  <c:v>543.03231286211258</c:v>
                </c:pt>
                <c:pt idx="7466">
                  <c:v>543.21533697052246</c:v>
                </c:pt>
                <c:pt idx="7467">
                  <c:v>542.3186353961969</c:v>
                </c:pt>
                <c:pt idx="7468">
                  <c:v>544.73553322954422</c:v>
                </c:pt>
                <c:pt idx="7469">
                  <c:v>543.55777635379081</c:v>
                </c:pt>
                <c:pt idx="7470">
                  <c:v>543.91729255719429</c:v>
                </c:pt>
                <c:pt idx="7471">
                  <c:v>543.48189630313163</c:v>
                </c:pt>
                <c:pt idx="7472">
                  <c:v>542.5904690842176</c:v>
                </c:pt>
                <c:pt idx="7473">
                  <c:v>540.77292384906059</c:v>
                </c:pt>
                <c:pt idx="7474">
                  <c:v>543.93057040078884</c:v>
                </c:pt>
                <c:pt idx="7475">
                  <c:v>541.58439931972271</c:v>
                </c:pt>
                <c:pt idx="7476">
                  <c:v>541.93785861833339</c:v>
                </c:pt>
                <c:pt idx="7477">
                  <c:v>540.97984460695034</c:v>
                </c:pt>
                <c:pt idx="7478">
                  <c:v>542.49997483892685</c:v>
                </c:pt>
                <c:pt idx="7479">
                  <c:v>542.45796906156784</c:v>
                </c:pt>
                <c:pt idx="7480">
                  <c:v>541.73937659664398</c:v>
                </c:pt>
                <c:pt idx="7481">
                  <c:v>541.66137980623489</c:v>
                </c:pt>
                <c:pt idx="7482">
                  <c:v>539.60651373071914</c:v>
                </c:pt>
                <c:pt idx="7483">
                  <c:v>540.68226241274124</c:v>
                </c:pt>
                <c:pt idx="7484">
                  <c:v>540.95119839115387</c:v>
                </c:pt>
                <c:pt idx="7485">
                  <c:v>542.12760501308685</c:v>
                </c:pt>
                <c:pt idx="7486">
                  <c:v>541.22842773003822</c:v>
                </c:pt>
                <c:pt idx="7487">
                  <c:v>542.18081166548973</c:v>
                </c:pt>
                <c:pt idx="7488">
                  <c:v>541.28002735181099</c:v>
                </c:pt>
                <c:pt idx="7489">
                  <c:v>542.33417030377632</c:v>
                </c:pt>
                <c:pt idx="7490">
                  <c:v>539.40854074759727</c:v>
                </c:pt>
                <c:pt idx="7491">
                  <c:v>536.14121498866325</c:v>
                </c:pt>
                <c:pt idx="7492">
                  <c:v>536.97207101388221</c:v>
                </c:pt>
                <c:pt idx="7493">
                  <c:v>537.34830909921175</c:v>
                </c:pt>
                <c:pt idx="7494">
                  <c:v>534.63081526710039</c:v>
                </c:pt>
                <c:pt idx="7495">
                  <c:v>535.74263846827989</c:v>
                </c:pt>
                <c:pt idx="7496">
                  <c:v>534.80673801852708</c:v>
                </c:pt>
                <c:pt idx="7497">
                  <c:v>536.16458290769106</c:v>
                </c:pt>
                <c:pt idx="7498">
                  <c:v>537.06455486966615</c:v>
                </c:pt>
                <c:pt idx="7499">
                  <c:v>537.88946545077806</c:v>
                </c:pt>
                <c:pt idx="7500">
                  <c:v>538.37597650243288</c:v>
                </c:pt>
                <c:pt idx="7501">
                  <c:v>537.58999091340547</c:v>
                </c:pt>
                <c:pt idx="7502">
                  <c:v>535.83179193688875</c:v>
                </c:pt>
                <c:pt idx="7503">
                  <c:v>536.45075863553529</c:v>
                </c:pt>
                <c:pt idx="7504">
                  <c:v>535.94143240107542</c:v>
                </c:pt>
                <c:pt idx="7505">
                  <c:v>534.15764810098653</c:v>
                </c:pt>
                <c:pt idx="7506">
                  <c:v>535.59617902292257</c:v>
                </c:pt>
                <c:pt idx="7507">
                  <c:v>537.03936947835928</c:v>
                </c:pt>
                <c:pt idx="7508">
                  <c:v>537.29804669274336</c:v>
                </c:pt>
                <c:pt idx="7509">
                  <c:v>537.74659089697843</c:v>
                </c:pt>
                <c:pt idx="7510">
                  <c:v>539.45821241988187</c:v>
                </c:pt>
                <c:pt idx="7511">
                  <c:v>540.96857002331262</c:v>
                </c:pt>
                <c:pt idx="7512">
                  <c:v>540.5060431412453</c:v>
                </c:pt>
                <c:pt idx="7513">
                  <c:v>541.2329698554272</c:v>
                </c:pt>
                <c:pt idx="7514">
                  <c:v>542.0525531224007</c:v>
                </c:pt>
                <c:pt idx="7515">
                  <c:v>540.83530120319074</c:v>
                </c:pt>
                <c:pt idx="7516">
                  <c:v>540.14891539654081</c:v>
                </c:pt>
                <c:pt idx="7517">
                  <c:v>540.69665895542448</c:v>
                </c:pt>
                <c:pt idx="7518">
                  <c:v>539.68983426830118</c:v>
                </c:pt>
                <c:pt idx="7519">
                  <c:v>541.56545904418772</c:v>
                </c:pt>
                <c:pt idx="7520">
                  <c:v>540.16122612497156</c:v>
                </c:pt>
                <c:pt idx="7521">
                  <c:v>541.11532834312266</c:v>
                </c:pt>
                <c:pt idx="7522">
                  <c:v>541.47207316896265</c:v>
                </c:pt>
                <c:pt idx="7523">
                  <c:v>541.10846489807909</c:v>
                </c:pt>
                <c:pt idx="7524">
                  <c:v>541.63128987094706</c:v>
                </c:pt>
                <c:pt idx="7525">
                  <c:v>540.8157916232044</c:v>
                </c:pt>
                <c:pt idx="7526">
                  <c:v>540.60125015816038</c:v>
                </c:pt>
                <c:pt idx="7527">
                  <c:v>540.93716178974455</c:v>
                </c:pt>
                <c:pt idx="7528">
                  <c:v>543.09479998192137</c:v>
                </c:pt>
                <c:pt idx="7529">
                  <c:v>542.16952495416945</c:v>
                </c:pt>
                <c:pt idx="7530">
                  <c:v>542.1079302295143</c:v>
                </c:pt>
                <c:pt idx="7531">
                  <c:v>541.47872315487211</c:v>
                </c:pt>
                <c:pt idx="7532">
                  <c:v>541.70697914203947</c:v>
                </c:pt>
                <c:pt idx="7533">
                  <c:v>542.08495135745352</c:v>
                </c:pt>
                <c:pt idx="7534">
                  <c:v>541.14927463373488</c:v>
                </c:pt>
                <c:pt idx="7535">
                  <c:v>541.27762477239912</c:v>
                </c:pt>
                <c:pt idx="7536">
                  <c:v>540.54184059938734</c:v>
                </c:pt>
                <c:pt idx="7537">
                  <c:v>541.90185342869108</c:v>
                </c:pt>
                <c:pt idx="7538">
                  <c:v>542.85979467770403</c:v>
                </c:pt>
                <c:pt idx="7539">
                  <c:v>543.77871877095049</c:v>
                </c:pt>
                <c:pt idx="7540">
                  <c:v>542.41865384718722</c:v>
                </c:pt>
                <c:pt idx="7541">
                  <c:v>543.51575601240938</c:v>
                </c:pt>
                <c:pt idx="7542">
                  <c:v>541.48281707009619</c:v>
                </c:pt>
                <c:pt idx="7543">
                  <c:v>542.3980225487644</c:v>
                </c:pt>
                <c:pt idx="7544">
                  <c:v>542.69456951460188</c:v>
                </c:pt>
                <c:pt idx="7545">
                  <c:v>543.10509050032442</c:v>
                </c:pt>
                <c:pt idx="7546">
                  <c:v>542.01535004517382</c:v>
                </c:pt>
                <c:pt idx="7547">
                  <c:v>542.74988830229586</c:v>
                </c:pt>
                <c:pt idx="7548">
                  <c:v>542.60024860641306</c:v>
                </c:pt>
                <c:pt idx="7549">
                  <c:v>541.67144957324808</c:v>
                </c:pt>
                <c:pt idx="7550">
                  <c:v>540.47366061946695</c:v>
                </c:pt>
                <c:pt idx="7551">
                  <c:v>540.0594401671583</c:v>
                </c:pt>
                <c:pt idx="7552">
                  <c:v>515.1249515279228</c:v>
                </c:pt>
                <c:pt idx="7553">
                  <c:v>513.79781089863127</c:v>
                </c:pt>
                <c:pt idx="7554">
                  <c:v>514.69615227124041</c:v>
                </c:pt>
                <c:pt idx="7555">
                  <c:v>514.19703507563418</c:v>
                </c:pt>
                <c:pt idx="7556">
                  <c:v>514.41768768569773</c:v>
                </c:pt>
                <c:pt idx="7557">
                  <c:v>516.3979159905607</c:v>
                </c:pt>
                <c:pt idx="7558">
                  <c:v>515.46796488901919</c:v>
                </c:pt>
                <c:pt idx="7559">
                  <c:v>515.988879801243</c:v>
                </c:pt>
                <c:pt idx="7560">
                  <c:v>513.91560983797854</c:v>
                </c:pt>
                <c:pt idx="7561">
                  <c:v>514.45282709738558</c:v>
                </c:pt>
                <c:pt idx="7562">
                  <c:v>517.66886451980417</c:v>
                </c:pt>
                <c:pt idx="7563">
                  <c:v>517.32441646000689</c:v>
                </c:pt>
                <c:pt idx="7564">
                  <c:v>517.12447264930552</c:v>
                </c:pt>
                <c:pt idx="7565">
                  <c:v>516.19966039201563</c:v>
                </c:pt>
                <c:pt idx="7566">
                  <c:v>514.59674766799753</c:v>
                </c:pt>
                <c:pt idx="7567">
                  <c:v>515.33274749061411</c:v>
                </c:pt>
                <c:pt idx="7568">
                  <c:v>516.99783429643458</c:v>
                </c:pt>
                <c:pt idx="7569">
                  <c:v>514.35277947923487</c:v>
                </c:pt>
                <c:pt idx="7570">
                  <c:v>515.60003048321551</c:v>
                </c:pt>
                <c:pt idx="7571">
                  <c:v>516.29467821261233</c:v>
                </c:pt>
                <c:pt idx="7572">
                  <c:v>516.19272905728167</c:v>
                </c:pt>
                <c:pt idx="7573">
                  <c:v>517.12739476701563</c:v>
                </c:pt>
                <c:pt idx="7574">
                  <c:v>516.45623745164221</c:v>
                </c:pt>
                <c:pt idx="7575">
                  <c:v>515.63109047850912</c:v>
                </c:pt>
                <c:pt idx="7576">
                  <c:v>514.9550056918556</c:v>
                </c:pt>
                <c:pt idx="7577">
                  <c:v>514.7512458427841</c:v>
                </c:pt>
                <c:pt idx="7578">
                  <c:v>515.03163091978377</c:v>
                </c:pt>
                <c:pt idx="7579">
                  <c:v>516.24153469642943</c:v>
                </c:pt>
                <c:pt idx="7580">
                  <c:v>514.12021054467505</c:v>
                </c:pt>
                <c:pt idx="7581">
                  <c:v>515.06649406394308</c:v>
                </c:pt>
                <c:pt idx="7582">
                  <c:v>514.96091313800162</c:v>
                </c:pt>
                <c:pt idx="7583">
                  <c:v>516.03788615903204</c:v>
                </c:pt>
                <c:pt idx="7584">
                  <c:v>517.16366808256453</c:v>
                </c:pt>
                <c:pt idx="7585">
                  <c:v>517.29130052170103</c:v>
                </c:pt>
                <c:pt idx="7586">
                  <c:v>515.87755079707449</c:v>
                </c:pt>
                <c:pt idx="7587">
                  <c:v>515.95369966468161</c:v>
                </c:pt>
                <c:pt idx="7588">
                  <c:v>472.33948530396765</c:v>
                </c:pt>
                <c:pt idx="7589">
                  <c:v>473.51640984556025</c:v>
                </c:pt>
                <c:pt idx="7590">
                  <c:v>434.05161482235735</c:v>
                </c:pt>
                <c:pt idx="7591">
                  <c:v>433.51437312504595</c:v>
                </c:pt>
                <c:pt idx="7592">
                  <c:v>433.13083797833269</c:v>
                </c:pt>
                <c:pt idx="7593">
                  <c:v>431.65286117932146</c:v>
                </c:pt>
                <c:pt idx="7594">
                  <c:v>433.63200573763197</c:v>
                </c:pt>
                <c:pt idx="7595">
                  <c:v>433.25646428903883</c:v>
                </c:pt>
                <c:pt idx="7596">
                  <c:v>433.23657684168165</c:v>
                </c:pt>
                <c:pt idx="7597">
                  <c:v>432.50834353408163</c:v>
                </c:pt>
                <c:pt idx="7598">
                  <c:v>433.70015071472471</c:v>
                </c:pt>
                <c:pt idx="7599">
                  <c:v>437.1135522588188</c:v>
                </c:pt>
                <c:pt idx="7600">
                  <c:v>434.26938848337477</c:v>
                </c:pt>
                <c:pt idx="7601">
                  <c:v>434.61052565416639</c:v>
                </c:pt>
                <c:pt idx="7602">
                  <c:v>434.59315858921354</c:v>
                </c:pt>
                <c:pt idx="7603">
                  <c:v>433.15897674998587</c:v>
                </c:pt>
                <c:pt idx="7604">
                  <c:v>434.73104472598379</c:v>
                </c:pt>
                <c:pt idx="7605">
                  <c:v>433.87836386403387</c:v>
                </c:pt>
                <c:pt idx="7606">
                  <c:v>435.11676333984678</c:v>
                </c:pt>
                <c:pt idx="7607">
                  <c:v>433.84052933892553</c:v>
                </c:pt>
                <c:pt idx="7608">
                  <c:v>430.10192422708815</c:v>
                </c:pt>
                <c:pt idx="7609">
                  <c:v>431.94569777092283</c:v>
                </c:pt>
                <c:pt idx="7610">
                  <c:v>432.69060485205</c:v>
                </c:pt>
                <c:pt idx="7611">
                  <c:v>430.88130031666105</c:v>
                </c:pt>
                <c:pt idx="7612">
                  <c:v>432.17376004299467</c:v>
                </c:pt>
                <c:pt idx="7613">
                  <c:v>431.94165177783316</c:v>
                </c:pt>
                <c:pt idx="7614">
                  <c:v>431.95746649941748</c:v>
                </c:pt>
                <c:pt idx="7615">
                  <c:v>432.2533133192951</c:v>
                </c:pt>
                <c:pt idx="7616">
                  <c:v>432.85584972938841</c:v>
                </c:pt>
                <c:pt idx="7617">
                  <c:v>433.78874777397459</c:v>
                </c:pt>
                <c:pt idx="7618">
                  <c:v>431.99979342660254</c:v>
                </c:pt>
                <c:pt idx="7619">
                  <c:v>431.7347446545059</c:v>
                </c:pt>
                <c:pt idx="7620">
                  <c:v>432.44649939379042</c:v>
                </c:pt>
                <c:pt idx="7621">
                  <c:v>432.20431332430189</c:v>
                </c:pt>
                <c:pt idx="7622">
                  <c:v>432.31310190400427</c:v>
                </c:pt>
                <c:pt idx="7623">
                  <c:v>432.79488445958441</c:v>
                </c:pt>
                <c:pt idx="7624">
                  <c:v>432.05404389044588</c:v>
                </c:pt>
                <c:pt idx="7625">
                  <c:v>432.05687898537462</c:v>
                </c:pt>
                <c:pt idx="7626">
                  <c:v>433.08667162200754</c:v>
                </c:pt>
                <c:pt idx="7627">
                  <c:v>432.38281753799265</c:v>
                </c:pt>
                <c:pt idx="7628">
                  <c:v>433.85088655492609</c:v>
                </c:pt>
                <c:pt idx="7629">
                  <c:v>433.83683005115336</c:v>
                </c:pt>
                <c:pt idx="7630">
                  <c:v>435.53450598987138</c:v>
                </c:pt>
                <c:pt idx="7631">
                  <c:v>434.19337305100953</c:v>
                </c:pt>
                <c:pt idx="7632">
                  <c:v>434.12440171512162</c:v>
                </c:pt>
                <c:pt idx="7633">
                  <c:v>434.15728985937631</c:v>
                </c:pt>
                <c:pt idx="7634">
                  <c:v>434.16758261295354</c:v>
                </c:pt>
                <c:pt idx="7635">
                  <c:v>434.67663704278266</c:v>
                </c:pt>
                <c:pt idx="7636">
                  <c:v>433.65199171891754</c:v>
                </c:pt>
                <c:pt idx="7637">
                  <c:v>434.98081206670349</c:v>
                </c:pt>
                <c:pt idx="7638">
                  <c:v>434.95112260571068</c:v>
                </c:pt>
                <c:pt idx="7639">
                  <c:v>434.06301155081337</c:v>
                </c:pt>
                <c:pt idx="7640">
                  <c:v>434.93419044604843</c:v>
                </c:pt>
                <c:pt idx="7641">
                  <c:v>434.83373325458115</c:v>
                </c:pt>
                <c:pt idx="7642">
                  <c:v>434.73679905524796</c:v>
                </c:pt>
                <c:pt idx="7643">
                  <c:v>433.4744493155772</c:v>
                </c:pt>
                <c:pt idx="7644">
                  <c:v>433.74993854156082</c:v>
                </c:pt>
                <c:pt idx="7645">
                  <c:v>433.24960737815445</c:v>
                </c:pt>
                <c:pt idx="7646">
                  <c:v>433.32368477573937</c:v>
                </c:pt>
                <c:pt idx="7647">
                  <c:v>432.34037647536343</c:v>
                </c:pt>
                <c:pt idx="7648">
                  <c:v>434.42188421776837</c:v>
                </c:pt>
                <c:pt idx="7649">
                  <c:v>435.157725968867</c:v>
                </c:pt>
                <c:pt idx="7650">
                  <c:v>433.66303286841458</c:v>
                </c:pt>
                <c:pt idx="7651">
                  <c:v>433.7139507322604</c:v>
                </c:pt>
                <c:pt idx="7652">
                  <c:v>434.77372197201794</c:v>
                </c:pt>
                <c:pt idx="7653">
                  <c:v>434.79630402615612</c:v>
                </c:pt>
                <c:pt idx="7654">
                  <c:v>435.56754910340851</c:v>
                </c:pt>
                <c:pt idx="7655">
                  <c:v>434.87679482391422</c:v>
                </c:pt>
                <c:pt idx="7656">
                  <c:v>434.6027917456845</c:v>
                </c:pt>
                <c:pt idx="7657">
                  <c:v>433.76633765222823</c:v>
                </c:pt>
                <c:pt idx="7658">
                  <c:v>433.60898676934039</c:v>
                </c:pt>
                <c:pt idx="7659">
                  <c:v>436.26845158031529</c:v>
                </c:pt>
                <c:pt idx="7660">
                  <c:v>434.96924812486714</c:v>
                </c:pt>
                <c:pt idx="7661">
                  <c:v>434.23064590385502</c:v>
                </c:pt>
                <c:pt idx="7662">
                  <c:v>434.87324787071293</c:v>
                </c:pt>
                <c:pt idx="7663">
                  <c:v>433.26749653509205</c:v>
                </c:pt>
                <c:pt idx="7664">
                  <c:v>434.70854476979321</c:v>
                </c:pt>
                <c:pt idx="7665">
                  <c:v>434.35019753268307</c:v>
                </c:pt>
                <c:pt idx="7666">
                  <c:v>434.46075842669552</c:v>
                </c:pt>
                <c:pt idx="7667">
                  <c:v>434.47221294930523</c:v>
                </c:pt>
                <c:pt idx="7668">
                  <c:v>435.03330106428211</c:v>
                </c:pt>
                <c:pt idx="7669">
                  <c:v>434.33251545718258</c:v>
                </c:pt>
                <c:pt idx="7670">
                  <c:v>433.86810038378781</c:v>
                </c:pt>
                <c:pt idx="7671">
                  <c:v>432.92705378821438</c:v>
                </c:pt>
                <c:pt idx="7672">
                  <c:v>434.10899972310608</c:v>
                </c:pt>
                <c:pt idx="7673">
                  <c:v>433.46890141954964</c:v>
                </c:pt>
                <c:pt idx="7674">
                  <c:v>433.86975091090744</c:v>
                </c:pt>
                <c:pt idx="7675">
                  <c:v>434.52629482141083</c:v>
                </c:pt>
                <c:pt idx="7676">
                  <c:v>432.8775753318364</c:v>
                </c:pt>
                <c:pt idx="7677">
                  <c:v>431.95657407632416</c:v>
                </c:pt>
                <c:pt idx="7678">
                  <c:v>433.99140375247543</c:v>
                </c:pt>
                <c:pt idx="7679">
                  <c:v>433.16252164962089</c:v>
                </c:pt>
                <c:pt idx="7680">
                  <c:v>432.44402197422778</c:v>
                </c:pt>
                <c:pt idx="7681">
                  <c:v>432.4570205551604</c:v>
                </c:pt>
                <c:pt idx="7682">
                  <c:v>432.23058126168644</c:v>
                </c:pt>
                <c:pt idx="7683">
                  <c:v>434.44908211427128</c:v>
                </c:pt>
                <c:pt idx="7684">
                  <c:v>433.65391094750112</c:v>
                </c:pt>
                <c:pt idx="7685">
                  <c:v>433.82652134960836</c:v>
                </c:pt>
                <c:pt idx="7686">
                  <c:v>432.42626844114011</c:v>
                </c:pt>
                <c:pt idx="7687">
                  <c:v>433.65022657579129</c:v>
                </c:pt>
                <c:pt idx="7688">
                  <c:v>433.69172297185605</c:v>
                </c:pt>
                <c:pt idx="7689">
                  <c:v>433.75393134123033</c:v>
                </c:pt>
                <c:pt idx="7690">
                  <c:v>432.05131992465203</c:v>
                </c:pt>
                <c:pt idx="7691">
                  <c:v>431.96531525021737</c:v>
                </c:pt>
                <c:pt idx="7692">
                  <c:v>431.19257071381753</c:v>
                </c:pt>
                <c:pt idx="7693">
                  <c:v>432.19399955636209</c:v>
                </c:pt>
                <c:pt idx="7694">
                  <c:v>432.50098149245923</c:v>
                </c:pt>
                <c:pt idx="7695">
                  <c:v>433.60746149486249</c:v>
                </c:pt>
                <c:pt idx="7696">
                  <c:v>433.30055005150234</c:v>
                </c:pt>
                <c:pt idx="7697">
                  <c:v>432.96607620315945</c:v>
                </c:pt>
                <c:pt idx="7698">
                  <c:v>432.26237822370922</c:v>
                </c:pt>
                <c:pt idx="7699">
                  <c:v>433.06435749726688</c:v>
                </c:pt>
                <c:pt idx="7700">
                  <c:v>433.71252725320255</c:v>
                </c:pt>
                <c:pt idx="7701">
                  <c:v>433.11179963546192</c:v>
                </c:pt>
                <c:pt idx="7702">
                  <c:v>431.66981647676175</c:v>
                </c:pt>
                <c:pt idx="7703">
                  <c:v>431.98970190948194</c:v>
                </c:pt>
                <c:pt idx="7704">
                  <c:v>432.00801470643228</c:v>
                </c:pt>
                <c:pt idx="7705">
                  <c:v>431.22074797517007</c:v>
                </c:pt>
                <c:pt idx="7706">
                  <c:v>432.33082580333894</c:v>
                </c:pt>
                <c:pt idx="7707">
                  <c:v>432.4306935048694</c:v>
                </c:pt>
                <c:pt idx="7708">
                  <c:v>432.80633353954499</c:v>
                </c:pt>
                <c:pt idx="7709">
                  <c:v>432.85253591602986</c:v>
                </c:pt>
                <c:pt idx="7710">
                  <c:v>433.30815233057683</c:v>
                </c:pt>
                <c:pt idx="7711">
                  <c:v>433.63139082258886</c:v>
                </c:pt>
                <c:pt idx="7712">
                  <c:v>433.26265926426595</c:v>
                </c:pt>
                <c:pt idx="7713">
                  <c:v>433.09875581926053</c:v>
                </c:pt>
                <c:pt idx="7714">
                  <c:v>431.82836399739926</c:v>
                </c:pt>
                <c:pt idx="7715">
                  <c:v>432.35605053371137</c:v>
                </c:pt>
                <c:pt idx="7716">
                  <c:v>433.20172442263311</c:v>
                </c:pt>
                <c:pt idx="7717">
                  <c:v>433.07760549849218</c:v>
                </c:pt>
                <c:pt idx="7718">
                  <c:v>433.41387517517751</c:v>
                </c:pt>
                <c:pt idx="7719">
                  <c:v>433.87735505169576</c:v>
                </c:pt>
                <c:pt idx="7720">
                  <c:v>433.3726143366689</c:v>
                </c:pt>
                <c:pt idx="7721">
                  <c:v>432.67461497849172</c:v>
                </c:pt>
                <c:pt idx="7722">
                  <c:v>432.83896185225194</c:v>
                </c:pt>
                <c:pt idx="7723">
                  <c:v>431.55029861396497</c:v>
                </c:pt>
                <c:pt idx="7724">
                  <c:v>433.77747194236463</c:v>
                </c:pt>
                <c:pt idx="7725">
                  <c:v>432.71955694025701</c:v>
                </c:pt>
                <c:pt idx="7726">
                  <c:v>432.13525652652925</c:v>
                </c:pt>
                <c:pt idx="7727">
                  <c:v>432.34046906000322</c:v>
                </c:pt>
                <c:pt idx="7728">
                  <c:v>432.46787628298944</c:v>
                </c:pt>
                <c:pt idx="7729">
                  <c:v>431.96241727238839</c:v>
                </c:pt>
                <c:pt idx="7730">
                  <c:v>430.44399109250253</c:v>
                </c:pt>
                <c:pt idx="7731">
                  <c:v>431.95524498587793</c:v>
                </c:pt>
                <c:pt idx="7732">
                  <c:v>431.86486223107522</c:v>
                </c:pt>
                <c:pt idx="7733">
                  <c:v>430.90089496737664</c:v>
                </c:pt>
                <c:pt idx="7734">
                  <c:v>433.09446125524437</c:v>
                </c:pt>
                <c:pt idx="7735">
                  <c:v>433.79230707185661</c:v>
                </c:pt>
                <c:pt idx="7736">
                  <c:v>434.78502359288132</c:v>
                </c:pt>
                <c:pt idx="7737">
                  <c:v>435.94600030081665</c:v>
                </c:pt>
                <c:pt idx="7738">
                  <c:v>435.02607288258469</c:v>
                </c:pt>
                <c:pt idx="7739">
                  <c:v>432.99513701396381</c:v>
                </c:pt>
                <c:pt idx="7740">
                  <c:v>434.76789551275169</c:v>
                </c:pt>
                <c:pt idx="7741">
                  <c:v>433.60789560573494</c:v>
                </c:pt>
                <c:pt idx="7742">
                  <c:v>433.41398962634003</c:v>
                </c:pt>
                <c:pt idx="7743">
                  <c:v>433.28417565720474</c:v>
                </c:pt>
                <c:pt idx="7744">
                  <c:v>430.52145829098617</c:v>
                </c:pt>
                <c:pt idx="7745">
                  <c:v>431.8645599610204</c:v>
                </c:pt>
                <c:pt idx="7746">
                  <c:v>433.51477746432965</c:v>
                </c:pt>
                <c:pt idx="7747">
                  <c:v>434.04469607537931</c:v>
                </c:pt>
                <c:pt idx="7748">
                  <c:v>433.24537993735021</c:v>
                </c:pt>
                <c:pt idx="7749">
                  <c:v>435.35220104223436</c:v>
                </c:pt>
                <c:pt idx="7750">
                  <c:v>435.76343345409578</c:v>
                </c:pt>
                <c:pt idx="7751">
                  <c:v>436.35176795488542</c:v>
                </c:pt>
                <c:pt idx="7752">
                  <c:v>434.0705746389026</c:v>
                </c:pt>
                <c:pt idx="7753">
                  <c:v>433.77773776417916</c:v>
                </c:pt>
                <c:pt idx="7754">
                  <c:v>434.30676737195199</c:v>
                </c:pt>
                <c:pt idx="7755">
                  <c:v>434.93502056366151</c:v>
                </c:pt>
                <c:pt idx="7756">
                  <c:v>434.3140185154075</c:v>
                </c:pt>
                <c:pt idx="7757">
                  <c:v>434.53110804921334</c:v>
                </c:pt>
                <c:pt idx="7758">
                  <c:v>434.51654962962812</c:v>
                </c:pt>
                <c:pt idx="7759">
                  <c:v>434.05369729595577</c:v>
                </c:pt>
                <c:pt idx="7760">
                  <c:v>435.30588901834881</c:v>
                </c:pt>
                <c:pt idx="7761">
                  <c:v>433.59752111556327</c:v>
                </c:pt>
                <c:pt idx="7762">
                  <c:v>434.44452174427306</c:v>
                </c:pt>
                <c:pt idx="7763">
                  <c:v>433.87216686131751</c:v>
                </c:pt>
                <c:pt idx="7764">
                  <c:v>433.74938831152713</c:v>
                </c:pt>
                <c:pt idx="7765">
                  <c:v>434.0938032013396</c:v>
                </c:pt>
                <c:pt idx="7766">
                  <c:v>433.06590730836933</c:v>
                </c:pt>
                <c:pt idx="7767">
                  <c:v>434.33310408285206</c:v>
                </c:pt>
                <c:pt idx="7768">
                  <c:v>432.26607591798847</c:v>
                </c:pt>
                <c:pt idx="7769">
                  <c:v>433.2752651660735</c:v>
                </c:pt>
                <c:pt idx="7770">
                  <c:v>432.85790631594455</c:v>
                </c:pt>
                <c:pt idx="7771">
                  <c:v>433.4323411923865</c:v>
                </c:pt>
                <c:pt idx="7772">
                  <c:v>433.01466808142459</c:v>
                </c:pt>
                <c:pt idx="7773">
                  <c:v>430.80108944000995</c:v>
                </c:pt>
                <c:pt idx="7774">
                  <c:v>433.40814286889827</c:v>
                </c:pt>
                <c:pt idx="7775">
                  <c:v>433.60082689347064</c:v>
                </c:pt>
                <c:pt idx="7776">
                  <c:v>433.35965941241329</c:v>
                </c:pt>
                <c:pt idx="7777">
                  <c:v>432.34042067220753</c:v>
                </c:pt>
                <c:pt idx="7778">
                  <c:v>439.37701353850161</c:v>
                </c:pt>
                <c:pt idx="7779">
                  <c:v>438.60310969176089</c:v>
                </c:pt>
                <c:pt idx="7780">
                  <c:v>437.69830605807101</c:v>
                </c:pt>
                <c:pt idx="7781">
                  <c:v>437.33368179621493</c:v>
                </c:pt>
                <c:pt idx="7782">
                  <c:v>436.17470631422793</c:v>
                </c:pt>
                <c:pt idx="7783">
                  <c:v>431.34280816605633</c:v>
                </c:pt>
                <c:pt idx="7784">
                  <c:v>431.64188792696541</c:v>
                </c:pt>
                <c:pt idx="7785">
                  <c:v>432.09567203512734</c:v>
                </c:pt>
                <c:pt idx="7786">
                  <c:v>432.76608394971436</c:v>
                </c:pt>
                <c:pt idx="7787">
                  <c:v>432.06056057801788</c:v>
                </c:pt>
                <c:pt idx="7788">
                  <c:v>433.43428792944496</c:v>
                </c:pt>
                <c:pt idx="7789">
                  <c:v>433.88082149019783</c:v>
                </c:pt>
                <c:pt idx="7790">
                  <c:v>433.20684044948166</c:v>
                </c:pt>
                <c:pt idx="7791">
                  <c:v>432.04258399596756</c:v>
                </c:pt>
                <c:pt idx="7792">
                  <c:v>432.91658204188889</c:v>
                </c:pt>
                <c:pt idx="7793">
                  <c:v>432.91377341142243</c:v>
                </c:pt>
                <c:pt idx="7794">
                  <c:v>432.05551596870964</c:v>
                </c:pt>
                <c:pt idx="7795">
                  <c:v>430.9082329510743</c:v>
                </c:pt>
                <c:pt idx="7796">
                  <c:v>431.6267290948922</c:v>
                </c:pt>
                <c:pt idx="7797">
                  <c:v>431.99507024279183</c:v>
                </c:pt>
                <c:pt idx="7798">
                  <c:v>433.49107139697617</c:v>
                </c:pt>
                <c:pt idx="7799">
                  <c:v>432.15737348189896</c:v>
                </c:pt>
                <c:pt idx="7800">
                  <c:v>432.43479963532036</c:v>
                </c:pt>
                <c:pt idx="7801">
                  <c:v>431.79572054138725</c:v>
                </c:pt>
                <c:pt idx="7802">
                  <c:v>431.37323268642967</c:v>
                </c:pt>
                <c:pt idx="7803">
                  <c:v>431.72990971198624</c:v>
                </c:pt>
                <c:pt idx="7804">
                  <c:v>433.90509150317257</c:v>
                </c:pt>
                <c:pt idx="7805">
                  <c:v>433.24858949473446</c:v>
                </c:pt>
                <c:pt idx="7806">
                  <c:v>432.68406222155636</c:v>
                </c:pt>
                <c:pt idx="7807">
                  <c:v>431.95487217000073</c:v>
                </c:pt>
                <c:pt idx="7808">
                  <c:v>429.94836226990765</c:v>
                </c:pt>
                <c:pt idx="7809">
                  <c:v>429.61689483514374</c:v>
                </c:pt>
                <c:pt idx="7810">
                  <c:v>428.2838696031863</c:v>
                </c:pt>
                <c:pt idx="7811">
                  <c:v>429.19498703768795</c:v>
                </c:pt>
                <c:pt idx="7812">
                  <c:v>430.85215888312405</c:v>
                </c:pt>
                <c:pt idx="7813">
                  <c:v>428.7519281148011</c:v>
                </c:pt>
                <c:pt idx="7814">
                  <c:v>430.12398123136109</c:v>
                </c:pt>
                <c:pt idx="7815">
                  <c:v>430.27719765296524</c:v>
                </c:pt>
                <c:pt idx="7816">
                  <c:v>429.14441678813046</c:v>
                </c:pt>
                <c:pt idx="7817">
                  <c:v>429.6118714599902</c:v>
                </c:pt>
                <c:pt idx="7818">
                  <c:v>430.07913095644062</c:v>
                </c:pt>
                <c:pt idx="7819">
                  <c:v>429.2393048792178</c:v>
                </c:pt>
                <c:pt idx="7820">
                  <c:v>431.00132099679058</c:v>
                </c:pt>
                <c:pt idx="7821">
                  <c:v>429.85878411820477</c:v>
                </c:pt>
                <c:pt idx="7822">
                  <c:v>429.99478236725872</c:v>
                </c:pt>
                <c:pt idx="7823">
                  <c:v>429.62749501457756</c:v>
                </c:pt>
                <c:pt idx="7824">
                  <c:v>429.02558728447502</c:v>
                </c:pt>
                <c:pt idx="7825">
                  <c:v>429.28764089336937</c:v>
                </c:pt>
                <c:pt idx="7826">
                  <c:v>428.75567593565529</c:v>
                </c:pt>
                <c:pt idx="7827">
                  <c:v>430.58740963926857</c:v>
                </c:pt>
                <c:pt idx="7828">
                  <c:v>428.27031544735974</c:v>
                </c:pt>
                <c:pt idx="7829">
                  <c:v>429.10420251777714</c:v>
                </c:pt>
                <c:pt idx="7830">
                  <c:v>427.92780435970371</c:v>
                </c:pt>
                <c:pt idx="7831">
                  <c:v>427.70574963977879</c:v>
                </c:pt>
                <c:pt idx="7832">
                  <c:v>427.21605759254044</c:v>
                </c:pt>
                <c:pt idx="7833">
                  <c:v>428.09554906329458</c:v>
                </c:pt>
                <c:pt idx="7834">
                  <c:v>427.74961771210974</c:v>
                </c:pt>
                <c:pt idx="7835">
                  <c:v>428.87167543312853</c:v>
                </c:pt>
                <c:pt idx="7836">
                  <c:v>427.32424360653704</c:v>
                </c:pt>
                <c:pt idx="7837">
                  <c:v>428.60060030361956</c:v>
                </c:pt>
                <c:pt idx="7838">
                  <c:v>427.80604273220843</c:v>
                </c:pt>
                <c:pt idx="7839">
                  <c:v>428.92586106201952</c:v>
                </c:pt>
                <c:pt idx="7840">
                  <c:v>427.45288312575167</c:v>
                </c:pt>
                <c:pt idx="7841">
                  <c:v>428.03135812422579</c:v>
                </c:pt>
                <c:pt idx="7842">
                  <c:v>427.74088788172548</c:v>
                </c:pt>
                <c:pt idx="7843">
                  <c:v>426.08469535550421</c:v>
                </c:pt>
                <c:pt idx="7844">
                  <c:v>427.02875299891775</c:v>
                </c:pt>
                <c:pt idx="7845">
                  <c:v>426.9231795533592</c:v>
                </c:pt>
                <c:pt idx="7846">
                  <c:v>426.70269177994078</c:v>
                </c:pt>
                <c:pt idx="7847">
                  <c:v>426.20829261979407</c:v>
                </c:pt>
                <c:pt idx="7848">
                  <c:v>428.80664944788759</c:v>
                </c:pt>
                <c:pt idx="7849">
                  <c:v>428.02312147757357</c:v>
                </c:pt>
                <c:pt idx="7850">
                  <c:v>430.35926830908602</c:v>
                </c:pt>
                <c:pt idx="7851">
                  <c:v>427.93206435581988</c:v>
                </c:pt>
                <c:pt idx="7852">
                  <c:v>425.55884736916369</c:v>
                </c:pt>
                <c:pt idx="7853">
                  <c:v>426.41095549008196</c:v>
                </c:pt>
                <c:pt idx="7854">
                  <c:v>427.37573357066458</c:v>
                </c:pt>
                <c:pt idx="7855">
                  <c:v>425.26529370388334</c:v>
                </c:pt>
                <c:pt idx="7856">
                  <c:v>428.03896899661368</c:v>
                </c:pt>
                <c:pt idx="7857">
                  <c:v>428.42678459128683</c:v>
                </c:pt>
                <c:pt idx="7858">
                  <c:v>428.86141754826849</c:v>
                </c:pt>
                <c:pt idx="7859">
                  <c:v>426.89784698328322</c:v>
                </c:pt>
                <c:pt idx="7860">
                  <c:v>427.39830224356001</c:v>
                </c:pt>
                <c:pt idx="7861">
                  <c:v>427.38351427158659</c:v>
                </c:pt>
                <c:pt idx="7862">
                  <c:v>428.40492449840849</c:v>
                </c:pt>
                <c:pt idx="7863">
                  <c:v>427.3933049305374</c:v>
                </c:pt>
                <c:pt idx="7864">
                  <c:v>428.75594400009459</c:v>
                </c:pt>
                <c:pt idx="7865">
                  <c:v>427.42595483502691</c:v>
                </c:pt>
                <c:pt idx="7866">
                  <c:v>426.79098723968809</c:v>
                </c:pt>
                <c:pt idx="7867">
                  <c:v>429.67282959958857</c:v>
                </c:pt>
                <c:pt idx="7868">
                  <c:v>427.16062942287272</c:v>
                </c:pt>
                <c:pt idx="7869">
                  <c:v>429.38365331432169</c:v>
                </c:pt>
                <c:pt idx="7870">
                  <c:v>426.43403935199922</c:v>
                </c:pt>
                <c:pt idx="7871">
                  <c:v>428.29267656570619</c:v>
                </c:pt>
                <c:pt idx="7872">
                  <c:v>427.54297196632569</c:v>
                </c:pt>
                <c:pt idx="7873">
                  <c:v>427.35300853615945</c:v>
                </c:pt>
                <c:pt idx="7874">
                  <c:v>428.03807522123998</c:v>
                </c:pt>
                <c:pt idx="7875">
                  <c:v>428.33387459582036</c:v>
                </c:pt>
                <c:pt idx="7876">
                  <c:v>429.08097241586393</c:v>
                </c:pt>
                <c:pt idx="7877">
                  <c:v>426.12547997897809</c:v>
                </c:pt>
                <c:pt idx="7878">
                  <c:v>427.59071074193662</c:v>
                </c:pt>
                <c:pt idx="7879">
                  <c:v>428.71274627512639</c:v>
                </c:pt>
                <c:pt idx="7880">
                  <c:v>426.60766203468984</c:v>
                </c:pt>
                <c:pt idx="7881">
                  <c:v>427.66970081394857</c:v>
                </c:pt>
                <c:pt idx="7882">
                  <c:v>427.13109721010869</c:v>
                </c:pt>
                <c:pt idx="7883">
                  <c:v>426.23693744605725</c:v>
                </c:pt>
                <c:pt idx="7884">
                  <c:v>429.56814856594747</c:v>
                </c:pt>
                <c:pt idx="7885">
                  <c:v>428.26714825397676</c:v>
                </c:pt>
                <c:pt idx="7886">
                  <c:v>426.27884879475778</c:v>
                </c:pt>
                <c:pt idx="7887">
                  <c:v>425.60894301301187</c:v>
                </c:pt>
                <c:pt idx="7888">
                  <c:v>426.0202385461921</c:v>
                </c:pt>
                <c:pt idx="7889">
                  <c:v>426.98074230319207</c:v>
                </c:pt>
                <c:pt idx="7890">
                  <c:v>426.06574687129205</c:v>
                </c:pt>
                <c:pt idx="7891">
                  <c:v>425.51135357981866</c:v>
                </c:pt>
                <c:pt idx="7892">
                  <c:v>424.69243784016317</c:v>
                </c:pt>
                <c:pt idx="7893">
                  <c:v>426.70159791177457</c:v>
                </c:pt>
                <c:pt idx="7894">
                  <c:v>426.77155367797559</c:v>
                </c:pt>
                <c:pt idx="7895">
                  <c:v>427.14300308889096</c:v>
                </c:pt>
                <c:pt idx="7896">
                  <c:v>426.92847142881101</c:v>
                </c:pt>
                <c:pt idx="7897">
                  <c:v>427.49150596326535</c:v>
                </c:pt>
                <c:pt idx="7898">
                  <c:v>425.95233919984048</c:v>
                </c:pt>
                <c:pt idx="7899">
                  <c:v>427.01915909117406</c:v>
                </c:pt>
                <c:pt idx="7900">
                  <c:v>424.18968827789968</c:v>
                </c:pt>
                <c:pt idx="7901">
                  <c:v>425.05347646540349</c:v>
                </c:pt>
                <c:pt idx="7902">
                  <c:v>424.73896272247976</c:v>
                </c:pt>
                <c:pt idx="7903">
                  <c:v>428.13863391941732</c:v>
                </c:pt>
                <c:pt idx="7904">
                  <c:v>427.53275494044965</c:v>
                </c:pt>
                <c:pt idx="7905">
                  <c:v>425.58651833003705</c:v>
                </c:pt>
                <c:pt idx="7906">
                  <c:v>427.34211881226247</c:v>
                </c:pt>
                <c:pt idx="7907">
                  <c:v>427.61667136615461</c:v>
                </c:pt>
                <c:pt idx="7908">
                  <c:v>426.67467485135739</c:v>
                </c:pt>
                <c:pt idx="7909">
                  <c:v>425.47233056789582</c:v>
                </c:pt>
                <c:pt idx="7910">
                  <c:v>425.96261709696</c:v>
                </c:pt>
                <c:pt idx="7911">
                  <c:v>425.02773815160936</c:v>
                </c:pt>
                <c:pt idx="7912">
                  <c:v>427.77029800182527</c:v>
                </c:pt>
                <c:pt idx="7913">
                  <c:v>426.11359452968782</c:v>
                </c:pt>
                <c:pt idx="7914">
                  <c:v>425.84265118604844</c:v>
                </c:pt>
                <c:pt idx="7915">
                  <c:v>428.10725664859956</c:v>
                </c:pt>
                <c:pt idx="7916">
                  <c:v>427.7594687915439</c:v>
                </c:pt>
                <c:pt idx="7917">
                  <c:v>425.51624893909639</c:v>
                </c:pt>
                <c:pt idx="7918">
                  <c:v>425.46180382138436</c:v>
                </c:pt>
                <c:pt idx="7919">
                  <c:v>427.1184828407163</c:v>
                </c:pt>
                <c:pt idx="7920">
                  <c:v>425.42974681919759</c:v>
                </c:pt>
                <c:pt idx="7921">
                  <c:v>426.08287888532823</c:v>
                </c:pt>
                <c:pt idx="7922">
                  <c:v>424.41063248878663</c:v>
                </c:pt>
                <c:pt idx="7923">
                  <c:v>424.9231451130504</c:v>
                </c:pt>
                <c:pt idx="7924">
                  <c:v>425.837239099204</c:v>
                </c:pt>
                <c:pt idx="7925">
                  <c:v>424.81228352850621</c:v>
                </c:pt>
                <c:pt idx="7926">
                  <c:v>425.25962777203267</c:v>
                </c:pt>
                <c:pt idx="7927">
                  <c:v>424.90584392613118</c:v>
                </c:pt>
                <c:pt idx="7928">
                  <c:v>425.64546631044095</c:v>
                </c:pt>
                <c:pt idx="7929">
                  <c:v>425.93989179795926</c:v>
                </c:pt>
                <c:pt idx="7930">
                  <c:v>426.4241546965236</c:v>
                </c:pt>
                <c:pt idx="7931">
                  <c:v>426.25758605962938</c:v>
                </c:pt>
                <c:pt idx="7932">
                  <c:v>426.0297107673282</c:v>
                </c:pt>
                <c:pt idx="7933">
                  <c:v>426.83324488764947</c:v>
                </c:pt>
                <c:pt idx="7934">
                  <c:v>426.89309701090997</c:v>
                </c:pt>
                <c:pt idx="7935">
                  <c:v>426.17636528378671</c:v>
                </c:pt>
                <c:pt idx="7936">
                  <c:v>427.09367726510709</c:v>
                </c:pt>
                <c:pt idx="7937">
                  <c:v>424.77898600465005</c:v>
                </c:pt>
                <c:pt idx="7938">
                  <c:v>425.60929205781167</c:v>
                </c:pt>
                <c:pt idx="7939">
                  <c:v>427.11785050994104</c:v>
                </c:pt>
                <c:pt idx="7940">
                  <c:v>424.50230675703233</c:v>
                </c:pt>
                <c:pt idx="7941">
                  <c:v>425.03869537776654</c:v>
                </c:pt>
                <c:pt idx="7942">
                  <c:v>423.14369325107282</c:v>
                </c:pt>
                <c:pt idx="7943">
                  <c:v>425.1256630248422</c:v>
                </c:pt>
                <c:pt idx="7944">
                  <c:v>425.96667046612447</c:v>
                </c:pt>
                <c:pt idx="7945">
                  <c:v>425.62228125101274</c:v>
                </c:pt>
                <c:pt idx="7946">
                  <c:v>425.56856964296048</c:v>
                </c:pt>
                <c:pt idx="7947">
                  <c:v>425.58615585929101</c:v>
                </c:pt>
                <c:pt idx="7948">
                  <c:v>424.28046634560769</c:v>
                </c:pt>
                <c:pt idx="7949">
                  <c:v>425.64649441605752</c:v>
                </c:pt>
                <c:pt idx="7950">
                  <c:v>424.98520426219648</c:v>
                </c:pt>
                <c:pt idx="7951">
                  <c:v>425.28152230149453</c:v>
                </c:pt>
                <c:pt idx="7952">
                  <c:v>425.37732097274011</c:v>
                </c:pt>
                <c:pt idx="7953">
                  <c:v>423.46567202871984</c:v>
                </c:pt>
                <c:pt idx="7954">
                  <c:v>426.55295921629613</c:v>
                </c:pt>
                <c:pt idx="7955">
                  <c:v>426.72375988727754</c:v>
                </c:pt>
                <c:pt idx="7956">
                  <c:v>426.2875015712375</c:v>
                </c:pt>
                <c:pt idx="7957">
                  <c:v>424.37229847675508</c:v>
                </c:pt>
                <c:pt idx="7958">
                  <c:v>424.21045171981996</c:v>
                </c:pt>
                <c:pt idx="7959">
                  <c:v>425.33249296015447</c:v>
                </c:pt>
                <c:pt idx="7960">
                  <c:v>423.98647975689119</c:v>
                </c:pt>
                <c:pt idx="7961">
                  <c:v>422.57728685206121</c:v>
                </c:pt>
                <c:pt idx="7962">
                  <c:v>422.73381126253253</c:v>
                </c:pt>
                <c:pt idx="7963">
                  <c:v>422.87468314497119</c:v>
                </c:pt>
                <c:pt idx="7964">
                  <c:v>423.28760861186629</c:v>
                </c:pt>
                <c:pt idx="7965">
                  <c:v>425.06472635595446</c:v>
                </c:pt>
                <c:pt idx="7966">
                  <c:v>424.52826780407077</c:v>
                </c:pt>
                <c:pt idx="7967">
                  <c:v>426.3269380959714</c:v>
                </c:pt>
                <c:pt idx="7968">
                  <c:v>426.54487541644221</c:v>
                </c:pt>
                <c:pt idx="7969">
                  <c:v>425.27382991044169</c:v>
                </c:pt>
                <c:pt idx="7970">
                  <c:v>425.72057415871268</c:v>
                </c:pt>
                <c:pt idx="7971">
                  <c:v>424.6251770290578</c:v>
                </c:pt>
                <c:pt idx="7972">
                  <c:v>425.29859564034587</c:v>
                </c:pt>
                <c:pt idx="7973">
                  <c:v>423.50998793868666</c:v>
                </c:pt>
                <c:pt idx="7974">
                  <c:v>424.0985468062604</c:v>
                </c:pt>
                <c:pt idx="7975">
                  <c:v>424.69433965115195</c:v>
                </c:pt>
                <c:pt idx="7976">
                  <c:v>426.84198285499906</c:v>
                </c:pt>
                <c:pt idx="7977">
                  <c:v>425.69674870232438</c:v>
                </c:pt>
                <c:pt idx="7978">
                  <c:v>426.68627412477827</c:v>
                </c:pt>
                <c:pt idx="7979">
                  <c:v>426.82460764376765</c:v>
                </c:pt>
                <c:pt idx="7980">
                  <c:v>427.4823193582738</c:v>
                </c:pt>
                <c:pt idx="7981">
                  <c:v>422.02902567712908</c:v>
                </c:pt>
                <c:pt idx="7982">
                  <c:v>424.29362237779742</c:v>
                </c:pt>
                <c:pt idx="7983">
                  <c:v>425.59558651177531</c:v>
                </c:pt>
                <c:pt idx="7984">
                  <c:v>426.76253840653544</c:v>
                </c:pt>
                <c:pt idx="7985">
                  <c:v>423.76260102121478</c:v>
                </c:pt>
                <c:pt idx="7986">
                  <c:v>422.56731236307269</c:v>
                </c:pt>
                <c:pt idx="7987">
                  <c:v>423.9187697204793</c:v>
                </c:pt>
                <c:pt idx="7988">
                  <c:v>425.25255930750018</c:v>
                </c:pt>
                <c:pt idx="7989">
                  <c:v>424.51613739459162</c:v>
                </c:pt>
                <c:pt idx="7990">
                  <c:v>423.46610048739558</c:v>
                </c:pt>
                <c:pt idx="7991">
                  <c:v>422.99298349349147</c:v>
                </c:pt>
                <c:pt idx="7992">
                  <c:v>424.72829597024565</c:v>
                </c:pt>
                <c:pt idx="7993">
                  <c:v>424.31411557225829</c:v>
                </c:pt>
                <c:pt idx="7994">
                  <c:v>423.87928751437312</c:v>
                </c:pt>
                <c:pt idx="7995">
                  <c:v>423.05914220540171</c:v>
                </c:pt>
                <c:pt idx="7996">
                  <c:v>423.94379148213511</c:v>
                </c:pt>
                <c:pt idx="7997">
                  <c:v>423.91968889860755</c:v>
                </c:pt>
                <c:pt idx="7998">
                  <c:v>423.24726842670088</c:v>
                </c:pt>
                <c:pt idx="7999">
                  <c:v>422.6541501614297</c:v>
                </c:pt>
                <c:pt idx="8000">
                  <c:v>425.35023399023657</c:v>
                </c:pt>
                <c:pt idx="8001">
                  <c:v>423.25256085722094</c:v>
                </c:pt>
                <c:pt idx="8002">
                  <c:v>424.48501502303725</c:v>
                </c:pt>
                <c:pt idx="8003">
                  <c:v>423.79395671515113</c:v>
                </c:pt>
                <c:pt idx="8004">
                  <c:v>422.15679802326804</c:v>
                </c:pt>
                <c:pt idx="8005">
                  <c:v>423.00635226397162</c:v>
                </c:pt>
                <c:pt idx="8006">
                  <c:v>423.65195927350169</c:v>
                </c:pt>
                <c:pt idx="8007">
                  <c:v>424.3545604678834</c:v>
                </c:pt>
                <c:pt idx="8008">
                  <c:v>425.05693678884154</c:v>
                </c:pt>
                <c:pt idx="8009">
                  <c:v>425.45615281490927</c:v>
                </c:pt>
                <c:pt idx="8010">
                  <c:v>424.19910602597838</c:v>
                </c:pt>
                <c:pt idx="8011">
                  <c:v>423.94125992385989</c:v>
                </c:pt>
                <c:pt idx="8012">
                  <c:v>423.5827737781251</c:v>
                </c:pt>
                <c:pt idx="8013">
                  <c:v>423.38300247816687</c:v>
                </c:pt>
                <c:pt idx="8014">
                  <c:v>422.49515004782324</c:v>
                </c:pt>
                <c:pt idx="8015">
                  <c:v>424.17199427215701</c:v>
                </c:pt>
                <c:pt idx="8016">
                  <c:v>426.0620161029542</c:v>
                </c:pt>
                <c:pt idx="8017">
                  <c:v>421.87512323586589</c:v>
                </c:pt>
                <c:pt idx="8018">
                  <c:v>425.09844446508532</c:v>
                </c:pt>
                <c:pt idx="8019">
                  <c:v>425.41252814559584</c:v>
                </c:pt>
                <c:pt idx="8020">
                  <c:v>426.1618024590457</c:v>
                </c:pt>
                <c:pt idx="8021">
                  <c:v>423.87113876967078</c:v>
                </c:pt>
                <c:pt idx="8022">
                  <c:v>423.35981232254153</c:v>
                </c:pt>
                <c:pt idx="8023">
                  <c:v>423.25858754618412</c:v>
                </c:pt>
                <c:pt idx="8024">
                  <c:v>424.28081665141826</c:v>
                </c:pt>
                <c:pt idx="8025">
                  <c:v>424.85146138770824</c:v>
                </c:pt>
                <c:pt idx="8026">
                  <c:v>423.17705524666553</c:v>
                </c:pt>
                <c:pt idx="8027">
                  <c:v>424.1749873976255</c:v>
                </c:pt>
                <c:pt idx="8028">
                  <c:v>425.41126082046276</c:v>
                </c:pt>
                <c:pt idx="8029">
                  <c:v>423.50009871227985</c:v>
                </c:pt>
                <c:pt idx="8030">
                  <c:v>424.74873254401928</c:v>
                </c:pt>
                <c:pt idx="8031">
                  <c:v>423.27801004750972</c:v>
                </c:pt>
                <c:pt idx="8032">
                  <c:v>425.23438338144069</c:v>
                </c:pt>
                <c:pt idx="8033">
                  <c:v>425.46480331523662</c:v>
                </c:pt>
                <c:pt idx="8034">
                  <c:v>425.47731440468078</c:v>
                </c:pt>
                <c:pt idx="8035">
                  <c:v>424.72219764395004</c:v>
                </c:pt>
                <c:pt idx="8036">
                  <c:v>427.68411313696151</c:v>
                </c:pt>
                <c:pt idx="8037">
                  <c:v>426.76851456566101</c:v>
                </c:pt>
                <c:pt idx="8038">
                  <c:v>424.8500262419725</c:v>
                </c:pt>
                <c:pt idx="8039">
                  <c:v>426.07434868021255</c:v>
                </c:pt>
                <c:pt idx="8040">
                  <c:v>426.88677728874927</c:v>
                </c:pt>
                <c:pt idx="8041">
                  <c:v>426.35496640904194</c:v>
                </c:pt>
                <c:pt idx="8042">
                  <c:v>426.39808864100223</c:v>
                </c:pt>
                <c:pt idx="8043">
                  <c:v>425.04067825479751</c:v>
                </c:pt>
                <c:pt idx="8044">
                  <c:v>425.89522107644325</c:v>
                </c:pt>
                <c:pt idx="8045">
                  <c:v>426.11518733902221</c:v>
                </c:pt>
                <c:pt idx="8046">
                  <c:v>424.55333870882487</c:v>
                </c:pt>
                <c:pt idx="8047">
                  <c:v>427.555031436033</c:v>
                </c:pt>
                <c:pt idx="8048">
                  <c:v>425.13625726336932</c:v>
                </c:pt>
                <c:pt idx="8049">
                  <c:v>425.61746594542956</c:v>
                </c:pt>
                <c:pt idx="8050">
                  <c:v>423.11788339121586</c:v>
                </c:pt>
                <c:pt idx="8051">
                  <c:v>423.07167602284198</c:v>
                </c:pt>
                <c:pt idx="8052">
                  <c:v>422.74406329496151</c:v>
                </c:pt>
                <c:pt idx="8053">
                  <c:v>422.40437323553806</c:v>
                </c:pt>
                <c:pt idx="8054">
                  <c:v>421.91771642072445</c:v>
                </c:pt>
                <c:pt idx="8055">
                  <c:v>423.806791118815</c:v>
                </c:pt>
                <c:pt idx="8056">
                  <c:v>423.57130872411972</c:v>
                </c:pt>
                <c:pt idx="8057">
                  <c:v>423.28292781813389</c:v>
                </c:pt>
                <c:pt idx="8058">
                  <c:v>423.51373315556293</c:v>
                </c:pt>
                <c:pt idx="8059">
                  <c:v>422.38973505003696</c:v>
                </c:pt>
                <c:pt idx="8060">
                  <c:v>421.3422122071529</c:v>
                </c:pt>
                <c:pt idx="8061">
                  <c:v>422.86861213622933</c:v>
                </c:pt>
                <c:pt idx="8062">
                  <c:v>422.95935527561551</c:v>
                </c:pt>
                <c:pt idx="8063">
                  <c:v>423.25863419054394</c:v>
                </c:pt>
                <c:pt idx="8064">
                  <c:v>424.09445222793465</c:v>
                </c:pt>
                <c:pt idx="8065">
                  <c:v>423.94513454614525</c:v>
                </c:pt>
                <c:pt idx="8066">
                  <c:v>425.01141221402531</c:v>
                </c:pt>
                <c:pt idx="8067">
                  <c:v>423.8095536935175</c:v>
                </c:pt>
                <c:pt idx="8068">
                  <c:v>423.11413999973183</c:v>
                </c:pt>
                <c:pt idx="8069">
                  <c:v>425.4572740155304</c:v>
                </c:pt>
                <c:pt idx="8070">
                  <c:v>423.43207156239396</c:v>
                </c:pt>
                <c:pt idx="8071">
                  <c:v>423.59710947750455</c:v>
                </c:pt>
                <c:pt idx="8072">
                  <c:v>424.04414677201157</c:v>
                </c:pt>
                <c:pt idx="8073">
                  <c:v>423.65157855628377</c:v>
                </c:pt>
                <c:pt idx="8074">
                  <c:v>422.96254887758141</c:v>
                </c:pt>
                <c:pt idx="8075">
                  <c:v>422.81530746398812</c:v>
                </c:pt>
                <c:pt idx="8076">
                  <c:v>424.00302424608117</c:v>
                </c:pt>
                <c:pt idx="8077">
                  <c:v>423.08707161201482</c:v>
                </c:pt>
                <c:pt idx="8078">
                  <c:v>422.44607622875219</c:v>
                </c:pt>
                <c:pt idx="8079">
                  <c:v>422.79102192772871</c:v>
                </c:pt>
                <c:pt idx="8080">
                  <c:v>423.7769101555491</c:v>
                </c:pt>
                <c:pt idx="8081">
                  <c:v>421.89400704158788</c:v>
                </c:pt>
                <c:pt idx="8082">
                  <c:v>423.11091102613454</c:v>
                </c:pt>
                <c:pt idx="8083">
                  <c:v>422.10356375528818</c:v>
                </c:pt>
                <c:pt idx="8084">
                  <c:v>422.47554774536138</c:v>
                </c:pt>
                <c:pt idx="8085">
                  <c:v>419.82323160721307</c:v>
                </c:pt>
                <c:pt idx="8086">
                  <c:v>421.45212343288904</c:v>
                </c:pt>
                <c:pt idx="8087">
                  <c:v>421.7576269651795</c:v>
                </c:pt>
                <c:pt idx="8088">
                  <c:v>422.2660541529799</c:v>
                </c:pt>
                <c:pt idx="8089">
                  <c:v>420.77470575971847</c:v>
                </c:pt>
                <c:pt idx="8090">
                  <c:v>420.50502661569362</c:v>
                </c:pt>
                <c:pt idx="8091">
                  <c:v>421.0334292273069</c:v>
                </c:pt>
                <c:pt idx="8092">
                  <c:v>422.30262120766884</c:v>
                </c:pt>
                <c:pt idx="8093">
                  <c:v>421.00319846673256</c:v>
                </c:pt>
                <c:pt idx="8094">
                  <c:v>423.82867323560959</c:v>
                </c:pt>
                <c:pt idx="8095">
                  <c:v>422.88153029186969</c:v>
                </c:pt>
                <c:pt idx="8096">
                  <c:v>423.86513013346439</c:v>
                </c:pt>
                <c:pt idx="8097">
                  <c:v>423.14184895856624</c:v>
                </c:pt>
                <c:pt idx="8098">
                  <c:v>420.64516753657108</c:v>
                </c:pt>
                <c:pt idx="8099">
                  <c:v>421.83843304915672</c:v>
                </c:pt>
                <c:pt idx="8100">
                  <c:v>423.5243406514669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56096"/>
        <c:axId val="446157664"/>
      </c:scatterChart>
      <c:scatterChart>
        <c:scatterStyle val="smoothMarker"/>
        <c:varyColors val="0"/>
        <c:ser>
          <c:idx val="1"/>
          <c:order val="0"/>
          <c:tx>
            <c:v>Frequency</c:v>
          </c:tx>
          <c:spPr>
            <a:ln w="25400"/>
          </c:spPr>
          <c:marker>
            <c:symbol val="none"/>
          </c:marker>
          <c:xVal>
            <c:numRef>
              <c:f>Deployment!$B$5:$B$8105</c:f>
              <c:numCache>
                <c:formatCode>dd\-mmm\-yy\ hh:mm:ss</c:formatCode>
                <c:ptCount val="8101"/>
                <c:pt idx="0">
                  <c:v>41645.270833333336</c:v>
                </c:pt>
                <c:pt idx="1">
                  <c:v>41645.270856481482</c:v>
                </c:pt>
                <c:pt idx="2">
                  <c:v>41645.270879629628</c:v>
                </c:pt>
                <c:pt idx="3">
                  <c:v>41645.270902777775</c:v>
                </c:pt>
                <c:pt idx="4">
                  <c:v>41645.270925925928</c:v>
                </c:pt>
                <c:pt idx="5">
                  <c:v>41645.270949074074</c:v>
                </c:pt>
                <c:pt idx="6">
                  <c:v>41645.270972222221</c:v>
                </c:pt>
                <c:pt idx="7">
                  <c:v>41645.270995370374</c:v>
                </c:pt>
                <c:pt idx="8">
                  <c:v>41645.271018518521</c:v>
                </c:pt>
                <c:pt idx="9">
                  <c:v>41645.271041666667</c:v>
                </c:pt>
                <c:pt idx="10">
                  <c:v>41645.271064814813</c:v>
                </c:pt>
                <c:pt idx="11">
                  <c:v>41645.271087962959</c:v>
                </c:pt>
                <c:pt idx="12">
                  <c:v>41645.271111111113</c:v>
                </c:pt>
                <c:pt idx="13">
                  <c:v>41645.271134259259</c:v>
                </c:pt>
                <c:pt idx="14">
                  <c:v>41645.271157407406</c:v>
                </c:pt>
                <c:pt idx="15">
                  <c:v>41645.271180555559</c:v>
                </c:pt>
                <c:pt idx="16">
                  <c:v>41645.271203703705</c:v>
                </c:pt>
                <c:pt idx="17">
                  <c:v>41645.271226851852</c:v>
                </c:pt>
                <c:pt idx="18">
                  <c:v>41645.271249999998</c:v>
                </c:pt>
                <c:pt idx="19">
                  <c:v>41645.271273148144</c:v>
                </c:pt>
                <c:pt idx="20">
                  <c:v>41645.271296296298</c:v>
                </c:pt>
                <c:pt idx="21">
                  <c:v>41645.271319444444</c:v>
                </c:pt>
                <c:pt idx="22">
                  <c:v>41645.27134259259</c:v>
                </c:pt>
                <c:pt idx="23">
                  <c:v>41645.271365740744</c:v>
                </c:pt>
                <c:pt idx="24">
                  <c:v>41645.27138888889</c:v>
                </c:pt>
                <c:pt idx="25">
                  <c:v>41645.271412037036</c:v>
                </c:pt>
                <c:pt idx="26">
                  <c:v>41645.271435185183</c:v>
                </c:pt>
                <c:pt idx="27">
                  <c:v>41645.271458333329</c:v>
                </c:pt>
                <c:pt idx="28">
                  <c:v>41645.271481481483</c:v>
                </c:pt>
                <c:pt idx="29">
                  <c:v>41645.271504629629</c:v>
                </c:pt>
                <c:pt idx="30">
                  <c:v>41645.271527777775</c:v>
                </c:pt>
                <c:pt idx="31">
                  <c:v>41645.271550925929</c:v>
                </c:pt>
                <c:pt idx="32">
                  <c:v>41645.271574074075</c:v>
                </c:pt>
                <c:pt idx="33">
                  <c:v>41645.271597222221</c:v>
                </c:pt>
                <c:pt idx="34">
                  <c:v>41645.271620370375</c:v>
                </c:pt>
                <c:pt idx="35">
                  <c:v>41645.271643518521</c:v>
                </c:pt>
                <c:pt idx="36">
                  <c:v>41645.271666666667</c:v>
                </c:pt>
                <c:pt idx="37">
                  <c:v>41645.271689814814</c:v>
                </c:pt>
                <c:pt idx="38">
                  <c:v>41645.27171296296</c:v>
                </c:pt>
                <c:pt idx="39">
                  <c:v>41645.271736111114</c:v>
                </c:pt>
                <c:pt idx="40">
                  <c:v>41645.27175925926</c:v>
                </c:pt>
                <c:pt idx="41">
                  <c:v>41645.271782407406</c:v>
                </c:pt>
                <c:pt idx="42">
                  <c:v>41645.27180555556</c:v>
                </c:pt>
                <c:pt idx="43">
                  <c:v>41645.271828703706</c:v>
                </c:pt>
                <c:pt idx="44">
                  <c:v>41645.271851851852</c:v>
                </c:pt>
                <c:pt idx="45">
                  <c:v>41645.271874999999</c:v>
                </c:pt>
                <c:pt idx="46">
                  <c:v>41645.271898148145</c:v>
                </c:pt>
                <c:pt idx="47">
                  <c:v>41645.271921296298</c:v>
                </c:pt>
                <c:pt idx="48">
                  <c:v>41645.271944444445</c:v>
                </c:pt>
                <c:pt idx="49">
                  <c:v>41645.271967592591</c:v>
                </c:pt>
                <c:pt idx="50">
                  <c:v>41645.271990740745</c:v>
                </c:pt>
                <c:pt idx="51">
                  <c:v>41645.272013888891</c:v>
                </c:pt>
                <c:pt idx="52">
                  <c:v>41645.272037037037</c:v>
                </c:pt>
                <c:pt idx="53">
                  <c:v>41645.272060185183</c:v>
                </c:pt>
                <c:pt idx="54">
                  <c:v>41645.27208333333</c:v>
                </c:pt>
                <c:pt idx="55">
                  <c:v>41645.272106481483</c:v>
                </c:pt>
                <c:pt idx="56">
                  <c:v>41645.272129629629</c:v>
                </c:pt>
                <c:pt idx="57">
                  <c:v>41645.272152777776</c:v>
                </c:pt>
                <c:pt idx="58">
                  <c:v>41645.272175925929</c:v>
                </c:pt>
                <c:pt idx="59">
                  <c:v>41645.272199074076</c:v>
                </c:pt>
                <c:pt idx="60">
                  <c:v>41645.272222222222</c:v>
                </c:pt>
                <c:pt idx="61">
                  <c:v>41645.272245370368</c:v>
                </c:pt>
                <c:pt idx="62">
                  <c:v>41645.272268518514</c:v>
                </c:pt>
                <c:pt idx="63">
                  <c:v>41645.272291666668</c:v>
                </c:pt>
                <c:pt idx="64">
                  <c:v>41645.272314814814</c:v>
                </c:pt>
                <c:pt idx="65">
                  <c:v>41645.272337962961</c:v>
                </c:pt>
                <c:pt idx="66">
                  <c:v>41645.272361111114</c:v>
                </c:pt>
                <c:pt idx="67">
                  <c:v>41645.27238425926</c:v>
                </c:pt>
                <c:pt idx="68">
                  <c:v>41645.272407407407</c:v>
                </c:pt>
                <c:pt idx="69">
                  <c:v>41645.272430555553</c:v>
                </c:pt>
                <c:pt idx="70">
                  <c:v>41645.272453703699</c:v>
                </c:pt>
                <c:pt idx="71">
                  <c:v>41645.272476851853</c:v>
                </c:pt>
                <c:pt idx="72">
                  <c:v>41645.272499999999</c:v>
                </c:pt>
                <c:pt idx="73">
                  <c:v>41645.272523148145</c:v>
                </c:pt>
                <c:pt idx="74">
                  <c:v>41645.272546296299</c:v>
                </c:pt>
                <c:pt idx="75">
                  <c:v>41645.272569444445</c:v>
                </c:pt>
                <c:pt idx="76">
                  <c:v>41645.272592592592</c:v>
                </c:pt>
                <c:pt idx="77">
                  <c:v>41645.272615740745</c:v>
                </c:pt>
                <c:pt idx="78">
                  <c:v>41645.272638888891</c:v>
                </c:pt>
                <c:pt idx="79">
                  <c:v>41645.272662037038</c:v>
                </c:pt>
                <c:pt idx="80">
                  <c:v>41645.272685185184</c:v>
                </c:pt>
                <c:pt idx="81">
                  <c:v>41645.27270833333</c:v>
                </c:pt>
                <c:pt idx="82">
                  <c:v>41645.272731481484</c:v>
                </c:pt>
                <c:pt idx="83">
                  <c:v>41645.27275462963</c:v>
                </c:pt>
                <c:pt idx="84">
                  <c:v>41645.272777777776</c:v>
                </c:pt>
                <c:pt idx="85">
                  <c:v>41645.27280092593</c:v>
                </c:pt>
                <c:pt idx="86">
                  <c:v>41645.272824074076</c:v>
                </c:pt>
                <c:pt idx="87">
                  <c:v>41645.272847222222</c:v>
                </c:pt>
                <c:pt idx="88">
                  <c:v>41645.272870370369</c:v>
                </c:pt>
                <c:pt idx="89">
                  <c:v>41645.272893518515</c:v>
                </c:pt>
                <c:pt idx="90">
                  <c:v>41645.272916666669</c:v>
                </c:pt>
                <c:pt idx="91">
                  <c:v>41645.272939814815</c:v>
                </c:pt>
                <c:pt idx="92">
                  <c:v>41645.272962962961</c:v>
                </c:pt>
                <c:pt idx="93">
                  <c:v>41645.272986111115</c:v>
                </c:pt>
                <c:pt idx="94">
                  <c:v>41645.273009259261</c:v>
                </c:pt>
                <c:pt idx="95">
                  <c:v>41645.273032407407</c:v>
                </c:pt>
                <c:pt idx="96">
                  <c:v>41645.273055555554</c:v>
                </c:pt>
                <c:pt idx="97">
                  <c:v>41645.2730787037</c:v>
                </c:pt>
                <c:pt idx="98">
                  <c:v>41645.273101851853</c:v>
                </c:pt>
                <c:pt idx="99">
                  <c:v>41645.273125</c:v>
                </c:pt>
                <c:pt idx="100">
                  <c:v>41645.273148148146</c:v>
                </c:pt>
                <c:pt idx="101">
                  <c:v>41645.2731712963</c:v>
                </c:pt>
                <c:pt idx="102">
                  <c:v>41645.273194444446</c:v>
                </c:pt>
                <c:pt idx="103">
                  <c:v>41645.273217592592</c:v>
                </c:pt>
                <c:pt idx="104">
                  <c:v>41645.273240740738</c:v>
                </c:pt>
                <c:pt idx="105">
                  <c:v>41645.273263888885</c:v>
                </c:pt>
                <c:pt idx="106">
                  <c:v>41645.273287037038</c:v>
                </c:pt>
                <c:pt idx="107">
                  <c:v>41645.273310185185</c:v>
                </c:pt>
                <c:pt idx="108">
                  <c:v>41645.273333333331</c:v>
                </c:pt>
                <c:pt idx="109">
                  <c:v>41645.273356481484</c:v>
                </c:pt>
                <c:pt idx="110">
                  <c:v>41645.273379629631</c:v>
                </c:pt>
                <c:pt idx="111">
                  <c:v>41645.273402777777</c:v>
                </c:pt>
                <c:pt idx="112">
                  <c:v>41645.273425925923</c:v>
                </c:pt>
                <c:pt idx="113">
                  <c:v>41645.273449074077</c:v>
                </c:pt>
                <c:pt idx="114">
                  <c:v>41645.273472222223</c:v>
                </c:pt>
                <c:pt idx="115">
                  <c:v>41645.273495370369</c:v>
                </c:pt>
                <c:pt idx="116">
                  <c:v>41645.273518518516</c:v>
                </c:pt>
                <c:pt idx="117">
                  <c:v>41645.273541666669</c:v>
                </c:pt>
                <c:pt idx="118">
                  <c:v>41645.273564814815</c:v>
                </c:pt>
                <c:pt idx="119">
                  <c:v>41645.273587962962</c:v>
                </c:pt>
                <c:pt idx="120">
                  <c:v>41645.273611111115</c:v>
                </c:pt>
                <c:pt idx="121">
                  <c:v>41645.273634259262</c:v>
                </c:pt>
                <c:pt idx="122">
                  <c:v>41645.273657407408</c:v>
                </c:pt>
                <c:pt idx="123">
                  <c:v>41645.273680555554</c:v>
                </c:pt>
                <c:pt idx="124">
                  <c:v>41645.2737037037</c:v>
                </c:pt>
                <c:pt idx="125">
                  <c:v>41645.273726851854</c:v>
                </c:pt>
                <c:pt idx="126">
                  <c:v>41645.27375</c:v>
                </c:pt>
                <c:pt idx="127">
                  <c:v>41645.273773148147</c:v>
                </c:pt>
                <c:pt idx="128">
                  <c:v>41645.2737962963</c:v>
                </c:pt>
                <c:pt idx="129">
                  <c:v>41645.273819444446</c:v>
                </c:pt>
                <c:pt idx="130">
                  <c:v>41645.273842592593</c:v>
                </c:pt>
                <c:pt idx="131">
                  <c:v>41645.273865740739</c:v>
                </c:pt>
                <c:pt idx="132">
                  <c:v>41645.273888888885</c:v>
                </c:pt>
                <c:pt idx="133">
                  <c:v>41645.273912037039</c:v>
                </c:pt>
                <c:pt idx="134">
                  <c:v>41645.273935185185</c:v>
                </c:pt>
                <c:pt idx="135">
                  <c:v>41645.273958333331</c:v>
                </c:pt>
                <c:pt idx="136">
                  <c:v>41645.273981481485</c:v>
                </c:pt>
                <c:pt idx="137">
                  <c:v>41645.274004629631</c:v>
                </c:pt>
                <c:pt idx="138">
                  <c:v>41645.274027777778</c:v>
                </c:pt>
                <c:pt idx="139">
                  <c:v>41645.274050925924</c:v>
                </c:pt>
                <c:pt idx="140">
                  <c:v>41645.27407407407</c:v>
                </c:pt>
                <c:pt idx="141">
                  <c:v>41645.274097222224</c:v>
                </c:pt>
                <c:pt idx="142">
                  <c:v>41645.27412037037</c:v>
                </c:pt>
                <c:pt idx="143">
                  <c:v>41645.274143518516</c:v>
                </c:pt>
                <c:pt idx="144">
                  <c:v>41645.27416666667</c:v>
                </c:pt>
                <c:pt idx="145">
                  <c:v>41645.274189814816</c:v>
                </c:pt>
                <c:pt idx="146">
                  <c:v>41645.274212962962</c:v>
                </c:pt>
                <c:pt idx="147">
                  <c:v>41645.274236111109</c:v>
                </c:pt>
                <c:pt idx="148">
                  <c:v>41645.274259259255</c:v>
                </c:pt>
                <c:pt idx="149">
                  <c:v>41645.274282407408</c:v>
                </c:pt>
                <c:pt idx="150">
                  <c:v>41645.274305555555</c:v>
                </c:pt>
                <c:pt idx="151">
                  <c:v>41645.274328703701</c:v>
                </c:pt>
                <c:pt idx="152">
                  <c:v>41645.274351851855</c:v>
                </c:pt>
                <c:pt idx="153">
                  <c:v>41645.274375000001</c:v>
                </c:pt>
                <c:pt idx="154">
                  <c:v>41645.274398148147</c:v>
                </c:pt>
                <c:pt idx="155">
                  <c:v>41645.274421296301</c:v>
                </c:pt>
                <c:pt idx="156">
                  <c:v>41645.274444444447</c:v>
                </c:pt>
                <c:pt idx="157">
                  <c:v>41645.274467592593</c:v>
                </c:pt>
                <c:pt idx="158">
                  <c:v>41645.27449074074</c:v>
                </c:pt>
                <c:pt idx="159">
                  <c:v>41645.274513888886</c:v>
                </c:pt>
                <c:pt idx="160">
                  <c:v>41645.274537037039</c:v>
                </c:pt>
                <c:pt idx="161">
                  <c:v>41645.274560185186</c:v>
                </c:pt>
                <c:pt idx="162">
                  <c:v>41645.274583333332</c:v>
                </c:pt>
                <c:pt idx="163">
                  <c:v>41645.274606481486</c:v>
                </c:pt>
                <c:pt idx="164">
                  <c:v>41645.274629629632</c:v>
                </c:pt>
                <c:pt idx="165">
                  <c:v>41645.274652777778</c:v>
                </c:pt>
                <c:pt idx="166">
                  <c:v>41645.274675925924</c:v>
                </c:pt>
                <c:pt idx="167">
                  <c:v>41645.274699074071</c:v>
                </c:pt>
                <c:pt idx="168">
                  <c:v>41645.274722222224</c:v>
                </c:pt>
                <c:pt idx="169">
                  <c:v>41645.274745370371</c:v>
                </c:pt>
                <c:pt idx="170">
                  <c:v>41645.274768518517</c:v>
                </c:pt>
                <c:pt idx="171">
                  <c:v>41645.27479166667</c:v>
                </c:pt>
                <c:pt idx="172">
                  <c:v>41645.274814814817</c:v>
                </c:pt>
                <c:pt idx="173">
                  <c:v>41645.274837962963</c:v>
                </c:pt>
                <c:pt idx="174">
                  <c:v>41645.274861111109</c:v>
                </c:pt>
                <c:pt idx="175">
                  <c:v>41645.274884259255</c:v>
                </c:pt>
                <c:pt idx="176">
                  <c:v>41645.274907407409</c:v>
                </c:pt>
                <c:pt idx="177">
                  <c:v>41645.274930555555</c:v>
                </c:pt>
                <c:pt idx="178">
                  <c:v>41645.274953703702</c:v>
                </c:pt>
                <c:pt idx="179">
                  <c:v>41645.274976851855</c:v>
                </c:pt>
                <c:pt idx="180">
                  <c:v>41645.275000000001</c:v>
                </c:pt>
                <c:pt idx="181">
                  <c:v>41645.275023148148</c:v>
                </c:pt>
                <c:pt idx="182">
                  <c:v>41645.275046296294</c:v>
                </c:pt>
                <c:pt idx="183">
                  <c:v>41645.27506944444</c:v>
                </c:pt>
                <c:pt idx="184">
                  <c:v>41645.275092592594</c:v>
                </c:pt>
                <c:pt idx="185">
                  <c:v>41645.27511574074</c:v>
                </c:pt>
                <c:pt idx="186">
                  <c:v>41645.275138888886</c:v>
                </c:pt>
                <c:pt idx="187">
                  <c:v>41645.27516203704</c:v>
                </c:pt>
                <c:pt idx="188">
                  <c:v>41645.275185185186</c:v>
                </c:pt>
                <c:pt idx="189">
                  <c:v>41645.275208333333</c:v>
                </c:pt>
                <c:pt idx="190">
                  <c:v>41645.275231481479</c:v>
                </c:pt>
                <c:pt idx="191">
                  <c:v>41645.275254629625</c:v>
                </c:pt>
                <c:pt idx="192">
                  <c:v>41645.275277777779</c:v>
                </c:pt>
                <c:pt idx="193">
                  <c:v>41645.275300925925</c:v>
                </c:pt>
                <c:pt idx="194">
                  <c:v>41645.275324074071</c:v>
                </c:pt>
                <c:pt idx="195">
                  <c:v>41645.275347222225</c:v>
                </c:pt>
                <c:pt idx="196">
                  <c:v>41645.275370370371</c:v>
                </c:pt>
                <c:pt idx="197">
                  <c:v>41645.275393518517</c:v>
                </c:pt>
                <c:pt idx="198">
                  <c:v>41645.275416666671</c:v>
                </c:pt>
                <c:pt idx="199">
                  <c:v>41645.275439814817</c:v>
                </c:pt>
                <c:pt idx="200">
                  <c:v>41645.275462962964</c:v>
                </c:pt>
                <c:pt idx="201">
                  <c:v>41645.27548611111</c:v>
                </c:pt>
                <c:pt idx="202">
                  <c:v>41645.275509259256</c:v>
                </c:pt>
                <c:pt idx="203">
                  <c:v>41645.27553240741</c:v>
                </c:pt>
                <c:pt idx="204">
                  <c:v>41645.275555555556</c:v>
                </c:pt>
                <c:pt idx="205">
                  <c:v>41645.275578703702</c:v>
                </c:pt>
                <c:pt idx="206">
                  <c:v>41645.275601851856</c:v>
                </c:pt>
                <c:pt idx="207">
                  <c:v>41645.275625000002</c:v>
                </c:pt>
                <c:pt idx="208">
                  <c:v>41645.275648148148</c:v>
                </c:pt>
                <c:pt idx="209">
                  <c:v>41645.275671296295</c:v>
                </c:pt>
                <c:pt idx="210">
                  <c:v>41645.275694444441</c:v>
                </c:pt>
                <c:pt idx="211">
                  <c:v>41645.275717592594</c:v>
                </c:pt>
                <c:pt idx="212">
                  <c:v>41645.275740740741</c:v>
                </c:pt>
                <c:pt idx="213">
                  <c:v>41645.275763888887</c:v>
                </c:pt>
                <c:pt idx="214">
                  <c:v>41645.275787037041</c:v>
                </c:pt>
                <c:pt idx="215">
                  <c:v>41645.275810185187</c:v>
                </c:pt>
                <c:pt idx="216">
                  <c:v>41645.275833333333</c:v>
                </c:pt>
                <c:pt idx="217">
                  <c:v>41645.275856481479</c:v>
                </c:pt>
                <c:pt idx="218">
                  <c:v>41645.275879629626</c:v>
                </c:pt>
                <c:pt idx="219">
                  <c:v>41645.275902777779</c:v>
                </c:pt>
                <c:pt idx="220">
                  <c:v>41645.275925925926</c:v>
                </c:pt>
                <c:pt idx="221">
                  <c:v>41645.275949074072</c:v>
                </c:pt>
                <c:pt idx="222">
                  <c:v>41645.275972222225</c:v>
                </c:pt>
                <c:pt idx="223">
                  <c:v>41645.275995370372</c:v>
                </c:pt>
                <c:pt idx="224">
                  <c:v>41645.276018518518</c:v>
                </c:pt>
                <c:pt idx="225">
                  <c:v>41645.276041666664</c:v>
                </c:pt>
                <c:pt idx="226">
                  <c:v>41645.276064814811</c:v>
                </c:pt>
                <c:pt idx="227">
                  <c:v>41645.276087962964</c:v>
                </c:pt>
                <c:pt idx="228">
                  <c:v>41645.27611111111</c:v>
                </c:pt>
                <c:pt idx="229">
                  <c:v>41645.276134259257</c:v>
                </c:pt>
                <c:pt idx="230">
                  <c:v>41645.27615740741</c:v>
                </c:pt>
                <c:pt idx="231">
                  <c:v>41645.276180555556</c:v>
                </c:pt>
                <c:pt idx="232">
                  <c:v>41645.276203703703</c:v>
                </c:pt>
                <c:pt idx="233">
                  <c:v>41645.276226851856</c:v>
                </c:pt>
                <c:pt idx="234">
                  <c:v>41645.276250000003</c:v>
                </c:pt>
                <c:pt idx="235">
                  <c:v>41645.276273148149</c:v>
                </c:pt>
                <c:pt idx="236">
                  <c:v>41645.276296296295</c:v>
                </c:pt>
                <c:pt idx="237">
                  <c:v>41645.276319444441</c:v>
                </c:pt>
                <c:pt idx="238">
                  <c:v>41645.276342592595</c:v>
                </c:pt>
                <c:pt idx="239">
                  <c:v>41645.276365740741</c:v>
                </c:pt>
                <c:pt idx="240">
                  <c:v>41645.276388888888</c:v>
                </c:pt>
                <c:pt idx="241">
                  <c:v>41645.276412037041</c:v>
                </c:pt>
                <c:pt idx="242">
                  <c:v>41645.276435185187</c:v>
                </c:pt>
                <c:pt idx="243">
                  <c:v>41645.276458333334</c:v>
                </c:pt>
                <c:pt idx="244">
                  <c:v>41645.27648148148</c:v>
                </c:pt>
                <c:pt idx="245">
                  <c:v>41645.276504629626</c:v>
                </c:pt>
                <c:pt idx="246">
                  <c:v>41645.27652777778</c:v>
                </c:pt>
                <c:pt idx="247">
                  <c:v>41645.276550925926</c:v>
                </c:pt>
                <c:pt idx="248">
                  <c:v>41645.276574074072</c:v>
                </c:pt>
                <c:pt idx="249">
                  <c:v>41645.276597222226</c:v>
                </c:pt>
                <c:pt idx="250">
                  <c:v>41645.276620370372</c:v>
                </c:pt>
                <c:pt idx="251">
                  <c:v>41645.276643518519</c:v>
                </c:pt>
                <c:pt idx="252">
                  <c:v>41645.276666666665</c:v>
                </c:pt>
                <c:pt idx="253">
                  <c:v>41645.276689814811</c:v>
                </c:pt>
                <c:pt idx="254">
                  <c:v>41645.276712962965</c:v>
                </c:pt>
                <c:pt idx="255">
                  <c:v>41645.276736111111</c:v>
                </c:pt>
                <c:pt idx="256">
                  <c:v>41645.276759259257</c:v>
                </c:pt>
                <c:pt idx="257">
                  <c:v>41645.276782407411</c:v>
                </c:pt>
                <c:pt idx="258">
                  <c:v>41645.276805555557</c:v>
                </c:pt>
                <c:pt idx="259">
                  <c:v>41645.276828703703</c:v>
                </c:pt>
                <c:pt idx="260">
                  <c:v>41645.27685185185</c:v>
                </c:pt>
                <c:pt idx="261">
                  <c:v>41645.276874999996</c:v>
                </c:pt>
                <c:pt idx="262">
                  <c:v>41645.276898148149</c:v>
                </c:pt>
                <c:pt idx="263">
                  <c:v>41645.276921296296</c:v>
                </c:pt>
                <c:pt idx="264">
                  <c:v>41645.276944444442</c:v>
                </c:pt>
                <c:pt idx="265">
                  <c:v>41645.276967592596</c:v>
                </c:pt>
                <c:pt idx="266">
                  <c:v>41645.276990740742</c:v>
                </c:pt>
                <c:pt idx="267">
                  <c:v>41645.277013888888</c:v>
                </c:pt>
                <c:pt idx="268">
                  <c:v>41645.277037037034</c:v>
                </c:pt>
                <c:pt idx="269">
                  <c:v>41645.277060185181</c:v>
                </c:pt>
                <c:pt idx="270">
                  <c:v>41645.277083333334</c:v>
                </c:pt>
                <c:pt idx="271">
                  <c:v>41645.277106481481</c:v>
                </c:pt>
                <c:pt idx="272">
                  <c:v>41645.277129629627</c:v>
                </c:pt>
                <c:pt idx="273">
                  <c:v>41645.27715277778</c:v>
                </c:pt>
                <c:pt idx="274">
                  <c:v>41645.277175925927</c:v>
                </c:pt>
                <c:pt idx="275">
                  <c:v>41645.277199074073</c:v>
                </c:pt>
                <c:pt idx="276">
                  <c:v>41645.277222222227</c:v>
                </c:pt>
                <c:pt idx="277">
                  <c:v>41645.277245370373</c:v>
                </c:pt>
                <c:pt idx="278">
                  <c:v>41645.277268518519</c:v>
                </c:pt>
                <c:pt idx="279">
                  <c:v>41645.277291666665</c:v>
                </c:pt>
                <c:pt idx="280">
                  <c:v>41645.277314814812</c:v>
                </c:pt>
                <c:pt idx="281">
                  <c:v>41645.277337962965</c:v>
                </c:pt>
                <c:pt idx="282">
                  <c:v>41645.277361111112</c:v>
                </c:pt>
                <c:pt idx="283">
                  <c:v>41645.277384259258</c:v>
                </c:pt>
                <c:pt idx="284">
                  <c:v>41645.277407407411</c:v>
                </c:pt>
                <c:pt idx="285">
                  <c:v>41645.277430555558</c:v>
                </c:pt>
                <c:pt idx="286">
                  <c:v>41645.277453703704</c:v>
                </c:pt>
                <c:pt idx="287">
                  <c:v>41645.27747685185</c:v>
                </c:pt>
                <c:pt idx="288">
                  <c:v>41645.277499999997</c:v>
                </c:pt>
                <c:pt idx="289">
                  <c:v>41645.27752314815</c:v>
                </c:pt>
                <c:pt idx="290">
                  <c:v>41645.277546296296</c:v>
                </c:pt>
                <c:pt idx="291">
                  <c:v>41645.277569444443</c:v>
                </c:pt>
                <c:pt idx="292">
                  <c:v>41645.277592592596</c:v>
                </c:pt>
                <c:pt idx="293">
                  <c:v>41645.277615740742</c:v>
                </c:pt>
                <c:pt idx="294">
                  <c:v>41645.277638888889</c:v>
                </c:pt>
                <c:pt idx="295">
                  <c:v>41645.277662037035</c:v>
                </c:pt>
                <c:pt idx="296">
                  <c:v>41645.277685185181</c:v>
                </c:pt>
                <c:pt idx="297">
                  <c:v>41645.277708333335</c:v>
                </c:pt>
                <c:pt idx="298">
                  <c:v>41645.277731481481</c:v>
                </c:pt>
                <c:pt idx="299">
                  <c:v>41645.277754629627</c:v>
                </c:pt>
                <c:pt idx="300">
                  <c:v>41645.277777777781</c:v>
                </c:pt>
                <c:pt idx="301">
                  <c:v>41645.277800925927</c:v>
                </c:pt>
                <c:pt idx="302">
                  <c:v>41645.277824074074</c:v>
                </c:pt>
                <c:pt idx="303">
                  <c:v>41645.27784722222</c:v>
                </c:pt>
                <c:pt idx="304">
                  <c:v>41645.277870370366</c:v>
                </c:pt>
                <c:pt idx="305">
                  <c:v>41645.27789351852</c:v>
                </c:pt>
                <c:pt idx="306">
                  <c:v>41645.277916666666</c:v>
                </c:pt>
                <c:pt idx="307">
                  <c:v>41645.277939814812</c:v>
                </c:pt>
                <c:pt idx="308">
                  <c:v>41645.277962962966</c:v>
                </c:pt>
                <c:pt idx="309">
                  <c:v>41645.277986111112</c:v>
                </c:pt>
                <c:pt idx="310">
                  <c:v>41645.278009259258</c:v>
                </c:pt>
                <c:pt idx="311">
                  <c:v>41645.278032407405</c:v>
                </c:pt>
                <c:pt idx="312">
                  <c:v>41645.278055555558</c:v>
                </c:pt>
                <c:pt idx="313">
                  <c:v>41645.278078703705</c:v>
                </c:pt>
                <c:pt idx="314">
                  <c:v>41645.278101851851</c:v>
                </c:pt>
                <c:pt idx="315">
                  <c:v>41645.278124999997</c:v>
                </c:pt>
                <c:pt idx="316">
                  <c:v>41645.278148148151</c:v>
                </c:pt>
                <c:pt idx="317">
                  <c:v>41645.278171296297</c:v>
                </c:pt>
                <c:pt idx="318">
                  <c:v>41645.278194444443</c:v>
                </c:pt>
                <c:pt idx="319">
                  <c:v>41645.278217592597</c:v>
                </c:pt>
                <c:pt idx="320">
                  <c:v>41645.278240740743</c:v>
                </c:pt>
                <c:pt idx="321">
                  <c:v>41645.278263888889</c:v>
                </c:pt>
                <c:pt idx="322">
                  <c:v>41645.278287037036</c:v>
                </c:pt>
                <c:pt idx="323">
                  <c:v>41645.278310185182</c:v>
                </c:pt>
                <c:pt idx="324">
                  <c:v>41645.278333333335</c:v>
                </c:pt>
                <c:pt idx="325">
                  <c:v>41645.278356481482</c:v>
                </c:pt>
                <c:pt idx="326">
                  <c:v>41645.278379629628</c:v>
                </c:pt>
                <c:pt idx="327">
                  <c:v>41645.278402777782</c:v>
                </c:pt>
                <c:pt idx="328">
                  <c:v>41645.278425925928</c:v>
                </c:pt>
                <c:pt idx="329">
                  <c:v>41645.278449074074</c:v>
                </c:pt>
                <c:pt idx="330">
                  <c:v>41645.27847222222</c:v>
                </c:pt>
                <c:pt idx="331">
                  <c:v>41645.278495370367</c:v>
                </c:pt>
                <c:pt idx="332">
                  <c:v>41645.27851851852</c:v>
                </c:pt>
                <c:pt idx="333">
                  <c:v>41645.278541666667</c:v>
                </c:pt>
                <c:pt idx="334">
                  <c:v>41645.278564814813</c:v>
                </c:pt>
                <c:pt idx="335">
                  <c:v>41645.278587962966</c:v>
                </c:pt>
                <c:pt idx="336">
                  <c:v>41645.278611111113</c:v>
                </c:pt>
                <c:pt idx="337">
                  <c:v>41645.278634259259</c:v>
                </c:pt>
                <c:pt idx="338">
                  <c:v>41645.278657407405</c:v>
                </c:pt>
                <c:pt idx="339">
                  <c:v>41645.278680555552</c:v>
                </c:pt>
                <c:pt idx="340">
                  <c:v>41645.278703703705</c:v>
                </c:pt>
                <c:pt idx="341">
                  <c:v>41645.278726851851</c:v>
                </c:pt>
                <c:pt idx="342">
                  <c:v>41645.278749999998</c:v>
                </c:pt>
                <c:pt idx="343">
                  <c:v>41645.278773148151</c:v>
                </c:pt>
                <c:pt idx="344">
                  <c:v>41645.278796296298</c:v>
                </c:pt>
                <c:pt idx="345">
                  <c:v>41645.278819444444</c:v>
                </c:pt>
                <c:pt idx="346">
                  <c:v>41645.27884259259</c:v>
                </c:pt>
                <c:pt idx="347">
                  <c:v>41645.278865740736</c:v>
                </c:pt>
                <c:pt idx="348">
                  <c:v>41645.27888888889</c:v>
                </c:pt>
                <c:pt idx="349">
                  <c:v>41645.278912037036</c:v>
                </c:pt>
                <c:pt idx="350">
                  <c:v>41645.278935185182</c:v>
                </c:pt>
                <c:pt idx="351">
                  <c:v>41645.278958333336</c:v>
                </c:pt>
                <c:pt idx="352">
                  <c:v>41645.278981481482</c:v>
                </c:pt>
                <c:pt idx="353">
                  <c:v>41645.279004629629</c:v>
                </c:pt>
                <c:pt idx="354">
                  <c:v>41645.279027777782</c:v>
                </c:pt>
                <c:pt idx="355">
                  <c:v>41645.279050925928</c:v>
                </c:pt>
                <c:pt idx="356">
                  <c:v>41645.279074074075</c:v>
                </c:pt>
                <c:pt idx="357">
                  <c:v>41645.279097222221</c:v>
                </c:pt>
                <c:pt idx="358">
                  <c:v>41645.279120370367</c:v>
                </c:pt>
                <c:pt idx="359">
                  <c:v>41645.279143518521</c:v>
                </c:pt>
                <c:pt idx="360">
                  <c:v>41645.279166666667</c:v>
                </c:pt>
                <c:pt idx="361">
                  <c:v>41645.279189814813</c:v>
                </c:pt>
                <c:pt idx="362">
                  <c:v>41645.279212962967</c:v>
                </c:pt>
                <c:pt idx="363">
                  <c:v>41645.279236111113</c:v>
                </c:pt>
                <c:pt idx="364">
                  <c:v>41645.27925925926</c:v>
                </c:pt>
                <c:pt idx="365">
                  <c:v>41645.279282407406</c:v>
                </c:pt>
                <c:pt idx="366">
                  <c:v>41645.279305555552</c:v>
                </c:pt>
                <c:pt idx="367">
                  <c:v>41645.279328703706</c:v>
                </c:pt>
                <c:pt idx="368">
                  <c:v>41645.279351851852</c:v>
                </c:pt>
                <c:pt idx="369">
                  <c:v>41645.279374999998</c:v>
                </c:pt>
                <c:pt idx="370">
                  <c:v>41645.279398148152</c:v>
                </c:pt>
                <c:pt idx="371">
                  <c:v>41645.279421296298</c:v>
                </c:pt>
                <c:pt idx="372">
                  <c:v>41645.279444444444</c:v>
                </c:pt>
                <c:pt idx="373">
                  <c:v>41645.279467592591</c:v>
                </c:pt>
                <c:pt idx="374">
                  <c:v>41645.279490740737</c:v>
                </c:pt>
                <c:pt idx="375">
                  <c:v>41645.279513888891</c:v>
                </c:pt>
                <c:pt idx="376">
                  <c:v>41645.279537037037</c:v>
                </c:pt>
                <c:pt idx="377">
                  <c:v>41645.279560185183</c:v>
                </c:pt>
                <c:pt idx="378">
                  <c:v>41645.279583333337</c:v>
                </c:pt>
                <c:pt idx="379">
                  <c:v>41645.279606481483</c:v>
                </c:pt>
                <c:pt idx="380">
                  <c:v>41645.279629629629</c:v>
                </c:pt>
                <c:pt idx="381">
                  <c:v>41645.279652777775</c:v>
                </c:pt>
                <c:pt idx="382">
                  <c:v>41645.279675925922</c:v>
                </c:pt>
                <c:pt idx="383">
                  <c:v>41645.279699074075</c:v>
                </c:pt>
                <c:pt idx="384">
                  <c:v>41645.279722222222</c:v>
                </c:pt>
                <c:pt idx="385">
                  <c:v>41645.279745370368</c:v>
                </c:pt>
                <c:pt idx="386">
                  <c:v>41645.279768518521</c:v>
                </c:pt>
                <c:pt idx="387">
                  <c:v>41645.279791666668</c:v>
                </c:pt>
                <c:pt idx="388">
                  <c:v>41645.279814814814</c:v>
                </c:pt>
                <c:pt idx="389">
                  <c:v>41645.27983796296</c:v>
                </c:pt>
                <c:pt idx="390">
                  <c:v>41645.279861111107</c:v>
                </c:pt>
                <c:pt idx="391">
                  <c:v>41645.27988425926</c:v>
                </c:pt>
                <c:pt idx="392">
                  <c:v>41645.279907407406</c:v>
                </c:pt>
                <c:pt idx="393">
                  <c:v>41645.279930555553</c:v>
                </c:pt>
                <c:pt idx="394">
                  <c:v>41645.279953703706</c:v>
                </c:pt>
                <c:pt idx="395">
                  <c:v>41645.279976851853</c:v>
                </c:pt>
                <c:pt idx="396">
                  <c:v>41645.279999999999</c:v>
                </c:pt>
                <c:pt idx="397">
                  <c:v>41645.280023148152</c:v>
                </c:pt>
                <c:pt idx="398">
                  <c:v>41645.280046296299</c:v>
                </c:pt>
                <c:pt idx="399">
                  <c:v>41645.280069444445</c:v>
                </c:pt>
                <c:pt idx="400">
                  <c:v>41645.280092592591</c:v>
                </c:pt>
                <c:pt idx="401">
                  <c:v>41645.280115740738</c:v>
                </c:pt>
                <c:pt idx="402">
                  <c:v>41645.280138888891</c:v>
                </c:pt>
                <c:pt idx="403">
                  <c:v>41645.280162037037</c:v>
                </c:pt>
                <c:pt idx="404">
                  <c:v>41645.280185185184</c:v>
                </c:pt>
                <c:pt idx="405">
                  <c:v>41645.280208333337</c:v>
                </c:pt>
                <c:pt idx="406">
                  <c:v>41645.280231481483</c:v>
                </c:pt>
                <c:pt idx="407">
                  <c:v>41645.28025462963</c:v>
                </c:pt>
                <c:pt idx="408">
                  <c:v>41645.280277777776</c:v>
                </c:pt>
                <c:pt idx="409">
                  <c:v>41645.280300925922</c:v>
                </c:pt>
                <c:pt idx="410">
                  <c:v>41645.280324074076</c:v>
                </c:pt>
                <c:pt idx="411">
                  <c:v>41645.280347222222</c:v>
                </c:pt>
                <c:pt idx="412">
                  <c:v>41645.280370370368</c:v>
                </c:pt>
                <c:pt idx="413">
                  <c:v>41645.280393518522</c:v>
                </c:pt>
                <c:pt idx="414">
                  <c:v>41645.280416666668</c:v>
                </c:pt>
                <c:pt idx="415">
                  <c:v>41645.280439814815</c:v>
                </c:pt>
                <c:pt idx="416">
                  <c:v>41645.280462962961</c:v>
                </c:pt>
                <c:pt idx="417">
                  <c:v>41645.280486111107</c:v>
                </c:pt>
                <c:pt idx="418">
                  <c:v>41645.280509259261</c:v>
                </c:pt>
                <c:pt idx="419">
                  <c:v>41645.280532407407</c:v>
                </c:pt>
                <c:pt idx="420">
                  <c:v>41645.280555555553</c:v>
                </c:pt>
                <c:pt idx="421">
                  <c:v>41645.280578703707</c:v>
                </c:pt>
                <c:pt idx="422">
                  <c:v>41645.280601851853</c:v>
                </c:pt>
                <c:pt idx="423">
                  <c:v>41645.280624999999</c:v>
                </c:pt>
                <c:pt idx="424">
                  <c:v>41645.280648148146</c:v>
                </c:pt>
                <c:pt idx="425">
                  <c:v>41645.280671296292</c:v>
                </c:pt>
                <c:pt idx="426">
                  <c:v>41645.280694444446</c:v>
                </c:pt>
                <c:pt idx="427">
                  <c:v>41645.280717592592</c:v>
                </c:pt>
                <c:pt idx="428">
                  <c:v>41645.280740740738</c:v>
                </c:pt>
                <c:pt idx="429">
                  <c:v>41645.280763888892</c:v>
                </c:pt>
                <c:pt idx="430">
                  <c:v>41645.280787037038</c:v>
                </c:pt>
                <c:pt idx="431">
                  <c:v>41645.280810185184</c:v>
                </c:pt>
                <c:pt idx="432">
                  <c:v>41645.280833333338</c:v>
                </c:pt>
                <c:pt idx="433">
                  <c:v>41645.280856481484</c:v>
                </c:pt>
                <c:pt idx="434">
                  <c:v>41645.28087962963</c:v>
                </c:pt>
                <c:pt idx="435">
                  <c:v>41645.280902777777</c:v>
                </c:pt>
                <c:pt idx="436">
                  <c:v>41645.280925925923</c:v>
                </c:pt>
                <c:pt idx="437">
                  <c:v>41645.280949074076</c:v>
                </c:pt>
                <c:pt idx="438">
                  <c:v>41645.280972222223</c:v>
                </c:pt>
                <c:pt idx="439">
                  <c:v>41645.280995370369</c:v>
                </c:pt>
                <c:pt idx="440">
                  <c:v>41645.281018518523</c:v>
                </c:pt>
                <c:pt idx="441">
                  <c:v>41645.281041666669</c:v>
                </c:pt>
                <c:pt idx="442">
                  <c:v>41645.281064814815</c:v>
                </c:pt>
                <c:pt idx="443">
                  <c:v>41645.281087962961</c:v>
                </c:pt>
                <c:pt idx="444">
                  <c:v>41645.281111111108</c:v>
                </c:pt>
                <c:pt idx="445">
                  <c:v>41645.281134259261</c:v>
                </c:pt>
                <c:pt idx="446">
                  <c:v>41645.281157407408</c:v>
                </c:pt>
                <c:pt idx="447">
                  <c:v>41645.281180555554</c:v>
                </c:pt>
                <c:pt idx="448">
                  <c:v>41645.281203703707</c:v>
                </c:pt>
                <c:pt idx="449">
                  <c:v>41645.281226851854</c:v>
                </c:pt>
                <c:pt idx="450">
                  <c:v>41645.28125</c:v>
                </c:pt>
                <c:pt idx="451">
                  <c:v>41645.281273148146</c:v>
                </c:pt>
                <c:pt idx="452">
                  <c:v>41645.281296296293</c:v>
                </c:pt>
                <c:pt idx="453">
                  <c:v>41645.281319444446</c:v>
                </c:pt>
                <c:pt idx="454">
                  <c:v>41645.281342592592</c:v>
                </c:pt>
                <c:pt idx="455">
                  <c:v>41645.281365740739</c:v>
                </c:pt>
                <c:pt idx="456">
                  <c:v>41645.281388888892</c:v>
                </c:pt>
                <c:pt idx="457">
                  <c:v>41645.281412037039</c:v>
                </c:pt>
                <c:pt idx="458">
                  <c:v>41645.281435185185</c:v>
                </c:pt>
                <c:pt idx="459">
                  <c:v>41645.281458333331</c:v>
                </c:pt>
                <c:pt idx="460">
                  <c:v>41645.281481481477</c:v>
                </c:pt>
                <c:pt idx="461">
                  <c:v>41645.281504629631</c:v>
                </c:pt>
                <c:pt idx="462">
                  <c:v>41645.281527777777</c:v>
                </c:pt>
                <c:pt idx="463">
                  <c:v>41645.281550925924</c:v>
                </c:pt>
                <c:pt idx="464">
                  <c:v>41645.281574074077</c:v>
                </c:pt>
                <c:pt idx="465">
                  <c:v>41645.281597222223</c:v>
                </c:pt>
                <c:pt idx="466">
                  <c:v>41645.28162037037</c:v>
                </c:pt>
                <c:pt idx="467">
                  <c:v>41645.281643518516</c:v>
                </c:pt>
                <c:pt idx="468">
                  <c:v>41645.281666666662</c:v>
                </c:pt>
                <c:pt idx="469">
                  <c:v>41645.281689814816</c:v>
                </c:pt>
                <c:pt idx="470">
                  <c:v>41645.281712962962</c:v>
                </c:pt>
                <c:pt idx="471">
                  <c:v>41645.281736111108</c:v>
                </c:pt>
                <c:pt idx="472">
                  <c:v>41645.281759259262</c:v>
                </c:pt>
                <c:pt idx="473">
                  <c:v>41645.281782407408</c:v>
                </c:pt>
                <c:pt idx="474">
                  <c:v>41645.281805555554</c:v>
                </c:pt>
                <c:pt idx="475">
                  <c:v>41645.281828703708</c:v>
                </c:pt>
                <c:pt idx="476">
                  <c:v>41645.281851851854</c:v>
                </c:pt>
                <c:pt idx="477">
                  <c:v>41645.281875000001</c:v>
                </c:pt>
                <c:pt idx="478">
                  <c:v>41645.281898148147</c:v>
                </c:pt>
                <c:pt idx="479">
                  <c:v>41645.281921296293</c:v>
                </c:pt>
                <c:pt idx="480">
                  <c:v>41645.281944444447</c:v>
                </c:pt>
                <c:pt idx="481">
                  <c:v>41645.281967592593</c:v>
                </c:pt>
                <c:pt idx="482">
                  <c:v>41645.281990740739</c:v>
                </c:pt>
                <c:pt idx="483">
                  <c:v>41645.282013888893</c:v>
                </c:pt>
                <c:pt idx="484">
                  <c:v>41645.282037037039</c:v>
                </c:pt>
                <c:pt idx="485">
                  <c:v>41645.282060185185</c:v>
                </c:pt>
                <c:pt idx="486">
                  <c:v>41645.282083333332</c:v>
                </c:pt>
                <c:pt idx="487">
                  <c:v>41645.282106481478</c:v>
                </c:pt>
                <c:pt idx="488">
                  <c:v>41645.282129629632</c:v>
                </c:pt>
                <c:pt idx="489">
                  <c:v>41645.282152777778</c:v>
                </c:pt>
                <c:pt idx="490">
                  <c:v>41645.282175925924</c:v>
                </c:pt>
                <c:pt idx="491">
                  <c:v>41645.282199074078</c:v>
                </c:pt>
                <c:pt idx="492">
                  <c:v>41645.282222222224</c:v>
                </c:pt>
                <c:pt idx="493">
                  <c:v>41645.28224537037</c:v>
                </c:pt>
                <c:pt idx="494">
                  <c:v>41645.282268518517</c:v>
                </c:pt>
                <c:pt idx="495">
                  <c:v>41645.282291666663</c:v>
                </c:pt>
                <c:pt idx="496">
                  <c:v>41645.282314814816</c:v>
                </c:pt>
                <c:pt idx="497">
                  <c:v>41645.282337962963</c:v>
                </c:pt>
                <c:pt idx="498">
                  <c:v>41645.282361111109</c:v>
                </c:pt>
                <c:pt idx="499">
                  <c:v>41645.282384259262</c:v>
                </c:pt>
                <c:pt idx="500">
                  <c:v>41645.282407407409</c:v>
                </c:pt>
                <c:pt idx="501">
                  <c:v>41645.282430555555</c:v>
                </c:pt>
                <c:pt idx="502">
                  <c:v>41645.282453703701</c:v>
                </c:pt>
                <c:pt idx="503">
                  <c:v>41645.282476851848</c:v>
                </c:pt>
                <c:pt idx="504">
                  <c:v>41645.282500000001</c:v>
                </c:pt>
                <c:pt idx="505">
                  <c:v>41645.282523148147</c:v>
                </c:pt>
                <c:pt idx="506">
                  <c:v>41645.282546296294</c:v>
                </c:pt>
                <c:pt idx="507">
                  <c:v>41645.282569444447</c:v>
                </c:pt>
                <c:pt idx="508">
                  <c:v>41645.282592592594</c:v>
                </c:pt>
                <c:pt idx="509">
                  <c:v>41645.28261574074</c:v>
                </c:pt>
                <c:pt idx="510">
                  <c:v>41645.282638888893</c:v>
                </c:pt>
                <c:pt idx="511">
                  <c:v>41645.28266203704</c:v>
                </c:pt>
                <c:pt idx="512">
                  <c:v>41645.282685185186</c:v>
                </c:pt>
                <c:pt idx="513">
                  <c:v>41645.282708333332</c:v>
                </c:pt>
                <c:pt idx="514">
                  <c:v>41645.282731481479</c:v>
                </c:pt>
                <c:pt idx="515">
                  <c:v>41645.282754629632</c:v>
                </c:pt>
                <c:pt idx="516">
                  <c:v>41645.282777777778</c:v>
                </c:pt>
                <c:pt idx="517">
                  <c:v>41645.282800925925</c:v>
                </c:pt>
                <c:pt idx="518">
                  <c:v>41645.282824074078</c:v>
                </c:pt>
                <c:pt idx="519">
                  <c:v>41645.282847222225</c:v>
                </c:pt>
                <c:pt idx="520">
                  <c:v>41645.282870370371</c:v>
                </c:pt>
                <c:pt idx="521">
                  <c:v>41645.282893518517</c:v>
                </c:pt>
                <c:pt idx="522">
                  <c:v>41645.282916666663</c:v>
                </c:pt>
                <c:pt idx="523">
                  <c:v>41645.282939814817</c:v>
                </c:pt>
                <c:pt idx="524">
                  <c:v>41645.282962962963</c:v>
                </c:pt>
                <c:pt idx="525">
                  <c:v>41645.282986111109</c:v>
                </c:pt>
                <c:pt idx="526">
                  <c:v>41645.283009259263</c:v>
                </c:pt>
                <c:pt idx="527">
                  <c:v>41645.283032407409</c:v>
                </c:pt>
                <c:pt idx="528">
                  <c:v>41645.283055555556</c:v>
                </c:pt>
                <c:pt idx="529">
                  <c:v>41645.283078703702</c:v>
                </c:pt>
                <c:pt idx="530">
                  <c:v>41645.283101851848</c:v>
                </c:pt>
                <c:pt idx="531">
                  <c:v>41645.283125000002</c:v>
                </c:pt>
                <c:pt idx="532">
                  <c:v>41645.283148148148</c:v>
                </c:pt>
                <c:pt idx="533">
                  <c:v>41645.283171296294</c:v>
                </c:pt>
                <c:pt idx="534">
                  <c:v>41645.283194444448</c:v>
                </c:pt>
                <c:pt idx="535">
                  <c:v>41645.283217592594</c:v>
                </c:pt>
                <c:pt idx="536">
                  <c:v>41645.28324074074</c:v>
                </c:pt>
                <c:pt idx="537">
                  <c:v>41645.283263888887</c:v>
                </c:pt>
                <c:pt idx="538">
                  <c:v>41645.283287037033</c:v>
                </c:pt>
                <c:pt idx="539">
                  <c:v>41645.283310185187</c:v>
                </c:pt>
                <c:pt idx="540">
                  <c:v>41645.283333333333</c:v>
                </c:pt>
                <c:pt idx="541">
                  <c:v>41645.283356481479</c:v>
                </c:pt>
                <c:pt idx="542">
                  <c:v>41645.283379629633</c:v>
                </c:pt>
                <c:pt idx="543">
                  <c:v>41645.283402777779</c:v>
                </c:pt>
                <c:pt idx="544">
                  <c:v>41645.283425925925</c:v>
                </c:pt>
                <c:pt idx="545">
                  <c:v>41645.283449074072</c:v>
                </c:pt>
                <c:pt idx="546">
                  <c:v>41645.283472222218</c:v>
                </c:pt>
                <c:pt idx="547">
                  <c:v>41645.283495370371</c:v>
                </c:pt>
                <c:pt idx="548">
                  <c:v>41645.283518518518</c:v>
                </c:pt>
                <c:pt idx="549">
                  <c:v>41645.283541666664</c:v>
                </c:pt>
                <c:pt idx="550">
                  <c:v>41645.283564814818</c:v>
                </c:pt>
                <c:pt idx="551">
                  <c:v>41645.283587962964</c:v>
                </c:pt>
                <c:pt idx="552">
                  <c:v>41645.28361111111</c:v>
                </c:pt>
                <c:pt idx="553">
                  <c:v>41645.283634259264</c:v>
                </c:pt>
                <c:pt idx="554">
                  <c:v>41645.28365740741</c:v>
                </c:pt>
                <c:pt idx="555">
                  <c:v>41645.283680555556</c:v>
                </c:pt>
                <c:pt idx="556">
                  <c:v>41645.283703703702</c:v>
                </c:pt>
                <c:pt idx="557">
                  <c:v>41645.283726851849</c:v>
                </c:pt>
                <c:pt idx="558">
                  <c:v>41645.283750000002</c:v>
                </c:pt>
                <c:pt idx="559">
                  <c:v>41645.283773148149</c:v>
                </c:pt>
                <c:pt idx="560">
                  <c:v>41645.283796296295</c:v>
                </c:pt>
                <c:pt idx="561">
                  <c:v>41645.283819444448</c:v>
                </c:pt>
                <c:pt idx="562">
                  <c:v>41645.283842592595</c:v>
                </c:pt>
                <c:pt idx="563">
                  <c:v>41645.283865740741</c:v>
                </c:pt>
                <c:pt idx="564">
                  <c:v>41645.283888888887</c:v>
                </c:pt>
                <c:pt idx="565">
                  <c:v>41645.283912037034</c:v>
                </c:pt>
                <c:pt idx="566">
                  <c:v>41645.283935185187</c:v>
                </c:pt>
                <c:pt idx="567">
                  <c:v>41645.283958333333</c:v>
                </c:pt>
                <c:pt idx="568">
                  <c:v>41645.28398148148</c:v>
                </c:pt>
                <c:pt idx="569">
                  <c:v>41645.284004629633</c:v>
                </c:pt>
                <c:pt idx="570">
                  <c:v>41645.28402777778</c:v>
                </c:pt>
                <c:pt idx="571">
                  <c:v>41645.284050925926</c:v>
                </c:pt>
                <c:pt idx="572">
                  <c:v>41645.284074074072</c:v>
                </c:pt>
                <c:pt idx="573">
                  <c:v>41645.284097222218</c:v>
                </c:pt>
                <c:pt idx="574">
                  <c:v>41645.284120370372</c:v>
                </c:pt>
                <c:pt idx="575">
                  <c:v>41645.284143518518</c:v>
                </c:pt>
                <c:pt idx="576">
                  <c:v>41645.284166666665</c:v>
                </c:pt>
                <c:pt idx="577">
                  <c:v>41645.284189814818</c:v>
                </c:pt>
                <c:pt idx="578">
                  <c:v>41645.284212962964</c:v>
                </c:pt>
                <c:pt idx="579">
                  <c:v>41645.284236111111</c:v>
                </c:pt>
                <c:pt idx="580">
                  <c:v>41645.284259259257</c:v>
                </c:pt>
                <c:pt idx="581">
                  <c:v>41645.284282407403</c:v>
                </c:pt>
                <c:pt idx="582">
                  <c:v>41645.284305555557</c:v>
                </c:pt>
                <c:pt idx="583">
                  <c:v>41645.284328703703</c:v>
                </c:pt>
                <c:pt idx="584">
                  <c:v>41645.284351851849</c:v>
                </c:pt>
                <c:pt idx="585">
                  <c:v>41645.284375000003</c:v>
                </c:pt>
                <c:pt idx="586">
                  <c:v>41645.284398148149</c:v>
                </c:pt>
                <c:pt idx="587">
                  <c:v>41645.284421296295</c:v>
                </c:pt>
                <c:pt idx="588">
                  <c:v>41645.284444444442</c:v>
                </c:pt>
                <c:pt idx="589">
                  <c:v>41645.284467592595</c:v>
                </c:pt>
                <c:pt idx="590">
                  <c:v>41645.284490740742</c:v>
                </c:pt>
                <c:pt idx="591">
                  <c:v>41645.284513888888</c:v>
                </c:pt>
                <c:pt idx="592">
                  <c:v>41645.284537037034</c:v>
                </c:pt>
                <c:pt idx="593">
                  <c:v>41645.284560185188</c:v>
                </c:pt>
                <c:pt idx="594">
                  <c:v>41645.284583333334</c:v>
                </c:pt>
                <c:pt idx="595">
                  <c:v>41645.28460648148</c:v>
                </c:pt>
                <c:pt idx="596">
                  <c:v>41645.284629629634</c:v>
                </c:pt>
                <c:pt idx="597">
                  <c:v>41645.28465277778</c:v>
                </c:pt>
                <c:pt idx="598">
                  <c:v>41645.284675925926</c:v>
                </c:pt>
                <c:pt idx="599">
                  <c:v>41645.284699074073</c:v>
                </c:pt>
                <c:pt idx="600">
                  <c:v>41645.284722222219</c:v>
                </c:pt>
                <c:pt idx="601">
                  <c:v>41645.284745370373</c:v>
                </c:pt>
                <c:pt idx="602">
                  <c:v>41645.284768518519</c:v>
                </c:pt>
                <c:pt idx="603">
                  <c:v>41645.284791666665</c:v>
                </c:pt>
                <c:pt idx="604">
                  <c:v>41645.284814814819</c:v>
                </c:pt>
                <c:pt idx="605">
                  <c:v>41645.284837962965</c:v>
                </c:pt>
                <c:pt idx="606">
                  <c:v>41645.284861111111</c:v>
                </c:pt>
                <c:pt idx="607">
                  <c:v>41645.284884259258</c:v>
                </c:pt>
                <c:pt idx="608">
                  <c:v>41645.284907407404</c:v>
                </c:pt>
                <c:pt idx="609">
                  <c:v>41645.284930555557</c:v>
                </c:pt>
                <c:pt idx="610">
                  <c:v>41645.284953703704</c:v>
                </c:pt>
                <c:pt idx="611">
                  <c:v>41645.28497685185</c:v>
                </c:pt>
                <c:pt idx="612">
                  <c:v>41645.285000000003</c:v>
                </c:pt>
                <c:pt idx="613">
                  <c:v>41645.28502314815</c:v>
                </c:pt>
                <c:pt idx="614">
                  <c:v>41645.285046296296</c:v>
                </c:pt>
                <c:pt idx="615">
                  <c:v>41645.285069444442</c:v>
                </c:pt>
                <c:pt idx="616">
                  <c:v>41645.285092592589</c:v>
                </c:pt>
                <c:pt idx="617">
                  <c:v>41645.285115740742</c:v>
                </c:pt>
                <c:pt idx="618">
                  <c:v>41645.285138888888</c:v>
                </c:pt>
                <c:pt idx="619">
                  <c:v>41645.285162037035</c:v>
                </c:pt>
                <c:pt idx="620">
                  <c:v>41645.285185185188</c:v>
                </c:pt>
                <c:pt idx="621">
                  <c:v>41645.285208333335</c:v>
                </c:pt>
                <c:pt idx="622">
                  <c:v>41645.285231481481</c:v>
                </c:pt>
                <c:pt idx="623">
                  <c:v>41645.285254629627</c:v>
                </c:pt>
                <c:pt idx="624">
                  <c:v>41645.285277777773</c:v>
                </c:pt>
                <c:pt idx="625">
                  <c:v>41645.285300925927</c:v>
                </c:pt>
                <c:pt idx="626">
                  <c:v>41645.285324074073</c:v>
                </c:pt>
                <c:pt idx="627">
                  <c:v>41645.28534722222</c:v>
                </c:pt>
                <c:pt idx="628">
                  <c:v>41645.285370370373</c:v>
                </c:pt>
                <c:pt idx="629">
                  <c:v>41645.285393518519</c:v>
                </c:pt>
                <c:pt idx="630">
                  <c:v>41645.285416666666</c:v>
                </c:pt>
                <c:pt idx="631">
                  <c:v>41645.285439814819</c:v>
                </c:pt>
                <c:pt idx="632">
                  <c:v>41645.285462962966</c:v>
                </c:pt>
                <c:pt idx="633">
                  <c:v>41645.285486111112</c:v>
                </c:pt>
                <c:pt idx="634">
                  <c:v>41645.285509259258</c:v>
                </c:pt>
                <c:pt idx="635">
                  <c:v>41645.285532407404</c:v>
                </c:pt>
                <c:pt idx="636">
                  <c:v>41645.285555555558</c:v>
                </c:pt>
                <c:pt idx="637">
                  <c:v>41645.285578703704</c:v>
                </c:pt>
                <c:pt idx="638">
                  <c:v>41645.285601851851</c:v>
                </c:pt>
                <c:pt idx="639">
                  <c:v>41645.285625000004</c:v>
                </c:pt>
                <c:pt idx="640">
                  <c:v>41645.28564814815</c:v>
                </c:pt>
                <c:pt idx="641">
                  <c:v>41645.285671296297</c:v>
                </c:pt>
                <c:pt idx="642">
                  <c:v>41645.285694444443</c:v>
                </c:pt>
                <c:pt idx="643">
                  <c:v>41645.285717592589</c:v>
                </c:pt>
                <c:pt idx="644">
                  <c:v>41645.285740740743</c:v>
                </c:pt>
                <c:pt idx="645">
                  <c:v>41645.285763888889</c:v>
                </c:pt>
                <c:pt idx="646">
                  <c:v>41645.285787037035</c:v>
                </c:pt>
                <c:pt idx="647">
                  <c:v>41645.285810185189</c:v>
                </c:pt>
                <c:pt idx="648">
                  <c:v>41645.285833333335</c:v>
                </c:pt>
                <c:pt idx="649">
                  <c:v>41645.285856481481</c:v>
                </c:pt>
                <c:pt idx="650">
                  <c:v>41645.285879629628</c:v>
                </c:pt>
                <c:pt idx="651">
                  <c:v>41645.285902777774</c:v>
                </c:pt>
                <c:pt idx="652">
                  <c:v>41645.285925925928</c:v>
                </c:pt>
                <c:pt idx="653">
                  <c:v>41645.285949074074</c:v>
                </c:pt>
                <c:pt idx="654">
                  <c:v>41645.28597222222</c:v>
                </c:pt>
                <c:pt idx="655">
                  <c:v>41645.285995370374</c:v>
                </c:pt>
                <c:pt idx="656">
                  <c:v>41645.28601851852</c:v>
                </c:pt>
                <c:pt idx="657">
                  <c:v>41645.286041666666</c:v>
                </c:pt>
                <c:pt idx="658">
                  <c:v>41645.286064814813</c:v>
                </c:pt>
                <c:pt idx="659">
                  <c:v>41645.286087962959</c:v>
                </c:pt>
                <c:pt idx="660">
                  <c:v>41645.286111111112</c:v>
                </c:pt>
                <c:pt idx="661">
                  <c:v>41645.286134259259</c:v>
                </c:pt>
                <c:pt idx="662">
                  <c:v>41645.286157407405</c:v>
                </c:pt>
                <c:pt idx="663">
                  <c:v>41645.286180555559</c:v>
                </c:pt>
                <c:pt idx="664">
                  <c:v>41645.286203703705</c:v>
                </c:pt>
                <c:pt idx="665">
                  <c:v>41645.286226851851</c:v>
                </c:pt>
                <c:pt idx="666">
                  <c:v>41645.286249999997</c:v>
                </c:pt>
                <c:pt idx="667">
                  <c:v>41645.286273148144</c:v>
                </c:pt>
                <c:pt idx="668">
                  <c:v>41645.286296296297</c:v>
                </c:pt>
                <c:pt idx="669">
                  <c:v>41645.286319444444</c:v>
                </c:pt>
                <c:pt idx="670">
                  <c:v>41645.28634259259</c:v>
                </c:pt>
                <c:pt idx="671">
                  <c:v>41645.286365740743</c:v>
                </c:pt>
                <c:pt idx="672">
                  <c:v>41645.28638888889</c:v>
                </c:pt>
                <c:pt idx="673">
                  <c:v>41645.286412037036</c:v>
                </c:pt>
                <c:pt idx="674">
                  <c:v>41645.286435185189</c:v>
                </c:pt>
                <c:pt idx="675">
                  <c:v>41645.286458333336</c:v>
                </c:pt>
                <c:pt idx="676">
                  <c:v>41645.286481481482</c:v>
                </c:pt>
                <c:pt idx="677">
                  <c:v>41645.286504629628</c:v>
                </c:pt>
                <c:pt idx="678">
                  <c:v>41645.286527777775</c:v>
                </c:pt>
                <c:pt idx="679">
                  <c:v>41645.286550925928</c:v>
                </c:pt>
                <c:pt idx="680">
                  <c:v>41645.286574074074</c:v>
                </c:pt>
                <c:pt idx="681">
                  <c:v>41645.286597222221</c:v>
                </c:pt>
                <c:pt idx="682">
                  <c:v>41645.286620370374</c:v>
                </c:pt>
                <c:pt idx="683">
                  <c:v>41645.286643518521</c:v>
                </c:pt>
                <c:pt idx="684">
                  <c:v>41645.286666666667</c:v>
                </c:pt>
                <c:pt idx="685">
                  <c:v>41645.286689814813</c:v>
                </c:pt>
                <c:pt idx="686">
                  <c:v>41645.286712962959</c:v>
                </c:pt>
                <c:pt idx="687">
                  <c:v>41645.286736111113</c:v>
                </c:pt>
                <c:pt idx="688">
                  <c:v>41645.286759259259</c:v>
                </c:pt>
                <c:pt idx="689">
                  <c:v>41645.286782407406</c:v>
                </c:pt>
                <c:pt idx="690">
                  <c:v>41645.286805555559</c:v>
                </c:pt>
                <c:pt idx="691">
                  <c:v>41645.286828703705</c:v>
                </c:pt>
                <c:pt idx="692">
                  <c:v>41645.286851851852</c:v>
                </c:pt>
                <c:pt idx="693">
                  <c:v>41645.286874999998</c:v>
                </c:pt>
                <c:pt idx="694">
                  <c:v>41645.286898148144</c:v>
                </c:pt>
                <c:pt idx="695">
                  <c:v>41645.286921296298</c:v>
                </c:pt>
                <c:pt idx="696">
                  <c:v>41645.286944444444</c:v>
                </c:pt>
                <c:pt idx="697">
                  <c:v>41645.28696759259</c:v>
                </c:pt>
                <c:pt idx="698">
                  <c:v>41645.286990740744</c:v>
                </c:pt>
                <c:pt idx="699">
                  <c:v>41645.28701388889</c:v>
                </c:pt>
                <c:pt idx="700">
                  <c:v>41645.287037037036</c:v>
                </c:pt>
                <c:pt idx="701">
                  <c:v>41645.287060185183</c:v>
                </c:pt>
                <c:pt idx="702">
                  <c:v>41645.287083333329</c:v>
                </c:pt>
                <c:pt idx="703">
                  <c:v>41645.287106481483</c:v>
                </c:pt>
                <c:pt idx="704">
                  <c:v>41645.287129629629</c:v>
                </c:pt>
                <c:pt idx="705">
                  <c:v>41645.287152777775</c:v>
                </c:pt>
                <c:pt idx="706">
                  <c:v>41645.287175925929</c:v>
                </c:pt>
                <c:pt idx="707">
                  <c:v>41645.287199074075</c:v>
                </c:pt>
                <c:pt idx="708">
                  <c:v>41645.287222222221</c:v>
                </c:pt>
                <c:pt idx="709">
                  <c:v>41645.287245370375</c:v>
                </c:pt>
                <c:pt idx="710">
                  <c:v>41645.287268518521</c:v>
                </c:pt>
                <c:pt idx="711">
                  <c:v>41645.287291666667</c:v>
                </c:pt>
                <c:pt idx="712">
                  <c:v>41645.287314814814</c:v>
                </c:pt>
                <c:pt idx="713">
                  <c:v>41645.28733796296</c:v>
                </c:pt>
                <c:pt idx="714">
                  <c:v>41645.287361111114</c:v>
                </c:pt>
                <c:pt idx="715">
                  <c:v>41645.28738425926</c:v>
                </c:pt>
                <c:pt idx="716">
                  <c:v>41645.287407407406</c:v>
                </c:pt>
                <c:pt idx="717">
                  <c:v>41645.28743055556</c:v>
                </c:pt>
                <c:pt idx="718">
                  <c:v>41645.287453703706</c:v>
                </c:pt>
                <c:pt idx="719">
                  <c:v>41645.287476851852</c:v>
                </c:pt>
                <c:pt idx="720">
                  <c:v>41645.287499999999</c:v>
                </c:pt>
                <c:pt idx="721">
                  <c:v>41645.287523148145</c:v>
                </c:pt>
                <c:pt idx="722">
                  <c:v>41645.287546296298</c:v>
                </c:pt>
                <c:pt idx="723">
                  <c:v>41645.287569444445</c:v>
                </c:pt>
                <c:pt idx="724">
                  <c:v>41645.287592592591</c:v>
                </c:pt>
                <c:pt idx="725">
                  <c:v>41645.287615740745</c:v>
                </c:pt>
                <c:pt idx="726">
                  <c:v>41645.287638888891</c:v>
                </c:pt>
                <c:pt idx="727">
                  <c:v>41645.287662037037</c:v>
                </c:pt>
                <c:pt idx="728">
                  <c:v>41645.287685185183</c:v>
                </c:pt>
                <c:pt idx="729">
                  <c:v>41645.28770833333</c:v>
                </c:pt>
                <c:pt idx="730">
                  <c:v>41645.287731481483</c:v>
                </c:pt>
                <c:pt idx="731">
                  <c:v>41645.287754629629</c:v>
                </c:pt>
                <c:pt idx="732">
                  <c:v>41645.287777777776</c:v>
                </c:pt>
                <c:pt idx="733">
                  <c:v>41645.287800925929</c:v>
                </c:pt>
                <c:pt idx="734">
                  <c:v>41645.287824074076</c:v>
                </c:pt>
                <c:pt idx="735">
                  <c:v>41645.287847222222</c:v>
                </c:pt>
                <c:pt idx="736">
                  <c:v>41645.287870370368</c:v>
                </c:pt>
                <c:pt idx="737">
                  <c:v>41645.287893518514</c:v>
                </c:pt>
                <c:pt idx="738">
                  <c:v>41645.287916666668</c:v>
                </c:pt>
                <c:pt idx="739">
                  <c:v>41645.287939814814</c:v>
                </c:pt>
                <c:pt idx="740">
                  <c:v>41645.287962962961</c:v>
                </c:pt>
                <c:pt idx="741">
                  <c:v>41645.287986111114</c:v>
                </c:pt>
                <c:pt idx="742">
                  <c:v>41645.28800925926</c:v>
                </c:pt>
                <c:pt idx="743">
                  <c:v>41645.288032407407</c:v>
                </c:pt>
                <c:pt idx="744">
                  <c:v>41645.288055555553</c:v>
                </c:pt>
                <c:pt idx="745">
                  <c:v>41645.288078703699</c:v>
                </c:pt>
                <c:pt idx="746">
                  <c:v>41645.288101851853</c:v>
                </c:pt>
                <c:pt idx="747">
                  <c:v>41645.288124999999</c:v>
                </c:pt>
                <c:pt idx="748">
                  <c:v>41645.288148148145</c:v>
                </c:pt>
                <c:pt idx="749">
                  <c:v>41645.288171296299</c:v>
                </c:pt>
                <c:pt idx="750">
                  <c:v>41645.288194444445</c:v>
                </c:pt>
                <c:pt idx="751">
                  <c:v>41645.288217592592</c:v>
                </c:pt>
                <c:pt idx="752">
                  <c:v>41645.288240740745</c:v>
                </c:pt>
                <c:pt idx="753">
                  <c:v>41645.288263888891</c:v>
                </c:pt>
                <c:pt idx="754">
                  <c:v>41645.288287037038</c:v>
                </c:pt>
                <c:pt idx="755">
                  <c:v>41645.288310185184</c:v>
                </c:pt>
                <c:pt idx="756">
                  <c:v>41645.28833333333</c:v>
                </c:pt>
                <c:pt idx="757">
                  <c:v>41645.288356481484</c:v>
                </c:pt>
                <c:pt idx="758">
                  <c:v>41645.28837962963</c:v>
                </c:pt>
                <c:pt idx="759">
                  <c:v>41645.288402777776</c:v>
                </c:pt>
                <c:pt idx="760">
                  <c:v>41645.28842592593</c:v>
                </c:pt>
                <c:pt idx="761">
                  <c:v>41645.288449074076</c:v>
                </c:pt>
                <c:pt idx="762">
                  <c:v>41645.288472222222</c:v>
                </c:pt>
                <c:pt idx="763">
                  <c:v>41645.288495370369</c:v>
                </c:pt>
                <c:pt idx="764">
                  <c:v>41645.288518518515</c:v>
                </c:pt>
                <c:pt idx="765">
                  <c:v>41645.288541666669</c:v>
                </c:pt>
                <c:pt idx="766">
                  <c:v>41645.288564814815</c:v>
                </c:pt>
                <c:pt idx="767">
                  <c:v>41645.288587962961</c:v>
                </c:pt>
                <c:pt idx="768">
                  <c:v>41645.288611111115</c:v>
                </c:pt>
                <c:pt idx="769">
                  <c:v>41645.288634259261</c:v>
                </c:pt>
                <c:pt idx="770">
                  <c:v>41645.288657407407</c:v>
                </c:pt>
                <c:pt idx="771">
                  <c:v>41645.288680555554</c:v>
                </c:pt>
                <c:pt idx="772">
                  <c:v>41645.2887037037</c:v>
                </c:pt>
                <c:pt idx="773">
                  <c:v>41645.288726851853</c:v>
                </c:pt>
                <c:pt idx="774">
                  <c:v>41645.28875</c:v>
                </c:pt>
                <c:pt idx="775">
                  <c:v>41645.288773148146</c:v>
                </c:pt>
                <c:pt idx="776">
                  <c:v>41645.2887962963</c:v>
                </c:pt>
                <c:pt idx="777">
                  <c:v>41645.288819444446</c:v>
                </c:pt>
                <c:pt idx="778">
                  <c:v>41645.288842592592</c:v>
                </c:pt>
                <c:pt idx="779">
                  <c:v>41645.288865740738</c:v>
                </c:pt>
                <c:pt idx="780">
                  <c:v>41645.288888888885</c:v>
                </c:pt>
                <c:pt idx="781">
                  <c:v>41645.288912037038</c:v>
                </c:pt>
                <c:pt idx="782">
                  <c:v>41645.288935185185</c:v>
                </c:pt>
                <c:pt idx="783">
                  <c:v>41645.288958333331</c:v>
                </c:pt>
                <c:pt idx="784">
                  <c:v>41645.288981481484</c:v>
                </c:pt>
                <c:pt idx="785">
                  <c:v>41645.289004629631</c:v>
                </c:pt>
                <c:pt idx="786">
                  <c:v>41645.289027777777</c:v>
                </c:pt>
                <c:pt idx="787">
                  <c:v>41645.289050925923</c:v>
                </c:pt>
                <c:pt idx="788">
                  <c:v>41645.289074074077</c:v>
                </c:pt>
                <c:pt idx="789">
                  <c:v>41645.289097222223</c:v>
                </c:pt>
                <c:pt idx="790">
                  <c:v>41645.289120370369</c:v>
                </c:pt>
                <c:pt idx="791">
                  <c:v>41645.289143518516</c:v>
                </c:pt>
                <c:pt idx="792">
                  <c:v>41645.289166666669</c:v>
                </c:pt>
                <c:pt idx="793">
                  <c:v>41645.289189814815</c:v>
                </c:pt>
                <c:pt idx="794">
                  <c:v>41645.289212962962</c:v>
                </c:pt>
                <c:pt idx="795">
                  <c:v>41645.289236111115</c:v>
                </c:pt>
                <c:pt idx="796">
                  <c:v>41645.289259259262</c:v>
                </c:pt>
                <c:pt idx="797">
                  <c:v>41645.289282407408</c:v>
                </c:pt>
                <c:pt idx="798">
                  <c:v>41645.289305555554</c:v>
                </c:pt>
                <c:pt idx="799">
                  <c:v>41645.2893287037</c:v>
                </c:pt>
                <c:pt idx="800">
                  <c:v>41645.289351851854</c:v>
                </c:pt>
                <c:pt idx="801">
                  <c:v>41645.289375</c:v>
                </c:pt>
                <c:pt idx="802">
                  <c:v>41645.289398148147</c:v>
                </c:pt>
                <c:pt idx="803">
                  <c:v>41645.2894212963</c:v>
                </c:pt>
                <c:pt idx="804">
                  <c:v>41645.289444444446</c:v>
                </c:pt>
                <c:pt idx="805">
                  <c:v>41645.289467592593</c:v>
                </c:pt>
                <c:pt idx="806">
                  <c:v>41645.289490740739</c:v>
                </c:pt>
                <c:pt idx="807">
                  <c:v>41645.289513888885</c:v>
                </c:pt>
                <c:pt idx="808">
                  <c:v>41645.289537037039</c:v>
                </c:pt>
                <c:pt idx="809">
                  <c:v>41645.289560185185</c:v>
                </c:pt>
                <c:pt idx="810">
                  <c:v>41645.289583333331</c:v>
                </c:pt>
                <c:pt idx="811">
                  <c:v>41645.289606481485</c:v>
                </c:pt>
                <c:pt idx="812">
                  <c:v>41645.289629629631</c:v>
                </c:pt>
                <c:pt idx="813">
                  <c:v>41645.289652777778</c:v>
                </c:pt>
                <c:pt idx="814">
                  <c:v>41645.289675925924</c:v>
                </c:pt>
                <c:pt idx="815">
                  <c:v>41645.28969907407</c:v>
                </c:pt>
                <c:pt idx="816">
                  <c:v>41645.289722222224</c:v>
                </c:pt>
                <c:pt idx="817">
                  <c:v>41645.28974537037</c:v>
                </c:pt>
                <c:pt idx="818">
                  <c:v>41645.289768518516</c:v>
                </c:pt>
                <c:pt idx="819">
                  <c:v>41645.28979166667</c:v>
                </c:pt>
                <c:pt idx="820">
                  <c:v>41645.289814814816</c:v>
                </c:pt>
                <c:pt idx="821">
                  <c:v>41645.289837962962</c:v>
                </c:pt>
                <c:pt idx="822">
                  <c:v>41645.289861111109</c:v>
                </c:pt>
                <c:pt idx="823">
                  <c:v>41645.289884259255</c:v>
                </c:pt>
                <c:pt idx="824">
                  <c:v>41645.289907407408</c:v>
                </c:pt>
                <c:pt idx="825">
                  <c:v>41645.289930555555</c:v>
                </c:pt>
                <c:pt idx="826">
                  <c:v>41645.289953703701</c:v>
                </c:pt>
                <c:pt idx="827">
                  <c:v>41645.289976851855</c:v>
                </c:pt>
                <c:pt idx="828">
                  <c:v>41645.29</c:v>
                </c:pt>
                <c:pt idx="829">
                  <c:v>41645.290023148147</c:v>
                </c:pt>
                <c:pt idx="830">
                  <c:v>41645.290046296301</c:v>
                </c:pt>
                <c:pt idx="831">
                  <c:v>41645.290069444447</c:v>
                </c:pt>
                <c:pt idx="832">
                  <c:v>41645.290092592593</c:v>
                </c:pt>
                <c:pt idx="833">
                  <c:v>41645.29011574074</c:v>
                </c:pt>
                <c:pt idx="834">
                  <c:v>41645.290138888886</c:v>
                </c:pt>
                <c:pt idx="835">
                  <c:v>41645.290162037039</c:v>
                </c:pt>
                <c:pt idx="836">
                  <c:v>41645.290185185186</c:v>
                </c:pt>
                <c:pt idx="837">
                  <c:v>41645.290208333332</c:v>
                </c:pt>
                <c:pt idx="838">
                  <c:v>41645.290231481486</c:v>
                </c:pt>
                <c:pt idx="839">
                  <c:v>41645.290254629632</c:v>
                </c:pt>
                <c:pt idx="840">
                  <c:v>41645.290277777778</c:v>
                </c:pt>
                <c:pt idx="841">
                  <c:v>41645.290300925924</c:v>
                </c:pt>
                <c:pt idx="842">
                  <c:v>41645.290324074071</c:v>
                </c:pt>
                <c:pt idx="843">
                  <c:v>41645.290347222224</c:v>
                </c:pt>
                <c:pt idx="844">
                  <c:v>41645.290370370371</c:v>
                </c:pt>
                <c:pt idx="845">
                  <c:v>41645.290393518517</c:v>
                </c:pt>
                <c:pt idx="846">
                  <c:v>41645.29041666667</c:v>
                </c:pt>
                <c:pt idx="847">
                  <c:v>41645.290439814817</c:v>
                </c:pt>
                <c:pt idx="848">
                  <c:v>41645.290462962963</c:v>
                </c:pt>
                <c:pt idx="849">
                  <c:v>41645.290486111109</c:v>
                </c:pt>
                <c:pt idx="850">
                  <c:v>41645.290509259255</c:v>
                </c:pt>
                <c:pt idx="851">
                  <c:v>41645.290532407409</c:v>
                </c:pt>
                <c:pt idx="852">
                  <c:v>41645.290555555555</c:v>
                </c:pt>
                <c:pt idx="853">
                  <c:v>41645.290578703702</c:v>
                </c:pt>
                <c:pt idx="854">
                  <c:v>41645.290601851855</c:v>
                </c:pt>
                <c:pt idx="855">
                  <c:v>41645.290625000001</c:v>
                </c:pt>
                <c:pt idx="856">
                  <c:v>41645.290648148148</c:v>
                </c:pt>
                <c:pt idx="857">
                  <c:v>41645.290671296294</c:v>
                </c:pt>
                <c:pt idx="858">
                  <c:v>41645.29069444444</c:v>
                </c:pt>
                <c:pt idx="859">
                  <c:v>41645.290717592594</c:v>
                </c:pt>
                <c:pt idx="860">
                  <c:v>41645.29074074074</c:v>
                </c:pt>
                <c:pt idx="861">
                  <c:v>41645.290763888886</c:v>
                </c:pt>
                <c:pt idx="862">
                  <c:v>41645.29078703704</c:v>
                </c:pt>
                <c:pt idx="863">
                  <c:v>41645.290810185186</c:v>
                </c:pt>
                <c:pt idx="864">
                  <c:v>41645.290833333333</c:v>
                </c:pt>
                <c:pt idx="865">
                  <c:v>41645.290856481479</c:v>
                </c:pt>
                <c:pt idx="866">
                  <c:v>41645.290879629625</c:v>
                </c:pt>
                <c:pt idx="867">
                  <c:v>41645.290902777779</c:v>
                </c:pt>
                <c:pt idx="868">
                  <c:v>41645.290925925925</c:v>
                </c:pt>
                <c:pt idx="869">
                  <c:v>41645.290949074071</c:v>
                </c:pt>
                <c:pt idx="870">
                  <c:v>41645.290972222225</c:v>
                </c:pt>
                <c:pt idx="871">
                  <c:v>41645.290995370371</c:v>
                </c:pt>
                <c:pt idx="872">
                  <c:v>41645.291018518517</c:v>
                </c:pt>
                <c:pt idx="873">
                  <c:v>41645.291041666671</c:v>
                </c:pt>
                <c:pt idx="874">
                  <c:v>41645.291064814817</c:v>
                </c:pt>
                <c:pt idx="875">
                  <c:v>41645.291087962964</c:v>
                </c:pt>
                <c:pt idx="876">
                  <c:v>41645.29111111111</c:v>
                </c:pt>
                <c:pt idx="877">
                  <c:v>41645.291134259256</c:v>
                </c:pt>
                <c:pt idx="878">
                  <c:v>41645.29115740741</c:v>
                </c:pt>
                <c:pt idx="879">
                  <c:v>41645.291180555556</c:v>
                </c:pt>
                <c:pt idx="880">
                  <c:v>41645.291203703702</c:v>
                </c:pt>
                <c:pt idx="881">
                  <c:v>41645.291226851856</c:v>
                </c:pt>
                <c:pt idx="882">
                  <c:v>41645.291250000002</c:v>
                </c:pt>
                <c:pt idx="883">
                  <c:v>41645.291273148148</c:v>
                </c:pt>
                <c:pt idx="884">
                  <c:v>41645.291296296295</c:v>
                </c:pt>
                <c:pt idx="885">
                  <c:v>41645.291319444441</c:v>
                </c:pt>
                <c:pt idx="886">
                  <c:v>41645.291342592594</c:v>
                </c:pt>
                <c:pt idx="887">
                  <c:v>41645.291365740741</c:v>
                </c:pt>
                <c:pt idx="888">
                  <c:v>41645.291388888887</c:v>
                </c:pt>
                <c:pt idx="889">
                  <c:v>41645.291412037041</c:v>
                </c:pt>
                <c:pt idx="890">
                  <c:v>41645.291435185187</c:v>
                </c:pt>
                <c:pt idx="891">
                  <c:v>41645.291458333333</c:v>
                </c:pt>
                <c:pt idx="892">
                  <c:v>41645.291481481479</c:v>
                </c:pt>
                <c:pt idx="893">
                  <c:v>41645.291504629626</c:v>
                </c:pt>
                <c:pt idx="894">
                  <c:v>41645.291527777779</c:v>
                </c:pt>
                <c:pt idx="895">
                  <c:v>41645.291550925926</c:v>
                </c:pt>
                <c:pt idx="896">
                  <c:v>41645.291574074072</c:v>
                </c:pt>
                <c:pt idx="897">
                  <c:v>41645.291597222225</c:v>
                </c:pt>
                <c:pt idx="898">
                  <c:v>41645.291620370372</c:v>
                </c:pt>
                <c:pt idx="899">
                  <c:v>41645.291643518518</c:v>
                </c:pt>
                <c:pt idx="900">
                  <c:v>41645.291666666664</c:v>
                </c:pt>
                <c:pt idx="901">
                  <c:v>41645.291689814811</c:v>
                </c:pt>
                <c:pt idx="902">
                  <c:v>41645.291712962964</c:v>
                </c:pt>
                <c:pt idx="903">
                  <c:v>41645.29173611111</c:v>
                </c:pt>
                <c:pt idx="904">
                  <c:v>41645.291759259257</c:v>
                </c:pt>
                <c:pt idx="905">
                  <c:v>41645.29178240741</c:v>
                </c:pt>
                <c:pt idx="906">
                  <c:v>41645.291805555556</c:v>
                </c:pt>
                <c:pt idx="907">
                  <c:v>41645.291828703703</c:v>
                </c:pt>
                <c:pt idx="908">
                  <c:v>41645.291851851856</c:v>
                </c:pt>
                <c:pt idx="909">
                  <c:v>41645.291875000003</c:v>
                </c:pt>
                <c:pt idx="910">
                  <c:v>41645.291898148149</c:v>
                </c:pt>
                <c:pt idx="911">
                  <c:v>41645.291921296295</c:v>
                </c:pt>
                <c:pt idx="912">
                  <c:v>41645.291944444441</c:v>
                </c:pt>
                <c:pt idx="913">
                  <c:v>41645.291967592595</c:v>
                </c:pt>
                <c:pt idx="914">
                  <c:v>41645.291990740741</c:v>
                </c:pt>
                <c:pt idx="915">
                  <c:v>41645.292013888888</c:v>
                </c:pt>
                <c:pt idx="916">
                  <c:v>41645.292037037041</c:v>
                </c:pt>
                <c:pt idx="917">
                  <c:v>41645.292060185187</c:v>
                </c:pt>
                <c:pt idx="918">
                  <c:v>41645.292083333334</c:v>
                </c:pt>
                <c:pt idx="919">
                  <c:v>41645.29210648148</c:v>
                </c:pt>
                <c:pt idx="920">
                  <c:v>41645.292129629626</c:v>
                </c:pt>
                <c:pt idx="921">
                  <c:v>41645.29215277778</c:v>
                </c:pt>
                <c:pt idx="922">
                  <c:v>41645.292175925926</c:v>
                </c:pt>
                <c:pt idx="923">
                  <c:v>41645.292199074072</c:v>
                </c:pt>
                <c:pt idx="924">
                  <c:v>41645.292222222226</c:v>
                </c:pt>
                <c:pt idx="925">
                  <c:v>41645.292245370372</c:v>
                </c:pt>
                <c:pt idx="926">
                  <c:v>41645.292268518519</c:v>
                </c:pt>
                <c:pt idx="927">
                  <c:v>41645.292291666665</c:v>
                </c:pt>
                <c:pt idx="928">
                  <c:v>41645.292314814811</c:v>
                </c:pt>
                <c:pt idx="929">
                  <c:v>41645.292337962965</c:v>
                </c:pt>
                <c:pt idx="930">
                  <c:v>41645.292361111111</c:v>
                </c:pt>
                <c:pt idx="931">
                  <c:v>41645.292384259257</c:v>
                </c:pt>
                <c:pt idx="932">
                  <c:v>41645.292407407411</c:v>
                </c:pt>
                <c:pt idx="933">
                  <c:v>41645.292430555557</c:v>
                </c:pt>
                <c:pt idx="934">
                  <c:v>41645.292453703703</c:v>
                </c:pt>
                <c:pt idx="935">
                  <c:v>41645.29247685185</c:v>
                </c:pt>
                <c:pt idx="936">
                  <c:v>41645.292499999996</c:v>
                </c:pt>
                <c:pt idx="937">
                  <c:v>41645.292523148149</c:v>
                </c:pt>
                <c:pt idx="938">
                  <c:v>41645.292546296296</c:v>
                </c:pt>
                <c:pt idx="939">
                  <c:v>41645.292569444442</c:v>
                </c:pt>
                <c:pt idx="940">
                  <c:v>41645.292592592596</c:v>
                </c:pt>
                <c:pt idx="941">
                  <c:v>41645.292615740742</c:v>
                </c:pt>
                <c:pt idx="942">
                  <c:v>41645.292638888888</c:v>
                </c:pt>
                <c:pt idx="943">
                  <c:v>41645.292662037034</c:v>
                </c:pt>
                <c:pt idx="944">
                  <c:v>41645.292685185181</c:v>
                </c:pt>
                <c:pt idx="945">
                  <c:v>41645.292708333334</c:v>
                </c:pt>
                <c:pt idx="946">
                  <c:v>41645.292731481481</c:v>
                </c:pt>
                <c:pt idx="947">
                  <c:v>41645.292754629627</c:v>
                </c:pt>
                <c:pt idx="948">
                  <c:v>41645.29277777778</c:v>
                </c:pt>
                <c:pt idx="949">
                  <c:v>41645.292800925927</c:v>
                </c:pt>
                <c:pt idx="950">
                  <c:v>41645.292824074073</c:v>
                </c:pt>
                <c:pt idx="951">
                  <c:v>41645.292847222227</c:v>
                </c:pt>
                <c:pt idx="952">
                  <c:v>41645.292870370373</c:v>
                </c:pt>
                <c:pt idx="953">
                  <c:v>41645.292893518519</c:v>
                </c:pt>
                <c:pt idx="954">
                  <c:v>41645.292916666665</c:v>
                </c:pt>
                <c:pt idx="955">
                  <c:v>41645.292939814812</c:v>
                </c:pt>
                <c:pt idx="956">
                  <c:v>41645.292962962965</c:v>
                </c:pt>
                <c:pt idx="957">
                  <c:v>41645.292986111112</c:v>
                </c:pt>
                <c:pt idx="958">
                  <c:v>41645.293009259258</c:v>
                </c:pt>
                <c:pt idx="959">
                  <c:v>41645.293032407411</c:v>
                </c:pt>
                <c:pt idx="960">
                  <c:v>41645.293055555558</c:v>
                </c:pt>
                <c:pt idx="961">
                  <c:v>41645.293078703704</c:v>
                </c:pt>
                <c:pt idx="962">
                  <c:v>41645.29310185185</c:v>
                </c:pt>
                <c:pt idx="963">
                  <c:v>41645.293124999997</c:v>
                </c:pt>
                <c:pt idx="964">
                  <c:v>41645.29314814815</c:v>
                </c:pt>
                <c:pt idx="965">
                  <c:v>41645.293171296296</c:v>
                </c:pt>
                <c:pt idx="966">
                  <c:v>41645.293194444443</c:v>
                </c:pt>
                <c:pt idx="967">
                  <c:v>41645.293217592596</c:v>
                </c:pt>
                <c:pt idx="968">
                  <c:v>41645.293240740742</c:v>
                </c:pt>
                <c:pt idx="969">
                  <c:v>41645.293263888889</c:v>
                </c:pt>
                <c:pt idx="970">
                  <c:v>41645.293287037035</c:v>
                </c:pt>
                <c:pt idx="971">
                  <c:v>41645.293310185181</c:v>
                </c:pt>
                <c:pt idx="972">
                  <c:v>41645.293333333335</c:v>
                </c:pt>
                <c:pt idx="973">
                  <c:v>41645.293356481481</c:v>
                </c:pt>
                <c:pt idx="974">
                  <c:v>41645.293379629627</c:v>
                </c:pt>
                <c:pt idx="975">
                  <c:v>41645.293402777781</c:v>
                </c:pt>
                <c:pt idx="976">
                  <c:v>41645.293425925927</c:v>
                </c:pt>
                <c:pt idx="977">
                  <c:v>41645.293449074074</c:v>
                </c:pt>
                <c:pt idx="978">
                  <c:v>41645.29347222222</c:v>
                </c:pt>
                <c:pt idx="979">
                  <c:v>41645.293495370366</c:v>
                </c:pt>
                <c:pt idx="980">
                  <c:v>41645.29351851852</c:v>
                </c:pt>
                <c:pt idx="981">
                  <c:v>41645.293541666666</c:v>
                </c:pt>
                <c:pt idx="982">
                  <c:v>41645.293564814812</c:v>
                </c:pt>
                <c:pt idx="983">
                  <c:v>41645.293587962966</c:v>
                </c:pt>
                <c:pt idx="984">
                  <c:v>41645.293611111112</c:v>
                </c:pt>
                <c:pt idx="985">
                  <c:v>41645.293634259258</c:v>
                </c:pt>
                <c:pt idx="986">
                  <c:v>41645.293657407405</c:v>
                </c:pt>
                <c:pt idx="987">
                  <c:v>41645.293680555558</c:v>
                </c:pt>
                <c:pt idx="988">
                  <c:v>41645.293703703705</c:v>
                </c:pt>
                <c:pt idx="989">
                  <c:v>41645.293726851851</c:v>
                </c:pt>
                <c:pt idx="990">
                  <c:v>41645.293749999997</c:v>
                </c:pt>
                <c:pt idx="991">
                  <c:v>41645.293773148151</c:v>
                </c:pt>
                <c:pt idx="992">
                  <c:v>41645.293796296297</c:v>
                </c:pt>
                <c:pt idx="993">
                  <c:v>41645.293819444443</c:v>
                </c:pt>
                <c:pt idx="994">
                  <c:v>41645.293842592597</c:v>
                </c:pt>
                <c:pt idx="995">
                  <c:v>41645.293865740743</c:v>
                </c:pt>
                <c:pt idx="996">
                  <c:v>41645.293888888889</c:v>
                </c:pt>
                <c:pt idx="997">
                  <c:v>41645.293912037036</c:v>
                </c:pt>
                <c:pt idx="998">
                  <c:v>41645.293935185182</c:v>
                </c:pt>
                <c:pt idx="999">
                  <c:v>41645.293958333335</c:v>
                </c:pt>
                <c:pt idx="1000">
                  <c:v>41645.293981481482</c:v>
                </c:pt>
                <c:pt idx="1001">
                  <c:v>41645.294004629628</c:v>
                </c:pt>
                <c:pt idx="1002">
                  <c:v>41645.294027777782</c:v>
                </c:pt>
                <c:pt idx="1003">
                  <c:v>41645.294050925928</c:v>
                </c:pt>
                <c:pt idx="1004">
                  <c:v>41645.294074074074</c:v>
                </c:pt>
                <c:pt idx="1005">
                  <c:v>41645.29409722222</c:v>
                </c:pt>
                <c:pt idx="1006">
                  <c:v>41645.294120370367</c:v>
                </c:pt>
                <c:pt idx="1007">
                  <c:v>41645.29414351852</c:v>
                </c:pt>
                <c:pt idx="1008">
                  <c:v>41645.294166666667</c:v>
                </c:pt>
                <c:pt idx="1009">
                  <c:v>41645.294189814813</c:v>
                </c:pt>
                <c:pt idx="1010">
                  <c:v>41645.294212962966</c:v>
                </c:pt>
                <c:pt idx="1011">
                  <c:v>41645.294236111113</c:v>
                </c:pt>
                <c:pt idx="1012">
                  <c:v>41645.294259259259</c:v>
                </c:pt>
                <c:pt idx="1013">
                  <c:v>41645.294282407405</c:v>
                </c:pt>
                <c:pt idx="1014">
                  <c:v>41645.294305555552</c:v>
                </c:pt>
                <c:pt idx="1015">
                  <c:v>41645.294328703705</c:v>
                </c:pt>
                <c:pt idx="1016">
                  <c:v>41645.294351851851</c:v>
                </c:pt>
                <c:pt idx="1017">
                  <c:v>41645.294374999998</c:v>
                </c:pt>
                <c:pt idx="1018">
                  <c:v>41645.294398148151</c:v>
                </c:pt>
                <c:pt idx="1019">
                  <c:v>41645.294421296298</c:v>
                </c:pt>
                <c:pt idx="1020">
                  <c:v>41645.294444444444</c:v>
                </c:pt>
                <c:pt idx="1021">
                  <c:v>41645.29446759259</c:v>
                </c:pt>
                <c:pt idx="1022">
                  <c:v>41645.294490740736</c:v>
                </c:pt>
                <c:pt idx="1023">
                  <c:v>41645.29451388889</c:v>
                </c:pt>
                <c:pt idx="1024">
                  <c:v>41645.294537037036</c:v>
                </c:pt>
                <c:pt idx="1025">
                  <c:v>41645.294560185182</c:v>
                </c:pt>
                <c:pt idx="1026">
                  <c:v>41645.294583333336</c:v>
                </c:pt>
                <c:pt idx="1027">
                  <c:v>41645.294606481482</c:v>
                </c:pt>
                <c:pt idx="1028">
                  <c:v>41645.294629629629</c:v>
                </c:pt>
                <c:pt idx="1029">
                  <c:v>41645.294652777782</c:v>
                </c:pt>
                <c:pt idx="1030">
                  <c:v>41645.294675925928</c:v>
                </c:pt>
                <c:pt idx="1031">
                  <c:v>41645.294699074075</c:v>
                </c:pt>
                <c:pt idx="1032">
                  <c:v>41645.294722222221</c:v>
                </c:pt>
                <c:pt idx="1033">
                  <c:v>41645.294745370367</c:v>
                </c:pt>
                <c:pt idx="1034">
                  <c:v>41645.294768518521</c:v>
                </c:pt>
                <c:pt idx="1035">
                  <c:v>41645.294791666667</c:v>
                </c:pt>
                <c:pt idx="1036">
                  <c:v>41645.294814814813</c:v>
                </c:pt>
                <c:pt idx="1037">
                  <c:v>41645.294837962967</c:v>
                </c:pt>
                <c:pt idx="1038">
                  <c:v>41645.294861111113</c:v>
                </c:pt>
                <c:pt idx="1039">
                  <c:v>41645.29488425926</c:v>
                </c:pt>
                <c:pt idx="1040">
                  <c:v>41645.294907407406</c:v>
                </c:pt>
                <c:pt idx="1041">
                  <c:v>41645.294930555552</c:v>
                </c:pt>
                <c:pt idx="1042">
                  <c:v>41645.294953703706</c:v>
                </c:pt>
                <c:pt idx="1043">
                  <c:v>41645.294976851852</c:v>
                </c:pt>
                <c:pt idx="1044">
                  <c:v>41645.294999999998</c:v>
                </c:pt>
                <c:pt idx="1045">
                  <c:v>41645.295023148152</c:v>
                </c:pt>
                <c:pt idx="1046">
                  <c:v>41645.295046296298</c:v>
                </c:pt>
                <c:pt idx="1047">
                  <c:v>41645.295069444444</c:v>
                </c:pt>
                <c:pt idx="1048">
                  <c:v>41645.295092592591</c:v>
                </c:pt>
                <c:pt idx="1049">
                  <c:v>41645.295115740737</c:v>
                </c:pt>
                <c:pt idx="1050">
                  <c:v>41645.295138888891</c:v>
                </c:pt>
                <c:pt idx="1051">
                  <c:v>41645.295162037037</c:v>
                </c:pt>
                <c:pt idx="1052">
                  <c:v>41645.295185185183</c:v>
                </c:pt>
                <c:pt idx="1053">
                  <c:v>41645.295208333337</c:v>
                </c:pt>
                <c:pt idx="1054">
                  <c:v>41645.295231481483</c:v>
                </c:pt>
                <c:pt idx="1055">
                  <c:v>41645.295254629629</c:v>
                </c:pt>
                <c:pt idx="1056">
                  <c:v>41645.295277777775</c:v>
                </c:pt>
                <c:pt idx="1057">
                  <c:v>41645.295300925922</c:v>
                </c:pt>
                <c:pt idx="1058">
                  <c:v>41645.295324074075</c:v>
                </c:pt>
                <c:pt idx="1059">
                  <c:v>41645.295347222222</c:v>
                </c:pt>
                <c:pt idx="1060">
                  <c:v>41645.295370370368</c:v>
                </c:pt>
                <c:pt idx="1061">
                  <c:v>41645.295393518521</c:v>
                </c:pt>
                <c:pt idx="1062">
                  <c:v>41645.295416666668</c:v>
                </c:pt>
                <c:pt idx="1063">
                  <c:v>41645.295439814814</c:v>
                </c:pt>
                <c:pt idx="1064">
                  <c:v>41645.29546296296</c:v>
                </c:pt>
                <c:pt idx="1065">
                  <c:v>41645.295486111107</c:v>
                </c:pt>
                <c:pt idx="1066">
                  <c:v>41645.29550925926</c:v>
                </c:pt>
                <c:pt idx="1067">
                  <c:v>41645.295532407406</c:v>
                </c:pt>
                <c:pt idx="1068">
                  <c:v>41645.295555555553</c:v>
                </c:pt>
                <c:pt idx="1069">
                  <c:v>41645.295578703706</c:v>
                </c:pt>
                <c:pt idx="1070">
                  <c:v>41645.295601851853</c:v>
                </c:pt>
                <c:pt idx="1071">
                  <c:v>41645.295624999999</c:v>
                </c:pt>
                <c:pt idx="1072">
                  <c:v>41645.295648148152</c:v>
                </c:pt>
                <c:pt idx="1073">
                  <c:v>41645.295671296299</c:v>
                </c:pt>
                <c:pt idx="1074">
                  <c:v>41645.295694444445</c:v>
                </c:pt>
                <c:pt idx="1075">
                  <c:v>41645.295717592591</c:v>
                </c:pt>
                <c:pt idx="1076">
                  <c:v>41645.295740740738</c:v>
                </c:pt>
                <c:pt idx="1077">
                  <c:v>41645.295763888891</c:v>
                </c:pt>
                <c:pt idx="1078">
                  <c:v>41645.295787037037</c:v>
                </c:pt>
                <c:pt idx="1079">
                  <c:v>41645.295810185184</c:v>
                </c:pt>
                <c:pt idx="1080">
                  <c:v>41645.295833333337</c:v>
                </c:pt>
                <c:pt idx="1081">
                  <c:v>41645.295856481483</c:v>
                </c:pt>
                <c:pt idx="1082">
                  <c:v>41645.29587962963</c:v>
                </c:pt>
                <c:pt idx="1083">
                  <c:v>41645.295902777776</c:v>
                </c:pt>
                <c:pt idx="1084">
                  <c:v>41645.295925925922</c:v>
                </c:pt>
                <c:pt idx="1085">
                  <c:v>41645.295949074076</c:v>
                </c:pt>
                <c:pt idx="1086">
                  <c:v>41645.295972222222</c:v>
                </c:pt>
                <c:pt idx="1087">
                  <c:v>41645.295995370368</c:v>
                </c:pt>
                <c:pt idx="1088">
                  <c:v>41645.296018518522</c:v>
                </c:pt>
                <c:pt idx="1089">
                  <c:v>41645.296041666668</c:v>
                </c:pt>
                <c:pt idx="1090">
                  <c:v>41645.296064814815</c:v>
                </c:pt>
                <c:pt idx="1091">
                  <c:v>41645.296087962961</c:v>
                </c:pt>
                <c:pt idx="1092">
                  <c:v>41645.296111111107</c:v>
                </c:pt>
                <c:pt idx="1093">
                  <c:v>41645.296134259261</c:v>
                </c:pt>
                <c:pt idx="1094">
                  <c:v>41645.296157407407</c:v>
                </c:pt>
                <c:pt idx="1095">
                  <c:v>41645.296180555553</c:v>
                </c:pt>
                <c:pt idx="1096">
                  <c:v>41645.296203703707</c:v>
                </c:pt>
                <c:pt idx="1097">
                  <c:v>41645.296226851853</c:v>
                </c:pt>
                <c:pt idx="1098">
                  <c:v>41645.296249999999</c:v>
                </c:pt>
                <c:pt idx="1099">
                  <c:v>41645.296273148146</c:v>
                </c:pt>
                <c:pt idx="1100">
                  <c:v>41645.296296296292</c:v>
                </c:pt>
                <c:pt idx="1101">
                  <c:v>41645.296319444446</c:v>
                </c:pt>
                <c:pt idx="1102">
                  <c:v>41645.296342592592</c:v>
                </c:pt>
                <c:pt idx="1103">
                  <c:v>41645.296365740738</c:v>
                </c:pt>
                <c:pt idx="1104">
                  <c:v>41645.296388888892</c:v>
                </c:pt>
                <c:pt idx="1105">
                  <c:v>41645.296412037038</c:v>
                </c:pt>
                <c:pt idx="1106">
                  <c:v>41645.296435185184</c:v>
                </c:pt>
                <c:pt idx="1107">
                  <c:v>41645.296458333338</c:v>
                </c:pt>
                <c:pt idx="1108">
                  <c:v>41645.296481481484</c:v>
                </c:pt>
                <c:pt idx="1109">
                  <c:v>41645.29650462963</c:v>
                </c:pt>
                <c:pt idx="1110">
                  <c:v>41645.296527777777</c:v>
                </c:pt>
                <c:pt idx="1111">
                  <c:v>41645.296550925923</c:v>
                </c:pt>
                <c:pt idx="1112">
                  <c:v>41645.296574074076</c:v>
                </c:pt>
                <c:pt idx="1113">
                  <c:v>41645.296597222223</c:v>
                </c:pt>
                <c:pt idx="1114">
                  <c:v>41645.296620370369</c:v>
                </c:pt>
                <c:pt idx="1115">
                  <c:v>41645.296643518523</c:v>
                </c:pt>
                <c:pt idx="1116">
                  <c:v>41645.296666666669</c:v>
                </c:pt>
                <c:pt idx="1117">
                  <c:v>41645.296689814815</c:v>
                </c:pt>
                <c:pt idx="1118">
                  <c:v>41645.296712962961</c:v>
                </c:pt>
                <c:pt idx="1119">
                  <c:v>41645.296736111108</c:v>
                </c:pt>
                <c:pt idx="1120">
                  <c:v>41645.296759259261</c:v>
                </c:pt>
                <c:pt idx="1121">
                  <c:v>41645.296782407408</c:v>
                </c:pt>
                <c:pt idx="1122">
                  <c:v>41645.296805555554</c:v>
                </c:pt>
                <c:pt idx="1123">
                  <c:v>41645.296828703707</c:v>
                </c:pt>
                <c:pt idx="1124">
                  <c:v>41645.296851851854</c:v>
                </c:pt>
                <c:pt idx="1125">
                  <c:v>41645.296875</c:v>
                </c:pt>
                <c:pt idx="1126">
                  <c:v>41645.296898148146</c:v>
                </c:pt>
                <c:pt idx="1127">
                  <c:v>41645.296921296293</c:v>
                </c:pt>
                <c:pt idx="1128">
                  <c:v>41645.296944444446</c:v>
                </c:pt>
                <c:pt idx="1129">
                  <c:v>41645.296967592592</c:v>
                </c:pt>
                <c:pt idx="1130">
                  <c:v>41645.296990740739</c:v>
                </c:pt>
                <c:pt idx="1131">
                  <c:v>41645.297013888892</c:v>
                </c:pt>
                <c:pt idx="1132">
                  <c:v>41645.297037037039</c:v>
                </c:pt>
                <c:pt idx="1133">
                  <c:v>41645.297060185185</c:v>
                </c:pt>
                <c:pt idx="1134">
                  <c:v>41645.297083333331</c:v>
                </c:pt>
                <c:pt idx="1135">
                  <c:v>41645.297106481477</c:v>
                </c:pt>
                <c:pt idx="1136">
                  <c:v>41645.297129629631</c:v>
                </c:pt>
                <c:pt idx="1137">
                  <c:v>41645.297152777777</c:v>
                </c:pt>
                <c:pt idx="1138">
                  <c:v>41645.297175925924</c:v>
                </c:pt>
                <c:pt idx="1139">
                  <c:v>41645.297199074077</c:v>
                </c:pt>
                <c:pt idx="1140">
                  <c:v>41645.297222222223</c:v>
                </c:pt>
                <c:pt idx="1141">
                  <c:v>41645.29724537037</c:v>
                </c:pt>
                <c:pt idx="1142">
                  <c:v>41645.297268518516</c:v>
                </c:pt>
                <c:pt idx="1143">
                  <c:v>41645.297291666662</c:v>
                </c:pt>
                <c:pt idx="1144">
                  <c:v>41645.297314814816</c:v>
                </c:pt>
                <c:pt idx="1145">
                  <c:v>41645.297337962962</c:v>
                </c:pt>
                <c:pt idx="1146">
                  <c:v>41645.297361111108</c:v>
                </c:pt>
                <c:pt idx="1147">
                  <c:v>41645.297384259262</c:v>
                </c:pt>
                <c:pt idx="1148">
                  <c:v>41645.297407407408</c:v>
                </c:pt>
                <c:pt idx="1149">
                  <c:v>41645.297430555554</c:v>
                </c:pt>
                <c:pt idx="1150">
                  <c:v>41645.297453703708</c:v>
                </c:pt>
                <c:pt idx="1151">
                  <c:v>41645.297476851854</c:v>
                </c:pt>
                <c:pt idx="1152">
                  <c:v>41645.297500000001</c:v>
                </c:pt>
                <c:pt idx="1153">
                  <c:v>41645.297523148147</c:v>
                </c:pt>
                <c:pt idx="1154">
                  <c:v>41645.297546296293</c:v>
                </c:pt>
                <c:pt idx="1155">
                  <c:v>41645.297569444447</c:v>
                </c:pt>
                <c:pt idx="1156">
                  <c:v>41645.297592592593</c:v>
                </c:pt>
                <c:pt idx="1157">
                  <c:v>41645.297615740739</c:v>
                </c:pt>
                <c:pt idx="1158">
                  <c:v>41645.297638888893</c:v>
                </c:pt>
                <c:pt idx="1159">
                  <c:v>41645.297662037039</c:v>
                </c:pt>
                <c:pt idx="1160">
                  <c:v>41645.297685185185</c:v>
                </c:pt>
                <c:pt idx="1161">
                  <c:v>41645.297708333332</c:v>
                </c:pt>
                <c:pt idx="1162">
                  <c:v>41645.297731481478</c:v>
                </c:pt>
                <c:pt idx="1163">
                  <c:v>41645.297754629632</c:v>
                </c:pt>
                <c:pt idx="1164">
                  <c:v>41645.297777777778</c:v>
                </c:pt>
                <c:pt idx="1165">
                  <c:v>41645.297800925924</c:v>
                </c:pt>
                <c:pt idx="1166">
                  <c:v>41645.297824074078</c:v>
                </c:pt>
                <c:pt idx="1167">
                  <c:v>41645.297847222224</c:v>
                </c:pt>
                <c:pt idx="1168">
                  <c:v>41645.29787037037</c:v>
                </c:pt>
                <c:pt idx="1169">
                  <c:v>41645.297893518517</c:v>
                </c:pt>
                <c:pt idx="1170">
                  <c:v>41645.297916666663</c:v>
                </c:pt>
                <c:pt idx="1171">
                  <c:v>41645.297939814816</c:v>
                </c:pt>
                <c:pt idx="1172">
                  <c:v>41645.297962962963</c:v>
                </c:pt>
                <c:pt idx="1173">
                  <c:v>41645.297986111109</c:v>
                </c:pt>
                <c:pt idx="1174">
                  <c:v>41645.298009259262</c:v>
                </c:pt>
                <c:pt idx="1175">
                  <c:v>41645.298032407409</c:v>
                </c:pt>
                <c:pt idx="1176">
                  <c:v>41645.298055555555</c:v>
                </c:pt>
                <c:pt idx="1177">
                  <c:v>41645.298078703701</c:v>
                </c:pt>
                <c:pt idx="1178">
                  <c:v>41645.298101851848</c:v>
                </c:pt>
                <c:pt idx="1179">
                  <c:v>41645.298125000001</c:v>
                </c:pt>
                <c:pt idx="1180">
                  <c:v>41645.298148148147</c:v>
                </c:pt>
                <c:pt idx="1181">
                  <c:v>41645.298171296294</c:v>
                </c:pt>
                <c:pt idx="1182">
                  <c:v>41645.298194444447</c:v>
                </c:pt>
                <c:pt idx="1183">
                  <c:v>41645.298217592594</c:v>
                </c:pt>
                <c:pt idx="1184">
                  <c:v>41645.29824074074</c:v>
                </c:pt>
                <c:pt idx="1185">
                  <c:v>41645.298263888893</c:v>
                </c:pt>
                <c:pt idx="1186">
                  <c:v>41645.29828703704</c:v>
                </c:pt>
                <c:pt idx="1187">
                  <c:v>41645.298310185186</c:v>
                </c:pt>
                <c:pt idx="1188">
                  <c:v>41645.298333333332</c:v>
                </c:pt>
                <c:pt idx="1189">
                  <c:v>41645.298356481479</c:v>
                </c:pt>
                <c:pt idx="1190">
                  <c:v>41645.298379629632</c:v>
                </c:pt>
                <c:pt idx="1191">
                  <c:v>41645.298402777778</c:v>
                </c:pt>
                <c:pt idx="1192">
                  <c:v>41645.298425925925</c:v>
                </c:pt>
                <c:pt idx="1193">
                  <c:v>41645.298449074078</c:v>
                </c:pt>
                <c:pt idx="1194">
                  <c:v>41645.298472222225</c:v>
                </c:pt>
                <c:pt idx="1195">
                  <c:v>41645.298495370371</c:v>
                </c:pt>
                <c:pt idx="1196">
                  <c:v>41645.298518518517</c:v>
                </c:pt>
                <c:pt idx="1197">
                  <c:v>41645.298541666663</c:v>
                </c:pt>
                <c:pt idx="1198">
                  <c:v>41645.298564814817</c:v>
                </c:pt>
                <c:pt idx="1199">
                  <c:v>41645.298587962963</c:v>
                </c:pt>
                <c:pt idx="1200">
                  <c:v>41645.298611111109</c:v>
                </c:pt>
                <c:pt idx="1201">
                  <c:v>41645.298634259263</c:v>
                </c:pt>
                <c:pt idx="1202">
                  <c:v>41645.298657407409</c:v>
                </c:pt>
                <c:pt idx="1203">
                  <c:v>41645.298680555556</c:v>
                </c:pt>
                <c:pt idx="1204">
                  <c:v>41645.298703703702</c:v>
                </c:pt>
                <c:pt idx="1205">
                  <c:v>41645.298726851848</c:v>
                </c:pt>
                <c:pt idx="1206">
                  <c:v>41645.298750000002</c:v>
                </c:pt>
                <c:pt idx="1207">
                  <c:v>41645.298773148148</c:v>
                </c:pt>
                <c:pt idx="1208">
                  <c:v>41645.298796296294</c:v>
                </c:pt>
                <c:pt idx="1209">
                  <c:v>41645.298819444448</c:v>
                </c:pt>
                <c:pt idx="1210">
                  <c:v>41645.298842592594</c:v>
                </c:pt>
                <c:pt idx="1211">
                  <c:v>41645.29886574074</c:v>
                </c:pt>
                <c:pt idx="1212">
                  <c:v>41645.298888888887</c:v>
                </c:pt>
                <c:pt idx="1213">
                  <c:v>41645.298912037033</c:v>
                </c:pt>
                <c:pt idx="1214">
                  <c:v>41645.298935185187</c:v>
                </c:pt>
                <c:pt idx="1215">
                  <c:v>41645.298958333333</c:v>
                </c:pt>
                <c:pt idx="1216">
                  <c:v>41645.298981481479</c:v>
                </c:pt>
                <c:pt idx="1217">
                  <c:v>41645.299004629633</c:v>
                </c:pt>
                <c:pt idx="1218">
                  <c:v>41645.299027777779</c:v>
                </c:pt>
                <c:pt idx="1219">
                  <c:v>41645.299050925925</c:v>
                </c:pt>
                <c:pt idx="1220">
                  <c:v>41645.299074074072</c:v>
                </c:pt>
                <c:pt idx="1221">
                  <c:v>41645.299097222218</c:v>
                </c:pt>
                <c:pt idx="1222">
                  <c:v>41645.299120370371</c:v>
                </c:pt>
                <c:pt idx="1223">
                  <c:v>41645.299143518518</c:v>
                </c:pt>
                <c:pt idx="1224">
                  <c:v>41645.299166666664</c:v>
                </c:pt>
                <c:pt idx="1225">
                  <c:v>41645.299189814818</c:v>
                </c:pt>
                <c:pt idx="1226">
                  <c:v>41645.299212962964</c:v>
                </c:pt>
                <c:pt idx="1227">
                  <c:v>41645.29923611111</c:v>
                </c:pt>
                <c:pt idx="1228">
                  <c:v>41645.299259259264</c:v>
                </c:pt>
                <c:pt idx="1229">
                  <c:v>41645.29928240741</c:v>
                </c:pt>
                <c:pt idx="1230">
                  <c:v>41645.299305555556</c:v>
                </c:pt>
                <c:pt idx="1231">
                  <c:v>41645.299328703702</c:v>
                </c:pt>
                <c:pt idx="1232">
                  <c:v>41645.299351851849</c:v>
                </c:pt>
                <c:pt idx="1233">
                  <c:v>41645.299375000002</c:v>
                </c:pt>
                <c:pt idx="1234">
                  <c:v>41645.299398148149</c:v>
                </c:pt>
                <c:pt idx="1235">
                  <c:v>41645.299421296295</c:v>
                </c:pt>
                <c:pt idx="1236">
                  <c:v>41645.299444444448</c:v>
                </c:pt>
                <c:pt idx="1237">
                  <c:v>41645.299467592595</c:v>
                </c:pt>
                <c:pt idx="1238">
                  <c:v>41645.299490740741</c:v>
                </c:pt>
                <c:pt idx="1239">
                  <c:v>41645.299513888887</c:v>
                </c:pt>
                <c:pt idx="1240">
                  <c:v>41645.299537037034</c:v>
                </c:pt>
                <c:pt idx="1241">
                  <c:v>41645.299560185187</c:v>
                </c:pt>
                <c:pt idx="1242">
                  <c:v>41645.299583333333</c:v>
                </c:pt>
                <c:pt idx="1243">
                  <c:v>41645.29960648148</c:v>
                </c:pt>
                <c:pt idx="1244">
                  <c:v>41645.299629629633</c:v>
                </c:pt>
                <c:pt idx="1245">
                  <c:v>41645.29965277778</c:v>
                </c:pt>
                <c:pt idx="1246">
                  <c:v>41645.299675925926</c:v>
                </c:pt>
                <c:pt idx="1247">
                  <c:v>41645.299699074072</c:v>
                </c:pt>
                <c:pt idx="1248">
                  <c:v>41645.299722222218</c:v>
                </c:pt>
                <c:pt idx="1249">
                  <c:v>41645.299745370372</c:v>
                </c:pt>
                <c:pt idx="1250">
                  <c:v>41645.299768518518</c:v>
                </c:pt>
                <c:pt idx="1251">
                  <c:v>41645.299791666665</c:v>
                </c:pt>
                <c:pt idx="1252">
                  <c:v>41645.299814814818</c:v>
                </c:pt>
                <c:pt idx="1253">
                  <c:v>41645.299837962964</c:v>
                </c:pt>
                <c:pt idx="1254">
                  <c:v>41645.299861111111</c:v>
                </c:pt>
                <c:pt idx="1255">
                  <c:v>41645.299884259257</c:v>
                </c:pt>
                <c:pt idx="1256">
                  <c:v>41645.299907407403</c:v>
                </c:pt>
                <c:pt idx="1257">
                  <c:v>41645.299930555557</c:v>
                </c:pt>
                <c:pt idx="1258">
                  <c:v>41645.299953703703</c:v>
                </c:pt>
                <c:pt idx="1259">
                  <c:v>41645.299976851849</c:v>
                </c:pt>
                <c:pt idx="1260">
                  <c:v>41645.300000000003</c:v>
                </c:pt>
                <c:pt idx="1261">
                  <c:v>41645.300023148149</c:v>
                </c:pt>
                <c:pt idx="1262">
                  <c:v>41645.300046296295</c:v>
                </c:pt>
                <c:pt idx="1263">
                  <c:v>41645.300069444442</c:v>
                </c:pt>
                <c:pt idx="1264">
                  <c:v>41645.300092592595</c:v>
                </c:pt>
                <c:pt idx="1265">
                  <c:v>41645.300115740742</c:v>
                </c:pt>
                <c:pt idx="1266">
                  <c:v>41645.300138888888</c:v>
                </c:pt>
                <c:pt idx="1267">
                  <c:v>41645.300162037034</c:v>
                </c:pt>
                <c:pt idx="1268">
                  <c:v>41645.300185185188</c:v>
                </c:pt>
                <c:pt idx="1269">
                  <c:v>41645.300208333334</c:v>
                </c:pt>
                <c:pt idx="1270">
                  <c:v>41645.30023148148</c:v>
                </c:pt>
                <c:pt idx="1271">
                  <c:v>41645.300254629634</c:v>
                </c:pt>
                <c:pt idx="1272">
                  <c:v>41645.30027777778</c:v>
                </c:pt>
                <c:pt idx="1273">
                  <c:v>41645.300300925926</c:v>
                </c:pt>
                <c:pt idx="1274">
                  <c:v>41645.300324074073</c:v>
                </c:pt>
                <c:pt idx="1275">
                  <c:v>41645.300347222219</c:v>
                </c:pt>
                <c:pt idx="1276">
                  <c:v>41645.300370370373</c:v>
                </c:pt>
                <c:pt idx="1277">
                  <c:v>41645.300393518519</c:v>
                </c:pt>
                <c:pt idx="1278">
                  <c:v>41645.300416666665</c:v>
                </c:pt>
                <c:pt idx="1279">
                  <c:v>41645.300439814819</c:v>
                </c:pt>
                <c:pt idx="1280">
                  <c:v>41645.300462962965</c:v>
                </c:pt>
                <c:pt idx="1281">
                  <c:v>41645.300486111111</c:v>
                </c:pt>
                <c:pt idx="1282">
                  <c:v>41645.300509259258</c:v>
                </c:pt>
                <c:pt idx="1283">
                  <c:v>41645.300532407404</c:v>
                </c:pt>
                <c:pt idx="1284">
                  <c:v>41645.300555555557</c:v>
                </c:pt>
                <c:pt idx="1285">
                  <c:v>41645.300578703704</c:v>
                </c:pt>
                <c:pt idx="1286">
                  <c:v>41645.30060185185</c:v>
                </c:pt>
                <c:pt idx="1287">
                  <c:v>41645.300625000003</c:v>
                </c:pt>
                <c:pt idx="1288">
                  <c:v>41645.30064814815</c:v>
                </c:pt>
                <c:pt idx="1289">
                  <c:v>41645.300671296296</c:v>
                </c:pt>
                <c:pt idx="1290">
                  <c:v>41645.300694444442</c:v>
                </c:pt>
                <c:pt idx="1291">
                  <c:v>41645.300717592589</c:v>
                </c:pt>
                <c:pt idx="1292">
                  <c:v>41645.300740740742</c:v>
                </c:pt>
                <c:pt idx="1293">
                  <c:v>41645.300763888888</c:v>
                </c:pt>
                <c:pt idx="1294">
                  <c:v>41645.300787037035</c:v>
                </c:pt>
                <c:pt idx="1295">
                  <c:v>41645.300810185188</c:v>
                </c:pt>
                <c:pt idx="1296">
                  <c:v>41645.300833333335</c:v>
                </c:pt>
                <c:pt idx="1297">
                  <c:v>41645.300856481481</c:v>
                </c:pt>
                <c:pt idx="1298">
                  <c:v>41645.300879629627</c:v>
                </c:pt>
                <c:pt idx="1299">
                  <c:v>41645.300902777773</c:v>
                </c:pt>
                <c:pt idx="1300">
                  <c:v>41645.300925925927</c:v>
                </c:pt>
                <c:pt idx="1301">
                  <c:v>41645.300949074073</c:v>
                </c:pt>
                <c:pt idx="1302">
                  <c:v>41645.30097222222</c:v>
                </c:pt>
                <c:pt idx="1303">
                  <c:v>41645.300995370373</c:v>
                </c:pt>
                <c:pt idx="1304">
                  <c:v>41645.301018518519</c:v>
                </c:pt>
                <c:pt idx="1305">
                  <c:v>41645.301041666666</c:v>
                </c:pt>
                <c:pt idx="1306">
                  <c:v>41645.301064814819</c:v>
                </c:pt>
                <c:pt idx="1307">
                  <c:v>41645.301087962966</c:v>
                </c:pt>
                <c:pt idx="1308">
                  <c:v>41645.301111111112</c:v>
                </c:pt>
                <c:pt idx="1309">
                  <c:v>41645.301134259258</c:v>
                </c:pt>
                <c:pt idx="1310">
                  <c:v>41645.301157407404</c:v>
                </c:pt>
                <c:pt idx="1311">
                  <c:v>41645.301180555558</c:v>
                </c:pt>
                <c:pt idx="1312">
                  <c:v>41645.301203703704</c:v>
                </c:pt>
                <c:pt idx="1313">
                  <c:v>41645.301226851851</c:v>
                </c:pt>
                <c:pt idx="1314">
                  <c:v>41645.301250000004</c:v>
                </c:pt>
                <c:pt idx="1315">
                  <c:v>41645.30127314815</c:v>
                </c:pt>
                <c:pt idx="1316">
                  <c:v>41645.301296296297</c:v>
                </c:pt>
                <c:pt idx="1317">
                  <c:v>41645.301319444443</c:v>
                </c:pt>
                <c:pt idx="1318">
                  <c:v>41645.301342592589</c:v>
                </c:pt>
                <c:pt idx="1319">
                  <c:v>41645.301365740743</c:v>
                </c:pt>
                <c:pt idx="1320">
                  <c:v>41645.301388888889</c:v>
                </c:pt>
                <c:pt idx="1321">
                  <c:v>41645.301412037035</c:v>
                </c:pt>
                <c:pt idx="1322">
                  <c:v>41645.301435185189</c:v>
                </c:pt>
                <c:pt idx="1323">
                  <c:v>41645.301458333335</c:v>
                </c:pt>
                <c:pt idx="1324">
                  <c:v>41645.301481481481</c:v>
                </c:pt>
                <c:pt idx="1325">
                  <c:v>41645.301504629628</c:v>
                </c:pt>
                <c:pt idx="1326">
                  <c:v>41645.301527777774</c:v>
                </c:pt>
                <c:pt idx="1327">
                  <c:v>41645.301550925928</c:v>
                </c:pt>
                <c:pt idx="1328">
                  <c:v>41645.301574074074</c:v>
                </c:pt>
                <c:pt idx="1329">
                  <c:v>41645.30159722222</c:v>
                </c:pt>
                <c:pt idx="1330">
                  <c:v>41645.301620370374</c:v>
                </c:pt>
                <c:pt idx="1331">
                  <c:v>41645.30164351852</c:v>
                </c:pt>
                <c:pt idx="1332">
                  <c:v>41645.301666666666</c:v>
                </c:pt>
                <c:pt idx="1333">
                  <c:v>41645.301689814813</c:v>
                </c:pt>
                <c:pt idx="1334">
                  <c:v>41645.301712962959</c:v>
                </c:pt>
                <c:pt idx="1335">
                  <c:v>41645.301736111112</c:v>
                </c:pt>
                <c:pt idx="1336">
                  <c:v>41645.301759259259</c:v>
                </c:pt>
                <c:pt idx="1337">
                  <c:v>41645.301782407405</c:v>
                </c:pt>
                <c:pt idx="1338">
                  <c:v>41645.301805555559</c:v>
                </c:pt>
                <c:pt idx="1339">
                  <c:v>41645.301828703705</c:v>
                </c:pt>
                <c:pt idx="1340">
                  <c:v>41645.301851851851</c:v>
                </c:pt>
                <c:pt idx="1341">
                  <c:v>41645.301874999997</c:v>
                </c:pt>
                <c:pt idx="1342">
                  <c:v>41645.301898148144</c:v>
                </c:pt>
                <c:pt idx="1343">
                  <c:v>41645.301921296297</c:v>
                </c:pt>
                <c:pt idx="1344">
                  <c:v>41645.301944444444</c:v>
                </c:pt>
                <c:pt idx="1345">
                  <c:v>41645.30196759259</c:v>
                </c:pt>
                <c:pt idx="1346">
                  <c:v>41645.301990740743</c:v>
                </c:pt>
                <c:pt idx="1347">
                  <c:v>41645.30201388889</c:v>
                </c:pt>
                <c:pt idx="1348">
                  <c:v>41645.302037037036</c:v>
                </c:pt>
                <c:pt idx="1349">
                  <c:v>41645.302060185189</c:v>
                </c:pt>
                <c:pt idx="1350">
                  <c:v>41645.302083333336</c:v>
                </c:pt>
                <c:pt idx="1351">
                  <c:v>41645.302106481482</c:v>
                </c:pt>
                <c:pt idx="1352">
                  <c:v>41645.302129629628</c:v>
                </c:pt>
                <c:pt idx="1353">
                  <c:v>41645.302152777775</c:v>
                </c:pt>
                <c:pt idx="1354">
                  <c:v>41645.302175925928</c:v>
                </c:pt>
                <c:pt idx="1355">
                  <c:v>41645.302199074074</c:v>
                </c:pt>
                <c:pt idx="1356">
                  <c:v>41645.302222222221</c:v>
                </c:pt>
                <c:pt idx="1357">
                  <c:v>41645.302245370374</c:v>
                </c:pt>
                <c:pt idx="1358">
                  <c:v>41645.302268518521</c:v>
                </c:pt>
                <c:pt idx="1359">
                  <c:v>41645.302291666667</c:v>
                </c:pt>
                <c:pt idx="1360">
                  <c:v>41645.302314814813</c:v>
                </c:pt>
                <c:pt idx="1361">
                  <c:v>41645.302337962959</c:v>
                </c:pt>
                <c:pt idx="1362">
                  <c:v>41645.302361111113</c:v>
                </c:pt>
                <c:pt idx="1363">
                  <c:v>41645.302384259259</c:v>
                </c:pt>
                <c:pt idx="1364">
                  <c:v>41645.302407407406</c:v>
                </c:pt>
                <c:pt idx="1365">
                  <c:v>41645.302430555559</c:v>
                </c:pt>
                <c:pt idx="1366">
                  <c:v>41645.302453703705</c:v>
                </c:pt>
                <c:pt idx="1367">
                  <c:v>41645.302476851852</c:v>
                </c:pt>
                <c:pt idx="1368">
                  <c:v>41645.302499999998</c:v>
                </c:pt>
                <c:pt idx="1369">
                  <c:v>41645.302523148144</c:v>
                </c:pt>
                <c:pt idx="1370">
                  <c:v>41645.302546296298</c:v>
                </c:pt>
                <c:pt idx="1371">
                  <c:v>41645.302569444444</c:v>
                </c:pt>
                <c:pt idx="1372">
                  <c:v>41645.30259259259</c:v>
                </c:pt>
                <c:pt idx="1373">
                  <c:v>41645.302615740744</c:v>
                </c:pt>
                <c:pt idx="1374">
                  <c:v>41645.30263888889</c:v>
                </c:pt>
                <c:pt idx="1375">
                  <c:v>41645.302662037036</c:v>
                </c:pt>
                <c:pt idx="1376">
                  <c:v>41645.302685185183</c:v>
                </c:pt>
                <c:pt idx="1377">
                  <c:v>41645.302708333329</c:v>
                </c:pt>
                <c:pt idx="1378">
                  <c:v>41645.302731481483</c:v>
                </c:pt>
                <c:pt idx="1379">
                  <c:v>41645.302754629629</c:v>
                </c:pt>
                <c:pt idx="1380">
                  <c:v>41645.302777777775</c:v>
                </c:pt>
                <c:pt idx="1381">
                  <c:v>41645.302800925929</c:v>
                </c:pt>
                <c:pt idx="1382">
                  <c:v>41645.302824074075</c:v>
                </c:pt>
                <c:pt idx="1383">
                  <c:v>41645.302847222221</c:v>
                </c:pt>
                <c:pt idx="1384">
                  <c:v>41645.302870370375</c:v>
                </c:pt>
                <c:pt idx="1385">
                  <c:v>41645.302893518521</c:v>
                </c:pt>
                <c:pt idx="1386">
                  <c:v>41645.302916666667</c:v>
                </c:pt>
                <c:pt idx="1387">
                  <c:v>41645.302939814814</c:v>
                </c:pt>
                <c:pt idx="1388">
                  <c:v>41645.30296296296</c:v>
                </c:pt>
                <c:pt idx="1389">
                  <c:v>41645.302986111114</c:v>
                </c:pt>
                <c:pt idx="1390">
                  <c:v>41645.30300925926</c:v>
                </c:pt>
                <c:pt idx="1391">
                  <c:v>41645.303032407406</c:v>
                </c:pt>
                <c:pt idx="1392">
                  <c:v>41645.30305555556</c:v>
                </c:pt>
                <c:pt idx="1393">
                  <c:v>41645.303078703706</c:v>
                </c:pt>
                <c:pt idx="1394">
                  <c:v>41645.303101851852</c:v>
                </c:pt>
                <c:pt idx="1395">
                  <c:v>41645.303124999999</c:v>
                </c:pt>
                <c:pt idx="1396">
                  <c:v>41645.303148148145</c:v>
                </c:pt>
                <c:pt idx="1397">
                  <c:v>41645.303171296298</c:v>
                </c:pt>
                <c:pt idx="1398">
                  <c:v>41645.303194444445</c:v>
                </c:pt>
                <c:pt idx="1399">
                  <c:v>41645.303217592591</c:v>
                </c:pt>
                <c:pt idx="1400">
                  <c:v>41645.303240740745</c:v>
                </c:pt>
                <c:pt idx="1401">
                  <c:v>41645.303263888891</c:v>
                </c:pt>
                <c:pt idx="1402">
                  <c:v>41645.303287037037</c:v>
                </c:pt>
                <c:pt idx="1403">
                  <c:v>41645.303310185183</c:v>
                </c:pt>
                <c:pt idx="1404">
                  <c:v>41645.30333333333</c:v>
                </c:pt>
                <c:pt idx="1405">
                  <c:v>41645.303356481483</c:v>
                </c:pt>
                <c:pt idx="1406">
                  <c:v>41645.303379629629</c:v>
                </c:pt>
                <c:pt idx="1407">
                  <c:v>41645.303402777776</c:v>
                </c:pt>
                <c:pt idx="1408">
                  <c:v>41645.303425925929</c:v>
                </c:pt>
                <c:pt idx="1409">
                  <c:v>41645.303449074076</c:v>
                </c:pt>
                <c:pt idx="1410">
                  <c:v>41645.303472222222</c:v>
                </c:pt>
                <c:pt idx="1411">
                  <c:v>41645.303495370368</c:v>
                </c:pt>
                <c:pt idx="1412">
                  <c:v>41645.303518518514</c:v>
                </c:pt>
                <c:pt idx="1413">
                  <c:v>41645.303541666668</c:v>
                </c:pt>
                <c:pt idx="1414">
                  <c:v>41645.303564814814</c:v>
                </c:pt>
                <c:pt idx="1415">
                  <c:v>41645.303587962961</c:v>
                </c:pt>
                <c:pt idx="1416">
                  <c:v>41645.303611111114</c:v>
                </c:pt>
                <c:pt idx="1417">
                  <c:v>41645.30363425926</c:v>
                </c:pt>
                <c:pt idx="1418">
                  <c:v>41645.303657407407</c:v>
                </c:pt>
                <c:pt idx="1419">
                  <c:v>41645.303680555553</c:v>
                </c:pt>
                <c:pt idx="1420">
                  <c:v>41645.303703703699</c:v>
                </c:pt>
                <c:pt idx="1421">
                  <c:v>41645.303726851853</c:v>
                </c:pt>
                <c:pt idx="1422">
                  <c:v>41645.303749999999</c:v>
                </c:pt>
                <c:pt idx="1423">
                  <c:v>41645.303773148145</c:v>
                </c:pt>
                <c:pt idx="1424">
                  <c:v>41645.303796296299</c:v>
                </c:pt>
                <c:pt idx="1425">
                  <c:v>41645.303819444445</c:v>
                </c:pt>
                <c:pt idx="1426">
                  <c:v>41645.303842592592</c:v>
                </c:pt>
                <c:pt idx="1427">
                  <c:v>41645.303865740745</c:v>
                </c:pt>
                <c:pt idx="1428">
                  <c:v>41645.303888888891</c:v>
                </c:pt>
                <c:pt idx="1429">
                  <c:v>41645.303912037038</c:v>
                </c:pt>
                <c:pt idx="1430">
                  <c:v>41645.303935185184</c:v>
                </c:pt>
                <c:pt idx="1431">
                  <c:v>41645.30395833333</c:v>
                </c:pt>
                <c:pt idx="1432">
                  <c:v>41645.303981481484</c:v>
                </c:pt>
                <c:pt idx="1433">
                  <c:v>41645.30400462963</c:v>
                </c:pt>
                <c:pt idx="1434">
                  <c:v>41645.304027777776</c:v>
                </c:pt>
                <c:pt idx="1435">
                  <c:v>41645.30405092593</c:v>
                </c:pt>
                <c:pt idx="1436">
                  <c:v>41645.304074074076</c:v>
                </c:pt>
                <c:pt idx="1437">
                  <c:v>41645.304097222222</c:v>
                </c:pt>
                <c:pt idx="1438">
                  <c:v>41645.304120370369</c:v>
                </c:pt>
                <c:pt idx="1439">
                  <c:v>41645.304143518515</c:v>
                </c:pt>
                <c:pt idx="1440">
                  <c:v>41645.304166666669</c:v>
                </c:pt>
                <c:pt idx="1441">
                  <c:v>41645.304189814815</c:v>
                </c:pt>
                <c:pt idx="1442">
                  <c:v>41645.304212962961</c:v>
                </c:pt>
                <c:pt idx="1443">
                  <c:v>41645.304236111115</c:v>
                </c:pt>
                <c:pt idx="1444">
                  <c:v>41645.304259259261</c:v>
                </c:pt>
                <c:pt idx="1445">
                  <c:v>41645.304282407407</c:v>
                </c:pt>
                <c:pt idx="1446">
                  <c:v>41645.304305555554</c:v>
                </c:pt>
                <c:pt idx="1447">
                  <c:v>41645.3043287037</c:v>
                </c:pt>
                <c:pt idx="1448">
                  <c:v>41645.304351851853</c:v>
                </c:pt>
                <c:pt idx="1449">
                  <c:v>41645.304375</c:v>
                </c:pt>
                <c:pt idx="1450">
                  <c:v>41645.304398148146</c:v>
                </c:pt>
                <c:pt idx="1451">
                  <c:v>41645.3044212963</c:v>
                </c:pt>
                <c:pt idx="1452">
                  <c:v>41645.304444444446</c:v>
                </c:pt>
                <c:pt idx="1453">
                  <c:v>41645.304467592592</c:v>
                </c:pt>
                <c:pt idx="1454">
                  <c:v>41645.304490740738</c:v>
                </c:pt>
                <c:pt idx="1455">
                  <c:v>41645.304513888885</c:v>
                </c:pt>
                <c:pt idx="1456">
                  <c:v>41645.304537037038</c:v>
                </c:pt>
                <c:pt idx="1457">
                  <c:v>41645.304560185185</c:v>
                </c:pt>
                <c:pt idx="1458">
                  <c:v>41645.304583333331</c:v>
                </c:pt>
                <c:pt idx="1459">
                  <c:v>41645.304606481484</c:v>
                </c:pt>
                <c:pt idx="1460">
                  <c:v>41645.304629629631</c:v>
                </c:pt>
                <c:pt idx="1461">
                  <c:v>41645.304652777777</c:v>
                </c:pt>
                <c:pt idx="1462">
                  <c:v>41645.304675925923</c:v>
                </c:pt>
                <c:pt idx="1463">
                  <c:v>41645.304699074077</c:v>
                </c:pt>
                <c:pt idx="1464">
                  <c:v>41645.304722222223</c:v>
                </c:pt>
                <c:pt idx="1465">
                  <c:v>41645.304745370369</c:v>
                </c:pt>
                <c:pt idx="1466">
                  <c:v>41645.304768518516</c:v>
                </c:pt>
                <c:pt idx="1467">
                  <c:v>41645.304791666669</c:v>
                </c:pt>
                <c:pt idx="1468">
                  <c:v>41645.304814814815</c:v>
                </c:pt>
                <c:pt idx="1469">
                  <c:v>41645.304837962962</c:v>
                </c:pt>
                <c:pt idx="1470">
                  <c:v>41645.304861111115</c:v>
                </c:pt>
                <c:pt idx="1471">
                  <c:v>41645.304884259262</c:v>
                </c:pt>
                <c:pt idx="1472">
                  <c:v>41645.304907407408</c:v>
                </c:pt>
                <c:pt idx="1473">
                  <c:v>41645.304930555554</c:v>
                </c:pt>
                <c:pt idx="1474">
                  <c:v>41645.3049537037</c:v>
                </c:pt>
                <c:pt idx="1475">
                  <c:v>41645.304976851854</c:v>
                </c:pt>
                <c:pt idx="1476">
                  <c:v>41645.305</c:v>
                </c:pt>
                <c:pt idx="1477">
                  <c:v>41645.305023148147</c:v>
                </c:pt>
                <c:pt idx="1478">
                  <c:v>41645.3050462963</c:v>
                </c:pt>
                <c:pt idx="1479">
                  <c:v>41645.305069444446</c:v>
                </c:pt>
                <c:pt idx="1480">
                  <c:v>41645.305092592593</c:v>
                </c:pt>
                <c:pt idx="1481">
                  <c:v>41645.305115740739</c:v>
                </c:pt>
                <c:pt idx="1482">
                  <c:v>41645.305138888885</c:v>
                </c:pt>
                <c:pt idx="1483">
                  <c:v>41645.305162037039</c:v>
                </c:pt>
                <c:pt idx="1484">
                  <c:v>41645.305185185185</c:v>
                </c:pt>
                <c:pt idx="1485">
                  <c:v>41645.305208333331</c:v>
                </c:pt>
                <c:pt idx="1486">
                  <c:v>41645.305231481485</c:v>
                </c:pt>
                <c:pt idx="1487">
                  <c:v>41645.305254629631</c:v>
                </c:pt>
                <c:pt idx="1488">
                  <c:v>41645.305277777778</c:v>
                </c:pt>
                <c:pt idx="1489">
                  <c:v>41645.305300925924</c:v>
                </c:pt>
                <c:pt idx="1490">
                  <c:v>41645.30532407407</c:v>
                </c:pt>
                <c:pt idx="1491">
                  <c:v>41645.305347222224</c:v>
                </c:pt>
                <c:pt idx="1492">
                  <c:v>41645.30537037037</c:v>
                </c:pt>
                <c:pt idx="1493">
                  <c:v>41645.305393518516</c:v>
                </c:pt>
                <c:pt idx="1494">
                  <c:v>41645.30541666667</c:v>
                </c:pt>
                <c:pt idx="1495">
                  <c:v>41645.305439814816</c:v>
                </c:pt>
                <c:pt idx="1496">
                  <c:v>41645.305462962962</c:v>
                </c:pt>
                <c:pt idx="1497">
                  <c:v>41645.305486111109</c:v>
                </c:pt>
                <c:pt idx="1498">
                  <c:v>41645.305509259255</c:v>
                </c:pt>
                <c:pt idx="1499">
                  <c:v>41645.305532407408</c:v>
                </c:pt>
                <c:pt idx="1500">
                  <c:v>41645.305555555555</c:v>
                </c:pt>
                <c:pt idx="1501">
                  <c:v>41645.305578703701</c:v>
                </c:pt>
                <c:pt idx="1502">
                  <c:v>41645.305601851855</c:v>
                </c:pt>
                <c:pt idx="1503">
                  <c:v>41645.305625000001</c:v>
                </c:pt>
                <c:pt idx="1504">
                  <c:v>41645.305648148147</c:v>
                </c:pt>
                <c:pt idx="1505">
                  <c:v>41645.305671296301</c:v>
                </c:pt>
                <c:pt idx="1506">
                  <c:v>41645.305694444447</c:v>
                </c:pt>
                <c:pt idx="1507">
                  <c:v>41645.305717592593</c:v>
                </c:pt>
                <c:pt idx="1508">
                  <c:v>41645.30574074074</c:v>
                </c:pt>
                <c:pt idx="1509">
                  <c:v>41645.305763888886</c:v>
                </c:pt>
                <c:pt idx="1510">
                  <c:v>41645.305787037039</c:v>
                </c:pt>
                <c:pt idx="1511">
                  <c:v>41645.305810185186</c:v>
                </c:pt>
                <c:pt idx="1512">
                  <c:v>41645.305833333332</c:v>
                </c:pt>
                <c:pt idx="1513">
                  <c:v>41645.305856481486</c:v>
                </c:pt>
                <c:pt idx="1514">
                  <c:v>41645.305879629632</c:v>
                </c:pt>
                <c:pt idx="1515">
                  <c:v>41645.305902777778</c:v>
                </c:pt>
                <c:pt idx="1516">
                  <c:v>41645.305925925924</c:v>
                </c:pt>
                <c:pt idx="1517">
                  <c:v>41645.305949074071</c:v>
                </c:pt>
                <c:pt idx="1518">
                  <c:v>41645.305972222224</c:v>
                </c:pt>
                <c:pt idx="1519">
                  <c:v>41645.305995370371</c:v>
                </c:pt>
                <c:pt idx="1520">
                  <c:v>41645.306018518517</c:v>
                </c:pt>
                <c:pt idx="1521">
                  <c:v>41645.30604166667</c:v>
                </c:pt>
                <c:pt idx="1522">
                  <c:v>41645.306064814817</c:v>
                </c:pt>
                <c:pt idx="1523">
                  <c:v>41645.306087962963</c:v>
                </c:pt>
                <c:pt idx="1524">
                  <c:v>41645.306111111109</c:v>
                </c:pt>
                <c:pt idx="1525">
                  <c:v>41645.306134259255</c:v>
                </c:pt>
                <c:pt idx="1526">
                  <c:v>41645.306157407409</c:v>
                </c:pt>
                <c:pt idx="1527">
                  <c:v>41645.306180555555</c:v>
                </c:pt>
                <c:pt idx="1528">
                  <c:v>41645.306203703702</c:v>
                </c:pt>
                <c:pt idx="1529">
                  <c:v>41645.306226851855</c:v>
                </c:pt>
                <c:pt idx="1530">
                  <c:v>41645.306250000001</c:v>
                </c:pt>
                <c:pt idx="1531">
                  <c:v>41645.306273148148</c:v>
                </c:pt>
                <c:pt idx="1532">
                  <c:v>41645.306296296294</c:v>
                </c:pt>
                <c:pt idx="1533">
                  <c:v>41645.30631944444</c:v>
                </c:pt>
                <c:pt idx="1534">
                  <c:v>41645.306342592594</c:v>
                </c:pt>
                <c:pt idx="1535">
                  <c:v>41645.30636574074</c:v>
                </c:pt>
                <c:pt idx="1536">
                  <c:v>41645.306388888886</c:v>
                </c:pt>
                <c:pt idx="1537">
                  <c:v>41645.30641203704</c:v>
                </c:pt>
                <c:pt idx="1538">
                  <c:v>41645.306435185186</c:v>
                </c:pt>
                <c:pt idx="1539">
                  <c:v>41645.306458333333</c:v>
                </c:pt>
                <c:pt idx="1540">
                  <c:v>41645.306481481479</c:v>
                </c:pt>
                <c:pt idx="1541">
                  <c:v>41645.306504629625</c:v>
                </c:pt>
                <c:pt idx="1542">
                  <c:v>41645.306527777779</c:v>
                </c:pt>
                <c:pt idx="1543">
                  <c:v>41645.306550925925</c:v>
                </c:pt>
                <c:pt idx="1544">
                  <c:v>41645.306574074071</c:v>
                </c:pt>
                <c:pt idx="1545">
                  <c:v>41645.306597222225</c:v>
                </c:pt>
                <c:pt idx="1546">
                  <c:v>41645.306620370371</c:v>
                </c:pt>
                <c:pt idx="1547">
                  <c:v>41645.306643518517</c:v>
                </c:pt>
                <c:pt idx="1548">
                  <c:v>41645.306666666671</c:v>
                </c:pt>
                <c:pt idx="1549">
                  <c:v>41645.306689814817</c:v>
                </c:pt>
                <c:pt idx="1550">
                  <c:v>41645.306712962964</c:v>
                </c:pt>
                <c:pt idx="1551">
                  <c:v>41645.30673611111</c:v>
                </c:pt>
                <c:pt idx="1552">
                  <c:v>41645.306759259256</c:v>
                </c:pt>
                <c:pt idx="1553">
                  <c:v>41645.30678240741</c:v>
                </c:pt>
                <c:pt idx="1554">
                  <c:v>41645.306805555556</c:v>
                </c:pt>
                <c:pt idx="1555">
                  <c:v>41645.306828703702</c:v>
                </c:pt>
                <c:pt idx="1556">
                  <c:v>41645.306851851856</c:v>
                </c:pt>
                <c:pt idx="1557">
                  <c:v>41645.306875000002</c:v>
                </c:pt>
                <c:pt idx="1558">
                  <c:v>41645.306898148148</c:v>
                </c:pt>
                <c:pt idx="1559">
                  <c:v>41645.306921296295</c:v>
                </c:pt>
                <c:pt idx="1560">
                  <c:v>41645.306944444441</c:v>
                </c:pt>
                <c:pt idx="1561">
                  <c:v>41645.306967592594</c:v>
                </c:pt>
                <c:pt idx="1562">
                  <c:v>41645.306990740741</c:v>
                </c:pt>
                <c:pt idx="1563">
                  <c:v>41645.307013888887</c:v>
                </c:pt>
                <c:pt idx="1564">
                  <c:v>41645.307037037041</c:v>
                </c:pt>
                <c:pt idx="1565">
                  <c:v>41645.307060185187</c:v>
                </c:pt>
                <c:pt idx="1566">
                  <c:v>41645.307083333333</c:v>
                </c:pt>
                <c:pt idx="1567">
                  <c:v>41645.307106481479</c:v>
                </c:pt>
                <c:pt idx="1568">
                  <c:v>41645.307129629626</c:v>
                </c:pt>
                <c:pt idx="1569">
                  <c:v>41645.307152777779</c:v>
                </c:pt>
                <c:pt idx="1570">
                  <c:v>41645.307175925926</c:v>
                </c:pt>
                <c:pt idx="1571">
                  <c:v>41645.307199074072</c:v>
                </c:pt>
                <c:pt idx="1572">
                  <c:v>41645.307222222225</c:v>
                </c:pt>
                <c:pt idx="1573">
                  <c:v>41645.307245370372</c:v>
                </c:pt>
                <c:pt idx="1574">
                  <c:v>41645.307268518518</c:v>
                </c:pt>
                <c:pt idx="1575">
                  <c:v>41645.307291666664</c:v>
                </c:pt>
                <c:pt idx="1576">
                  <c:v>41645.307314814811</c:v>
                </c:pt>
                <c:pt idx="1577">
                  <c:v>41645.307337962964</c:v>
                </c:pt>
                <c:pt idx="1578">
                  <c:v>41645.30736111111</c:v>
                </c:pt>
                <c:pt idx="1579">
                  <c:v>41645.307384259257</c:v>
                </c:pt>
                <c:pt idx="1580">
                  <c:v>41645.30740740741</c:v>
                </c:pt>
                <c:pt idx="1581">
                  <c:v>41645.307430555556</c:v>
                </c:pt>
                <c:pt idx="1582">
                  <c:v>41645.307453703703</c:v>
                </c:pt>
                <c:pt idx="1583">
                  <c:v>41645.307476851856</c:v>
                </c:pt>
                <c:pt idx="1584">
                  <c:v>41645.307500000003</c:v>
                </c:pt>
                <c:pt idx="1585">
                  <c:v>41645.307523148149</c:v>
                </c:pt>
                <c:pt idx="1586">
                  <c:v>41645.307546296295</c:v>
                </c:pt>
                <c:pt idx="1587">
                  <c:v>41645.307569444441</c:v>
                </c:pt>
                <c:pt idx="1588">
                  <c:v>41645.307592592595</c:v>
                </c:pt>
                <c:pt idx="1589">
                  <c:v>41645.307615740741</c:v>
                </c:pt>
                <c:pt idx="1590">
                  <c:v>41645.307638888888</c:v>
                </c:pt>
                <c:pt idx="1591">
                  <c:v>41645.307662037041</c:v>
                </c:pt>
                <c:pt idx="1592">
                  <c:v>41645.307685185187</c:v>
                </c:pt>
                <c:pt idx="1593">
                  <c:v>41645.307708333334</c:v>
                </c:pt>
                <c:pt idx="1594">
                  <c:v>41645.30773148148</c:v>
                </c:pt>
                <c:pt idx="1595">
                  <c:v>41645.307754629626</c:v>
                </c:pt>
                <c:pt idx="1596">
                  <c:v>41645.30777777778</c:v>
                </c:pt>
                <c:pt idx="1597">
                  <c:v>41645.307800925926</c:v>
                </c:pt>
                <c:pt idx="1598">
                  <c:v>41645.307824074072</c:v>
                </c:pt>
                <c:pt idx="1599">
                  <c:v>41645.307847222226</c:v>
                </c:pt>
                <c:pt idx="1600">
                  <c:v>41645.307870370372</c:v>
                </c:pt>
                <c:pt idx="1601">
                  <c:v>41645.307893518519</c:v>
                </c:pt>
                <c:pt idx="1602">
                  <c:v>41645.307916666665</c:v>
                </c:pt>
                <c:pt idx="1603">
                  <c:v>41645.307939814811</c:v>
                </c:pt>
                <c:pt idx="1604">
                  <c:v>41645.307962962965</c:v>
                </c:pt>
                <c:pt idx="1605">
                  <c:v>41645.307986111111</c:v>
                </c:pt>
                <c:pt idx="1606">
                  <c:v>41645.308009259257</c:v>
                </c:pt>
                <c:pt idx="1607">
                  <c:v>41645.308032407411</c:v>
                </c:pt>
                <c:pt idx="1608">
                  <c:v>41645.308055555557</c:v>
                </c:pt>
                <c:pt idx="1609">
                  <c:v>41645.308078703703</c:v>
                </c:pt>
                <c:pt idx="1610">
                  <c:v>41645.30810185185</c:v>
                </c:pt>
                <c:pt idx="1611">
                  <c:v>41645.308124999996</c:v>
                </c:pt>
                <c:pt idx="1612">
                  <c:v>41645.308148148149</c:v>
                </c:pt>
                <c:pt idx="1613">
                  <c:v>41645.308171296296</c:v>
                </c:pt>
                <c:pt idx="1614">
                  <c:v>41645.308194444442</c:v>
                </c:pt>
                <c:pt idx="1615">
                  <c:v>41645.308217592596</c:v>
                </c:pt>
                <c:pt idx="1616">
                  <c:v>41645.308240740742</c:v>
                </c:pt>
                <c:pt idx="1617">
                  <c:v>41645.308263888888</c:v>
                </c:pt>
                <c:pt idx="1618">
                  <c:v>41645.308287037034</c:v>
                </c:pt>
                <c:pt idx="1619">
                  <c:v>41645.308310185181</c:v>
                </c:pt>
                <c:pt idx="1620">
                  <c:v>41645.308333333334</c:v>
                </c:pt>
                <c:pt idx="1621">
                  <c:v>41645.308356481481</c:v>
                </c:pt>
                <c:pt idx="1622">
                  <c:v>41645.308379629627</c:v>
                </c:pt>
                <c:pt idx="1623">
                  <c:v>41645.30840277778</c:v>
                </c:pt>
                <c:pt idx="1624">
                  <c:v>41645.308425925927</c:v>
                </c:pt>
                <c:pt idx="1625">
                  <c:v>41645.308449074073</c:v>
                </c:pt>
                <c:pt idx="1626">
                  <c:v>41645.308472222227</c:v>
                </c:pt>
                <c:pt idx="1627">
                  <c:v>41645.308495370373</c:v>
                </c:pt>
                <c:pt idx="1628">
                  <c:v>41645.308518518519</c:v>
                </c:pt>
                <c:pt idx="1629">
                  <c:v>41645.308541666665</c:v>
                </c:pt>
                <c:pt idx="1630">
                  <c:v>41645.308564814812</c:v>
                </c:pt>
                <c:pt idx="1631">
                  <c:v>41645.308587962965</c:v>
                </c:pt>
                <c:pt idx="1632">
                  <c:v>41645.308611111112</c:v>
                </c:pt>
                <c:pt idx="1633">
                  <c:v>41645.308634259258</c:v>
                </c:pt>
                <c:pt idx="1634">
                  <c:v>41645.308657407411</c:v>
                </c:pt>
                <c:pt idx="1635">
                  <c:v>41645.308680555558</c:v>
                </c:pt>
                <c:pt idx="1636">
                  <c:v>41645.308703703704</c:v>
                </c:pt>
                <c:pt idx="1637">
                  <c:v>41645.30872685185</c:v>
                </c:pt>
                <c:pt idx="1638">
                  <c:v>41645.308749999997</c:v>
                </c:pt>
                <c:pt idx="1639">
                  <c:v>41645.30877314815</c:v>
                </c:pt>
                <c:pt idx="1640">
                  <c:v>41645.308796296296</c:v>
                </c:pt>
                <c:pt idx="1641">
                  <c:v>41645.308819444443</c:v>
                </c:pt>
                <c:pt idx="1642">
                  <c:v>41645.308842592596</c:v>
                </c:pt>
                <c:pt idx="1643">
                  <c:v>41645.308865740742</c:v>
                </c:pt>
                <c:pt idx="1644">
                  <c:v>41645.308888888889</c:v>
                </c:pt>
                <c:pt idx="1645">
                  <c:v>41645.308912037035</c:v>
                </c:pt>
                <c:pt idx="1646">
                  <c:v>41645.308935185181</c:v>
                </c:pt>
                <c:pt idx="1647">
                  <c:v>41645.308958333335</c:v>
                </c:pt>
                <c:pt idx="1648">
                  <c:v>41645.308981481481</c:v>
                </c:pt>
                <c:pt idx="1649">
                  <c:v>41645.309004629627</c:v>
                </c:pt>
                <c:pt idx="1650">
                  <c:v>41645.309027777781</c:v>
                </c:pt>
                <c:pt idx="1651">
                  <c:v>41645.309050925927</c:v>
                </c:pt>
                <c:pt idx="1652">
                  <c:v>41645.309074074074</c:v>
                </c:pt>
                <c:pt idx="1653">
                  <c:v>41645.30909722222</c:v>
                </c:pt>
                <c:pt idx="1654">
                  <c:v>41645.309120370366</c:v>
                </c:pt>
                <c:pt idx="1655">
                  <c:v>41645.30914351852</c:v>
                </c:pt>
                <c:pt idx="1656">
                  <c:v>41645.309166666666</c:v>
                </c:pt>
                <c:pt idx="1657">
                  <c:v>41645.309189814812</c:v>
                </c:pt>
                <c:pt idx="1658">
                  <c:v>41645.309212962966</c:v>
                </c:pt>
                <c:pt idx="1659">
                  <c:v>41645.309236111112</c:v>
                </c:pt>
                <c:pt idx="1660">
                  <c:v>41645.309259259258</c:v>
                </c:pt>
                <c:pt idx="1661">
                  <c:v>41645.309282407405</c:v>
                </c:pt>
                <c:pt idx="1662">
                  <c:v>41645.309305555558</c:v>
                </c:pt>
                <c:pt idx="1663">
                  <c:v>41645.309328703705</c:v>
                </c:pt>
                <c:pt idx="1664">
                  <c:v>41645.309351851851</c:v>
                </c:pt>
                <c:pt idx="1665">
                  <c:v>41645.309374999997</c:v>
                </c:pt>
                <c:pt idx="1666">
                  <c:v>41645.309398148151</c:v>
                </c:pt>
                <c:pt idx="1667">
                  <c:v>41645.309421296297</c:v>
                </c:pt>
                <c:pt idx="1668">
                  <c:v>41645.309444444443</c:v>
                </c:pt>
                <c:pt idx="1669">
                  <c:v>41645.309467592597</c:v>
                </c:pt>
                <c:pt idx="1670">
                  <c:v>41645.309490740743</c:v>
                </c:pt>
                <c:pt idx="1671">
                  <c:v>41645.309513888889</c:v>
                </c:pt>
                <c:pt idx="1672">
                  <c:v>41645.309537037036</c:v>
                </c:pt>
                <c:pt idx="1673">
                  <c:v>41645.309560185182</c:v>
                </c:pt>
                <c:pt idx="1674">
                  <c:v>41645.309583333335</c:v>
                </c:pt>
                <c:pt idx="1675">
                  <c:v>41645.309606481482</c:v>
                </c:pt>
                <c:pt idx="1676">
                  <c:v>41645.309629629628</c:v>
                </c:pt>
                <c:pt idx="1677">
                  <c:v>41645.309652777782</c:v>
                </c:pt>
                <c:pt idx="1678">
                  <c:v>41645.309675925928</c:v>
                </c:pt>
                <c:pt idx="1679">
                  <c:v>41645.309699074074</c:v>
                </c:pt>
                <c:pt idx="1680">
                  <c:v>41645.30972222222</c:v>
                </c:pt>
                <c:pt idx="1681">
                  <c:v>41645.309745370367</c:v>
                </c:pt>
                <c:pt idx="1682">
                  <c:v>41645.30976851852</c:v>
                </c:pt>
                <c:pt idx="1683">
                  <c:v>41645.309791666667</c:v>
                </c:pt>
                <c:pt idx="1684">
                  <c:v>41645.309814814813</c:v>
                </c:pt>
                <c:pt idx="1685">
                  <c:v>41645.309837962966</c:v>
                </c:pt>
                <c:pt idx="1686">
                  <c:v>41645.309861111113</c:v>
                </c:pt>
                <c:pt idx="1687">
                  <c:v>41645.309884259259</c:v>
                </c:pt>
                <c:pt idx="1688">
                  <c:v>41645.309907407405</c:v>
                </c:pt>
                <c:pt idx="1689">
                  <c:v>41645.309930555552</c:v>
                </c:pt>
                <c:pt idx="1690">
                  <c:v>41645.309953703705</c:v>
                </c:pt>
                <c:pt idx="1691">
                  <c:v>41645.309976851851</c:v>
                </c:pt>
                <c:pt idx="1692">
                  <c:v>41645.31</c:v>
                </c:pt>
                <c:pt idx="1693">
                  <c:v>41645.310023148151</c:v>
                </c:pt>
                <c:pt idx="1694">
                  <c:v>41645.310046296298</c:v>
                </c:pt>
                <c:pt idx="1695">
                  <c:v>41645.310069444444</c:v>
                </c:pt>
                <c:pt idx="1696">
                  <c:v>41645.31009259259</c:v>
                </c:pt>
                <c:pt idx="1697">
                  <c:v>41645.310115740736</c:v>
                </c:pt>
                <c:pt idx="1698">
                  <c:v>41645.31013888889</c:v>
                </c:pt>
                <c:pt idx="1699">
                  <c:v>41645.310162037036</c:v>
                </c:pt>
                <c:pt idx="1700">
                  <c:v>41645.310185185182</c:v>
                </c:pt>
                <c:pt idx="1701">
                  <c:v>41645.310208333336</c:v>
                </c:pt>
                <c:pt idx="1702">
                  <c:v>41645.310231481482</c:v>
                </c:pt>
                <c:pt idx="1703">
                  <c:v>41645.310254629629</c:v>
                </c:pt>
                <c:pt idx="1704">
                  <c:v>41645.310277777782</c:v>
                </c:pt>
                <c:pt idx="1705">
                  <c:v>41645.310300925928</c:v>
                </c:pt>
                <c:pt idx="1706">
                  <c:v>41645.310324074075</c:v>
                </c:pt>
                <c:pt idx="1707">
                  <c:v>41645.310347222221</c:v>
                </c:pt>
                <c:pt idx="1708">
                  <c:v>41645.310370370367</c:v>
                </c:pt>
                <c:pt idx="1709">
                  <c:v>41645.310393518521</c:v>
                </c:pt>
                <c:pt idx="1710">
                  <c:v>41645.310416666667</c:v>
                </c:pt>
                <c:pt idx="1711">
                  <c:v>41645.310439814813</c:v>
                </c:pt>
                <c:pt idx="1712">
                  <c:v>41645.310462962967</c:v>
                </c:pt>
                <c:pt idx="1713">
                  <c:v>41645.310486111113</c:v>
                </c:pt>
                <c:pt idx="1714">
                  <c:v>41645.31050925926</c:v>
                </c:pt>
                <c:pt idx="1715">
                  <c:v>41645.310532407406</c:v>
                </c:pt>
                <c:pt idx="1716">
                  <c:v>41645.310555555552</c:v>
                </c:pt>
                <c:pt idx="1717">
                  <c:v>41645.310578703706</c:v>
                </c:pt>
                <c:pt idx="1718">
                  <c:v>41645.310601851852</c:v>
                </c:pt>
                <c:pt idx="1719">
                  <c:v>41645.310624999998</c:v>
                </c:pt>
                <c:pt idx="1720">
                  <c:v>41645.310648148152</c:v>
                </c:pt>
                <c:pt idx="1721">
                  <c:v>41645.310671296298</c:v>
                </c:pt>
                <c:pt idx="1722">
                  <c:v>41645.310694444444</c:v>
                </c:pt>
                <c:pt idx="1723">
                  <c:v>41645.310717592591</c:v>
                </c:pt>
                <c:pt idx="1724">
                  <c:v>41645.310740740737</c:v>
                </c:pt>
                <c:pt idx="1725">
                  <c:v>41645.310763888891</c:v>
                </c:pt>
                <c:pt idx="1726">
                  <c:v>41645.310787037037</c:v>
                </c:pt>
                <c:pt idx="1727">
                  <c:v>41645.310810185183</c:v>
                </c:pt>
                <c:pt idx="1728">
                  <c:v>41645.310833333337</c:v>
                </c:pt>
                <c:pt idx="1729">
                  <c:v>41645.310856481483</c:v>
                </c:pt>
                <c:pt idx="1730">
                  <c:v>41645.310879629629</c:v>
                </c:pt>
                <c:pt idx="1731">
                  <c:v>41645.310902777775</c:v>
                </c:pt>
                <c:pt idx="1732">
                  <c:v>41645.310925925922</c:v>
                </c:pt>
                <c:pt idx="1733">
                  <c:v>41645.310949074075</c:v>
                </c:pt>
                <c:pt idx="1734">
                  <c:v>41645.310972222222</c:v>
                </c:pt>
                <c:pt idx="1735">
                  <c:v>41645.310995370368</c:v>
                </c:pt>
                <c:pt idx="1736">
                  <c:v>41645.311018518521</c:v>
                </c:pt>
                <c:pt idx="1737">
                  <c:v>41645.311041666668</c:v>
                </c:pt>
                <c:pt idx="1738">
                  <c:v>41645.311064814814</c:v>
                </c:pt>
                <c:pt idx="1739">
                  <c:v>41645.31108796296</c:v>
                </c:pt>
                <c:pt idx="1740">
                  <c:v>41645.311111111107</c:v>
                </c:pt>
                <c:pt idx="1741">
                  <c:v>41645.31113425926</c:v>
                </c:pt>
                <c:pt idx="1742">
                  <c:v>41645.311157407406</c:v>
                </c:pt>
                <c:pt idx="1743">
                  <c:v>41645.311180555553</c:v>
                </c:pt>
                <c:pt idx="1744">
                  <c:v>41645.311203703706</c:v>
                </c:pt>
                <c:pt idx="1745">
                  <c:v>41645.311226851853</c:v>
                </c:pt>
                <c:pt idx="1746">
                  <c:v>41645.311249999999</c:v>
                </c:pt>
                <c:pt idx="1747">
                  <c:v>41645.311273148152</c:v>
                </c:pt>
                <c:pt idx="1748">
                  <c:v>41645.311296296299</c:v>
                </c:pt>
                <c:pt idx="1749">
                  <c:v>41645.311319444445</c:v>
                </c:pt>
                <c:pt idx="1750">
                  <c:v>41645.311342592591</c:v>
                </c:pt>
                <c:pt idx="1751">
                  <c:v>41645.311365740738</c:v>
                </c:pt>
                <c:pt idx="1752">
                  <c:v>41645.311388888891</c:v>
                </c:pt>
                <c:pt idx="1753">
                  <c:v>41645.311412037037</c:v>
                </c:pt>
                <c:pt idx="1754">
                  <c:v>41645.311435185184</c:v>
                </c:pt>
                <c:pt idx="1755">
                  <c:v>41645.311458333337</c:v>
                </c:pt>
                <c:pt idx="1756">
                  <c:v>41645.311481481483</c:v>
                </c:pt>
                <c:pt idx="1757">
                  <c:v>41645.31150462963</c:v>
                </c:pt>
                <c:pt idx="1758">
                  <c:v>41645.311527777776</c:v>
                </c:pt>
                <c:pt idx="1759">
                  <c:v>41645.311550925922</c:v>
                </c:pt>
                <c:pt idx="1760">
                  <c:v>41645.311574074076</c:v>
                </c:pt>
                <c:pt idx="1761">
                  <c:v>41645.311597222222</c:v>
                </c:pt>
                <c:pt idx="1762">
                  <c:v>41645.311620370368</c:v>
                </c:pt>
                <c:pt idx="1763">
                  <c:v>41645.311643518522</c:v>
                </c:pt>
                <c:pt idx="1764">
                  <c:v>41645.311666666668</c:v>
                </c:pt>
                <c:pt idx="1765">
                  <c:v>41645.311689814815</c:v>
                </c:pt>
                <c:pt idx="1766">
                  <c:v>41645.311712962961</c:v>
                </c:pt>
                <c:pt idx="1767">
                  <c:v>41645.311736111107</c:v>
                </c:pt>
                <c:pt idx="1768">
                  <c:v>41645.311759259261</c:v>
                </c:pt>
                <c:pt idx="1769">
                  <c:v>41645.311782407407</c:v>
                </c:pt>
                <c:pt idx="1770">
                  <c:v>41645.311805555553</c:v>
                </c:pt>
                <c:pt idx="1771">
                  <c:v>41645.311828703707</c:v>
                </c:pt>
                <c:pt idx="1772">
                  <c:v>41645.311851851853</c:v>
                </c:pt>
                <c:pt idx="1773">
                  <c:v>41645.311874999999</c:v>
                </c:pt>
                <c:pt idx="1774">
                  <c:v>41645.311898148146</c:v>
                </c:pt>
                <c:pt idx="1775">
                  <c:v>41645.311921296292</c:v>
                </c:pt>
                <c:pt idx="1776">
                  <c:v>41645.311944444446</c:v>
                </c:pt>
                <c:pt idx="1777">
                  <c:v>41645.311967592592</c:v>
                </c:pt>
                <c:pt idx="1778">
                  <c:v>41645.311990740738</c:v>
                </c:pt>
                <c:pt idx="1779">
                  <c:v>41645.312013888892</c:v>
                </c:pt>
                <c:pt idx="1780">
                  <c:v>41645.312037037038</c:v>
                </c:pt>
                <c:pt idx="1781">
                  <c:v>41645.312060185184</c:v>
                </c:pt>
                <c:pt idx="1782">
                  <c:v>41645.312083333338</c:v>
                </c:pt>
                <c:pt idx="1783">
                  <c:v>41645.312106481484</c:v>
                </c:pt>
                <c:pt idx="1784">
                  <c:v>41645.31212962963</c:v>
                </c:pt>
                <c:pt idx="1785">
                  <c:v>41645.312152777777</c:v>
                </c:pt>
                <c:pt idx="1786">
                  <c:v>41645.312175925923</c:v>
                </c:pt>
                <c:pt idx="1787">
                  <c:v>41645.312199074076</c:v>
                </c:pt>
                <c:pt idx="1788">
                  <c:v>41645.312222222223</c:v>
                </c:pt>
                <c:pt idx="1789">
                  <c:v>41645.312245370369</c:v>
                </c:pt>
                <c:pt idx="1790">
                  <c:v>41645.312268518523</c:v>
                </c:pt>
                <c:pt idx="1791">
                  <c:v>41645.312291666669</c:v>
                </c:pt>
                <c:pt idx="1792">
                  <c:v>41645.312314814815</c:v>
                </c:pt>
                <c:pt idx="1793">
                  <c:v>41645.312337962961</c:v>
                </c:pt>
                <c:pt idx="1794">
                  <c:v>41645.312361111108</c:v>
                </c:pt>
                <c:pt idx="1795">
                  <c:v>41645.312384259261</c:v>
                </c:pt>
                <c:pt idx="1796">
                  <c:v>41645.312407407408</c:v>
                </c:pt>
                <c:pt idx="1797">
                  <c:v>41645.312430555554</c:v>
                </c:pt>
                <c:pt idx="1798">
                  <c:v>41645.312453703707</c:v>
                </c:pt>
                <c:pt idx="1799">
                  <c:v>41645.312476851854</c:v>
                </c:pt>
                <c:pt idx="1800">
                  <c:v>41645.3125</c:v>
                </c:pt>
                <c:pt idx="1801">
                  <c:v>41645.312523148146</c:v>
                </c:pt>
                <c:pt idx="1802">
                  <c:v>41645.312546296293</c:v>
                </c:pt>
                <c:pt idx="1803">
                  <c:v>41645.312569444446</c:v>
                </c:pt>
                <c:pt idx="1804">
                  <c:v>41645.312592592592</c:v>
                </c:pt>
                <c:pt idx="1805">
                  <c:v>41645.312615740739</c:v>
                </c:pt>
                <c:pt idx="1806">
                  <c:v>41645.312638888892</c:v>
                </c:pt>
                <c:pt idx="1807">
                  <c:v>41645.312662037039</c:v>
                </c:pt>
                <c:pt idx="1808">
                  <c:v>41645.312685185185</c:v>
                </c:pt>
                <c:pt idx="1809">
                  <c:v>41645.312708333331</c:v>
                </c:pt>
                <c:pt idx="1810">
                  <c:v>41645.312731481477</c:v>
                </c:pt>
                <c:pt idx="1811">
                  <c:v>41645.312754629631</c:v>
                </c:pt>
                <c:pt idx="1812">
                  <c:v>41645.312777777777</c:v>
                </c:pt>
                <c:pt idx="1813">
                  <c:v>41645.312800925924</c:v>
                </c:pt>
                <c:pt idx="1814">
                  <c:v>41645.312824074077</c:v>
                </c:pt>
                <c:pt idx="1815">
                  <c:v>41645.312847222223</c:v>
                </c:pt>
                <c:pt idx="1816">
                  <c:v>41645.31287037037</c:v>
                </c:pt>
                <c:pt idx="1817">
                  <c:v>41645.312893518516</c:v>
                </c:pt>
                <c:pt idx="1818">
                  <c:v>41645.312916666662</c:v>
                </c:pt>
                <c:pt idx="1819">
                  <c:v>41645.312939814816</c:v>
                </c:pt>
                <c:pt idx="1820">
                  <c:v>41645.312962962962</c:v>
                </c:pt>
                <c:pt idx="1821">
                  <c:v>41645.312986111108</c:v>
                </c:pt>
                <c:pt idx="1822">
                  <c:v>41645.313009259262</c:v>
                </c:pt>
                <c:pt idx="1823">
                  <c:v>41645.313032407408</c:v>
                </c:pt>
                <c:pt idx="1824">
                  <c:v>41645.313055555554</c:v>
                </c:pt>
                <c:pt idx="1825">
                  <c:v>41645.313078703708</c:v>
                </c:pt>
                <c:pt idx="1826">
                  <c:v>41645.313101851854</c:v>
                </c:pt>
                <c:pt idx="1827">
                  <c:v>41645.313125000001</c:v>
                </c:pt>
                <c:pt idx="1828">
                  <c:v>41645.313148148147</c:v>
                </c:pt>
                <c:pt idx="1829">
                  <c:v>41645.313171296293</c:v>
                </c:pt>
                <c:pt idx="1830">
                  <c:v>41645.313194444447</c:v>
                </c:pt>
                <c:pt idx="1831">
                  <c:v>41645.313217592593</c:v>
                </c:pt>
                <c:pt idx="1832">
                  <c:v>41645.313240740739</c:v>
                </c:pt>
                <c:pt idx="1833">
                  <c:v>41645.313263888893</c:v>
                </c:pt>
                <c:pt idx="1834">
                  <c:v>41645.313287037039</c:v>
                </c:pt>
                <c:pt idx="1835">
                  <c:v>41645.313310185185</c:v>
                </c:pt>
                <c:pt idx="1836">
                  <c:v>41645.313333333332</c:v>
                </c:pt>
                <c:pt idx="1837">
                  <c:v>41645.313356481478</c:v>
                </c:pt>
                <c:pt idx="1838">
                  <c:v>41645.313379629632</c:v>
                </c:pt>
                <c:pt idx="1839">
                  <c:v>41645.313402777778</c:v>
                </c:pt>
                <c:pt idx="1840">
                  <c:v>41645.313425925924</c:v>
                </c:pt>
                <c:pt idx="1841">
                  <c:v>41645.313449074078</c:v>
                </c:pt>
                <c:pt idx="1842">
                  <c:v>41645.313472222224</c:v>
                </c:pt>
                <c:pt idx="1843">
                  <c:v>41645.31349537037</c:v>
                </c:pt>
                <c:pt idx="1844">
                  <c:v>41645.313518518517</c:v>
                </c:pt>
                <c:pt idx="1845">
                  <c:v>41645.313541666663</c:v>
                </c:pt>
                <c:pt idx="1846">
                  <c:v>41645.313564814816</c:v>
                </c:pt>
                <c:pt idx="1847">
                  <c:v>41645.313587962963</c:v>
                </c:pt>
                <c:pt idx="1848">
                  <c:v>41645.313611111109</c:v>
                </c:pt>
                <c:pt idx="1849">
                  <c:v>41645.313634259262</c:v>
                </c:pt>
                <c:pt idx="1850">
                  <c:v>41645.313657407409</c:v>
                </c:pt>
                <c:pt idx="1851">
                  <c:v>41645.313680555555</c:v>
                </c:pt>
                <c:pt idx="1852">
                  <c:v>41645.313703703701</c:v>
                </c:pt>
                <c:pt idx="1853">
                  <c:v>41645.313726851848</c:v>
                </c:pt>
                <c:pt idx="1854">
                  <c:v>41645.313750000001</c:v>
                </c:pt>
                <c:pt idx="1855">
                  <c:v>41645.313773148147</c:v>
                </c:pt>
                <c:pt idx="1856">
                  <c:v>41645.313796296294</c:v>
                </c:pt>
                <c:pt idx="1857">
                  <c:v>41645.313819444447</c:v>
                </c:pt>
                <c:pt idx="1858">
                  <c:v>41645.313842592594</c:v>
                </c:pt>
                <c:pt idx="1859">
                  <c:v>41645.31386574074</c:v>
                </c:pt>
                <c:pt idx="1860">
                  <c:v>41645.313888888893</c:v>
                </c:pt>
                <c:pt idx="1861">
                  <c:v>41645.31391203704</c:v>
                </c:pt>
                <c:pt idx="1862">
                  <c:v>41645.313935185186</c:v>
                </c:pt>
                <c:pt idx="1863">
                  <c:v>41645.313958333332</c:v>
                </c:pt>
                <c:pt idx="1864">
                  <c:v>41645.313981481479</c:v>
                </c:pt>
                <c:pt idx="1865">
                  <c:v>41645.314004629632</c:v>
                </c:pt>
                <c:pt idx="1866">
                  <c:v>41645.314027777778</c:v>
                </c:pt>
                <c:pt idx="1867">
                  <c:v>41645.314050925925</c:v>
                </c:pt>
                <c:pt idx="1868">
                  <c:v>41645.314074074078</c:v>
                </c:pt>
                <c:pt idx="1869">
                  <c:v>41645.314097222225</c:v>
                </c:pt>
                <c:pt idx="1870">
                  <c:v>41645.314120370371</c:v>
                </c:pt>
                <c:pt idx="1871">
                  <c:v>41645.314143518517</c:v>
                </c:pt>
                <c:pt idx="1872">
                  <c:v>41645.314166666663</c:v>
                </c:pt>
                <c:pt idx="1873">
                  <c:v>41645.314189814817</c:v>
                </c:pt>
                <c:pt idx="1874">
                  <c:v>41645.314212962963</c:v>
                </c:pt>
                <c:pt idx="1875">
                  <c:v>41645.314236111109</c:v>
                </c:pt>
                <c:pt idx="1876">
                  <c:v>41645.314259259263</c:v>
                </c:pt>
                <c:pt idx="1877">
                  <c:v>41645.314282407409</c:v>
                </c:pt>
                <c:pt idx="1878">
                  <c:v>41645.314305555556</c:v>
                </c:pt>
                <c:pt idx="1879">
                  <c:v>41645.314328703702</c:v>
                </c:pt>
                <c:pt idx="1880">
                  <c:v>41645.314351851848</c:v>
                </c:pt>
                <c:pt idx="1881">
                  <c:v>41645.314375000002</c:v>
                </c:pt>
                <c:pt idx="1882">
                  <c:v>41645.314398148148</c:v>
                </c:pt>
                <c:pt idx="1883">
                  <c:v>41645.314421296294</c:v>
                </c:pt>
                <c:pt idx="1884">
                  <c:v>41645.314444444448</c:v>
                </c:pt>
                <c:pt idx="1885">
                  <c:v>41645.314467592594</c:v>
                </c:pt>
                <c:pt idx="1886">
                  <c:v>41645.31449074074</c:v>
                </c:pt>
                <c:pt idx="1887">
                  <c:v>41645.314513888887</c:v>
                </c:pt>
                <c:pt idx="1888">
                  <c:v>41645.314537037033</c:v>
                </c:pt>
                <c:pt idx="1889">
                  <c:v>41645.314560185187</c:v>
                </c:pt>
                <c:pt idx="1890">
                  <c:v>41645.314583333333</c:v>
                </c:pt>
                <c:pt idx="1891">
                  <c:v>41645.314606481479</c:v>
                </c:pt>
                <c:pt idx="1892">
                  <c:v>41645.314629629633</c:v>
                </c:pt>
                <c:pt idx="1893">
                  <c:v>41645.314652777779</c:v>
                </c:pt>
                <c:pt idx="1894">
                  <c:v>41645.314675925925</c:v>
                </c:pt>
                <c:pt idx="1895">
                  <c:v>41645.314699074072</c:v>
                </c:pt>
                <c:pt idx="1896">
                  <c:v>41645.314722222218</c:v>
                </c:pt>
                <c:pt idx="1897">
                  <c:v>41645.314745370371</c:v>
                </c:pt>
                <c:pt idx="1898">
                  <c:v>41645.314768518518</c:v>
                </c:pt>
                <c:pt idx="1899">
                  <c:v>41645.314791666664</c:v>
                </c:pt>
                <c:pt idx="1900">
                  <c:v>41645.314814814818</c:v>
                </c:pt>
                <c:pt idx="1901">
                  <c:v>41645.314837962964</c:v>
                </c:pt>
                <c:pt idx="1902">
                  <c:v>41645.31486111111</c:v>
                </c:pt>
                <c:pt idx="1903">
                  <c:v>41645.314884259264</c:v>
                </c:pt>
                <c:pt idx="1904">
                  <c:v>41645.31490740741</c:v>
                </c:pt>
                <c:pt idx="1905">
                  <c:v>41645.314930555556</c:v>
                </c:pt>
                <c:pt idx="1906">
                  <c:v>41645.314953703702</c:v>
                </c:pt>
                <c:pt idx="1907">
                  <c:v>41645.314976851849</c:v>
                </c:pt>
                <c:pt idx="1908">
                  <c:v>41645.315000000002</c:v>
                </c:pt>
                <c:pt idx="1909">
                  <c:v>41645.315023148149</c:v>
                </c:pt>
                <c:pt idx="1910">
                  <c:v>41645.315046296295</c:v>
                </c:pt>
                <c:pt idx="1911">
                  <c:v>41645.315069444448</c:v>
                </c:pt>
                <c:pt idx="1912">
                  <c:v>41645.315092592595</c:v>
                </c:pt>
                <c:pt idx="1913">
                  <c:v>41645.315115740741</c:v>
                </c:pt>
                <c:pt idx="1914">
                  <c:v>41645.315138888887</c:v>
                </c:pt>
                <c:pt idx="1915">
                  <c:v>41645.315162037034</c:v>
                </c:pt>
                <c:pt idx="1916">
                  <c:v>41645.315185185187</c:v>
                </c:pt>
                <c:pt idx="1917">
                  <c:v>41645.315208333333</c:v>
                </c:pt>
                <c:pt idx="1918">
                  <c:v>41645.31523148148</c:v>
                </c:pt>
                <c:pt idx="1919">
                  <c:v>41645.315254629633</c:v>
                </c:pt>
                <c:pt idx="1920">
                  <c:v>41645.31527777778</c:v>
                </c:pt>
                <c:pt idx="1921">
                  <c:v>41645.315300925926</c:v>
                </c:pt>
                <c:pt idx="1922">
                  <c:v>41645.315324074072</c:v>
                </c:pt>
                <c:pt idx="1923">
                  <c:v>41645.315347222218</c:v>
                </c:pt>
                <c:pt idx="1924">
                  <c:v>41645.315370370372</c:v>
                </c:pt>
                <c:pt idx="1925">
                  <c:v>41645.315393518518</c:v>
                </c:pt>
                <c:pt idx="1926">
                  <c:v>41645.315416666665</c:v>
                </c:pt>
                <c:pt idx="1927">
                  <c:v>41645.315439814818</c:v>
                </c:pt>
                <c:pt idx="1928">
                  <c:v>41645.315462962964</c:v>
                </c:pt>
                <c:pt idx="1929">
                  <c:v>41645.315486111111</c:v>
                </c:pt>
                <c:pt idx="1930">
                  <c:v>41645.315509259257</c:v>
                </c:pt>
                <c:pt idx="1931">
                  <c:v>41645.315532407403</c:v>
                </c:pt>
                <c:pt idx="1932">
                  <c:v>41645.315555555557</c:v>
                </c:pt>
                <c:pt idx="1933">
                  <c:v>41645.315578703703</c:v>
                </c:pt>
                <c:pt idx="1934">
                  <c:v>41645.315601851849</c:v>
                </c:pt>
                <c:pt idx="1935">
                  <c:v>41645.315625000003</c:v>
                </c:pt>
                <c:pt idx="1936">
                  <c:v>41645.315648148149</c:v>
                </c:pt>
                <c:pt idx="1937">
                  <c:v>41645.315671296295</c:v>
                </c:pt>
                <c:pt idx="1938">
                  <c:v>41645.315694444442</c:v>
                </c:pt>
                <c:pt idx="1939">
                  <c:v>41645.315717592595</c:v>
                </c:pt>
                <c:pt idx="1940">
                  <c:v>41645.315740740742</c:v>
                </c:pt>
                <c:pt idx="1941">
                  <c:v>41645.315763888888</c:v>
                </c:pt>
                <c:pt idx="1942">
                  <c:v>41645.315787037034</c:v>
                </c:pt>
                <c:pt idx="1943">
                  <c:v>41645.315810185188</c:v>
                </c:pt>
                <c:pt idx="1944">
                  <c:v>41645.315833333334</c:v>
                </c:pt>
                <c:pt idx="1945">
                  <c:v>41645.31585648148</c:v>
                </c:pt>
                <c:pt idx="1946">
                  <c:v>41645.315879629634</c:v>
                </c:pt>
                <c:pt idx="1947">
                  <c:v>41645.31590277778</c:v>
                </c:pt>
                <c:pt idx="1948">
                  <c:v>41645.315925925926</c:v>
                </c:pt>
                <c:pt idx="1949">
                  <c:v>41645.315949074073</c:v>
                </c:pt>
                <c:pt idx="1950">
                  <c:v>41645.315972222219</c:v>
                </c:pt>
                <c:pt idx="1951">
                  <c:v>41645.315995370373</c:v>
                </c:pt>
                <c:pt idx="1952">
                  <c:v>41645.316018518519</c:v>
                </c:pt>
                <c:pt idx="1953">
                  <c:v>41645.316041666665</c:v>
                </c:pt>
                <c:pt idx="1954">
                  <c:v>41645.316064814819</c:v>
                </c:pt>
                <c:pt idx="1955">
                  <c:v>41645.316087962965</c:v>
                </c:pt>
                <c:pt idx="1956">
                  <c:v>41645.316111111111</c:v>
                </c:pt>
                <c:pt idx="1957">
                  <c:v>41645.316134259258</c:v>
                </c:pt>
                <c:pt idx="1958">
                  <c:v>41645.316157407404</c:v>
                </c:pt>
                <c:pt idx="1959">
                  <c:v>41645.316180555557</c:v>
                </c:pt>
                <c:pt idx="1960">
                  <c:v>41645.316203703704</c:v>
                </c:pt>
                <c:pt idx="1961">
                  <c:v>41645.31622685185</c:v>
                </c:pt>
                <c:pt idx="1962">
                  <c:v>41645.316250000003</c:v>
                </c:pt>
                <c:pt idx="1963">
                  <c:v>41645.31627314815</c:v>
                </c:pt>
                <c:pt idx="1964">
                  <c:v>41645.316296296296</c:v>
                </c:pt>
                <c:pt idx="1965">
                  <c:v>41645.316319444442</c:v>
                </c:pt>
                <c:pt idx="1966">
                  <c:v>41645.316342592589</c:v>
                </c:pt>
                <c:pt idx="1967">
                  <c:v>41645.316365740742</c:v>
                </c:pt>
                <c:pt idx="1968">
                  <c:v>41645.316388888888</c:v>
                </c:pt>
                <c:pt idx="1969">
                  <c:v>41645.316412037035</c:v>
                </c:pt>
                <c:pt idx="1970">
                  <c:v>41645.316435185188</c:v>
                </c:pt>
                <c:pt idx="1971">
                  <c:v>41645.316458333335</c:v>
                </c:pt>
                <c:pt idx="1972">
                  <c:v>41645.316481481481</c:v>
                </c:pt>
                <c:pt idx="1973">
                  <c:v>41645.316504629627</c:v>
                </c:pt>
                <c:pt idx="1974">
                  <c:v>41645.316527777773</c:v>
                </c:pt>
                <c:pt idx="1975">
                  <c:v>41645.316550925927</c:v>
                </c:pt>
                <c:pt idx="1976">
                  <c:v>41645.316574074073</c:v>
                </c:pt>
                <c:pt idx="1977">
                  <c:v>41645.31659722222</c:v>
                </c:pt>
                <c:pt idx="1978">
                  <c:v>41645.316620370373</c:v>
                </c:pt>
                <c:pt idx="1979">
                  <c:v>41645.316643518519</c:v>
                </c:pt>
                <c:pt idx="1980">
                  <c:v>41645.316666666666</c:v>
                </c:pt>
                <c:pt idx="1981">
                  <c:v>41645.316689814819</c:v>
                </c:pt>
                <c:pt idx="1982">
                  <c:v>41645.316712962966</c:v>
                </c:pt>
                <c:pt idx="1983">
                  <c:v>41645.316736111112</c:v>
                </c:pt>
                <c:pt idx="1984">
                  <c:v>41645.316759259258</c:v>
                </c:pt>
                <c:pt idx="1985">
                  <c:v>41645.316782407404</c:v>
                </c:pt>
                <c:pt idx="1986">
                  <c:v>41645.316805555558</c:v>
                </c:pt>
                <c:pt idx="1987">
                  <c:v>41645.316828703704</c:v>
                </c:pt>
                <c:pt idx="1988">
                  <c:v>41645.316851851851</c:v>
                </c:pt>
                <c:pt idx="1989">
                  <c:v>41645.316875000004</c:v>
                </c:pt>
                <c:pt idx="1990">
                  <c:v>41645.31689814815</c:v>
                </c:pt>
                <c:pt idx="1991">
                  <c:v>41645.316921296297</c:v>
                </c:pt>
                <c:pt idx="1992">
                  <c:v>41645.316944444443</c:v>
                </c:pt>
                <c:pt idx="1993">
                  <c:v>41645.316967592589</c:v>
                </c:pt>
                <c:pt idx="1994">
                  <c:v>41645.316990740743</c:v>
                </c:pt>
                <c:pt idx="1995">
                  <c:v>41645.317013888889</c:v>
                </c:pt>
                <c:pt idx="1996">
                  <c:v>41645.317037037035</c:v>
                </c:pt>
                <c:pt idx="1997">
                  <c:v>41645.317060185189</c:v>
                </c:pt>
                <c:pt idx="1998">
                  <c:v>41645.317083333335</c:v>
                </c:pt>
                <c:pt idx="1999">
                  <c:v>41645.317106481481</c:v>
                </c:pt>
                <c:pt idx="2000">
                  <c:v>41645.317129629628</c:v>
                </c:pt>
                <c:pt idx="2001">
                  <c:v>41645.317152777774</c:v>
                </c:pt>
                <c:pt idx="2002">
                  <c:v>41645.317175925928</c:v>
                </c:pt>
                <c:pt idx="2003">
                  <c:v>41645.317199074074</c:v>
                </c:pt>
                <c:pt idx="2004">
                  <c:v>41645.31722222222</c:v>
                </c:pt>
                <c:pt idx="2005">
                  <c:v>41645.317245370374</c:v>
                </c:pt>
                <c:pt idx="2006">
                  <c:v>41645.31726851852</c:v>
                </c:pt>
                <c:pt idx="2007">
                  <c:v>41645.317291666666</c:v>
                </c:pt>
                <c:pt idx="2008">
                  <c:v>41645.317314814813</c:v>
                </c:pt>
                <c:pt idx="2009">
                  <c:v>41645.317337962959</c:v>
                </c:pt>
                <c:pt idx="2010">
                  <c:v>41645.317361111112</c:v>
                </c:pt>
                <c:pt idx="2011">
                  <c:v>41645.317384259259</c:v>
                </c:pt>
                <c:pt idx="2012">
                  <c:v>41645.317407407405</c:v>
                </c:pt>
                <c:pt idx="2013">
                  <c:v>41645.317430555559</c:v>
                </c:pt>
                <c:pt idx="2014">
                  <c:v>41645.317453703705</c:v>
                </c:pt>
                <c:pt idx="2015">
                  <c:v>41645.317476851851</c:v>
                </c:pt>
                <c:pt idx="2016">
                  <c:v>41645.317499999997</c:v>
                </c:pt>
                <c:pt idx="2017">
                  <c:v>41645.317523148144</c:v>
                </c:pt>
                <c:pt idx="2018">
                  <c:v>41645.317546296297</c:v>
                </c:pt>
                <c:pt idx="2019">
                  <c:v>41645.317569444444</c:v>
                </c:pt>
                <c:pt idx="2020">
                  <c:v>41645.31759259259</c:v>
                </c:pt>
                <c:pt idx="2021">
                  <c:v>41645.317615740743</c:v>
                </c:pt>
                <c:pt idx="2022">
                  <c:v>41645.31763888889</c:v>
                </c:pt>
                <c:pt idx="2023">
                  <c:v>41645.317662037036</c:v>
                </c:pt>
                <c:pt idx="2024">
                  <c:v>41645.317685185189</c:v>
                </c:pt>
                <c:pt idx="2025">
                  <c:v>41645.317708333336</c:v>
                </c:pt>
                <c:pt idx="2026">
                  <c:v>41645.317731481482</c:v>
                </c:pt>
                <c:pt idx="2027">
                  <c:v>41645.317754629628</c:v>
                </c:pt>
                <c:pt idx="2028">
                  <c:v>41645.317777777775</c:v>
                </c:pt>
                <c:pt idx="2029">
                  <c:v>41645.317800925928</c:v>
                </c:pt>
                <c:pt idx="2030">
                  <c:v>41645.317824074074</c:v>
                </c:pt>
                <c:pt idx="2031">
                  <c:v>41645.317847222221</c:v>
                </c:pt>
                <c:pt idx="2032">
                  <c:v>41645.317870370374</c:v>
                </c:pt>
                <c:pt idx="2033">
                  <c:v>41645.317893518521</c:v>
                </c:pt>
                <c:pt idx="2034">
                  <c:v>41645.317916666667</c:v>
                </c:pt>
                <c:pt idx="2035">
                  <c:v>41645.317939814813</c:v>
                </c:pt>
                <c:pt idx="2036">
                  <c:v>41645.317962962959</c:v>
                </c:pt>
                <c:pt idx="2037">
                  <c:v>41645.317986111113</c:v>
                </c:pt>
                <c:pt idx="2038">
                  <c:v>41645.318009259259</c:v>
                </c:pt>
                <c:pt idx="2039">
                  <c:v>41645.318032407406</c:v>
                </c:pt>
                <c:pt idx="2040">
                  <c:v>41645.318055555559</c:v>
                </c:pt>
                <c:pt idx="2041">
                  <c:v>41645.318078703705</c:v>
                </c:pt>
                <c:pt idx="2042">
                  <c:v>41645.318101851852</c:v>
                </c:pt>
                <c:pt idx="2043">
                  <c:v>41645.318124999998</c:v>
                </c:pt>
                <c:pt idx="2044">
                  <c:v>41645.318148148144</c:v>
                </c:pt>
                <c:pt idx="2045">
                  <c:v>41645.318171296298</c:v>
                </c:pt>
                <c:pt idx="2046">
                  <c:v>41645.318194444444</c:v>
                </c:pt>
                <c:pt idx="2047">
                  <c:v>41645.31821759259</c:v>
                </c:pt>
                <c:pt idx="2048">
                  <c:v>41645.318240740744</c:v>
                </c:pt>
                <c:pt idx="2049">
                  <c:v>41645.31826388889</c:v>
                </c:pt>
                <c:pt idx="2050">
                  <c:v>41645.318287037036</c:v>
                </c:pt>
                <c:pt idx="2051">
                  <c:v>41645.318310185183</c:v>
                </c:pt>
                <c:pt idx="2052">
                  <c:v>41645.318333333329</c:v>
                </c:pt>
                <c:pt idx="2053">
                  <c:v>41645.318356481483</c:v>
                </c:pt>
                <c:pt idx="2054">
                  <c:v>41645.318379629629</c:v>
                </c:pt>
                <c:pt idx="2055">
                  <c:v>41645.318402777775</c:v>
                </c:pt>
                <c:pt idx="2056">
                  <c:v>41645.318425925929</c:v>
                </c:pt>
                <c:pt idx="2057">
                  <c:v>41645.318449074075</c:v>
                </c:pt>
                <c:pt idx="2058">
                  <c:v>41645.318472222221</c:v>
                </c:pt>
                <c:pt idx="2059">
                  <c:v>41645.318495370375</c:v>
                </c:pt>
                <c:pt idx="2060">
                  <c:v>41645.318518518521</c:v>
                </c:pt>
                <c:pt idx="2061">
                  <c:v>41645.318541666667</c:v>
                </c:pt>
                <c:pt idx="2062">
                  <c:v>41645.318564814814</c:v>
                </c:pt>
                <c:pt idx="2063">
                  <c:v>41645.31858796296</c:v>
                </c:pt>
                <c:pt idx="2064">
                  <c:v>41645.318611111114</c:v>
                </c:pt>
                <c:pt idx="2065">
                  <c:v>41645.31863425926</c:v>
                </c:pt>
                <c:pt idx="2066">
                  <c:v>41645.318657407406</c:v>
                </c:pt>
                <c:pt idx="2067">
                  <c:v>41645.31868055556</c:v>
                </c:pt>
                <c:pt idx="2068">
                  <c:v>41645.318703703706</c:v>
                </c:pt>
                <c:pt idx="2069">
                  <c:v>41645.318726851852</c:v>
                </c:pt>
                <c:pt idx="2070">
                  <c:v>41645.318749999999</c:v>
                </c:pt>
                <c:pt idx="2071">
                  <c:v>41645.318773148145</c:v>
                </c:pt>
                <c:pt idx="2072">
                  <c:v>41645.318796296298</c:v>
                </c:pt>
                <c:pt idx="2073">
                  <c:v>41645.318819444445</c:v>
                </c:pt>
                <c:pt idx="2074">
                  <c:v>41645.318842592591</c:v>
                </c:pt>
                <c:pt idx="2075">
                  <c:v>41645.318865740745</c:v>
                </c:pt>
                <c:pt idx="2076">
                  <c:v>41645.318888888891</c:v>
                </c:pt>
                <c:pt idx="2077">
                  <c:v>41645.318912037037</c:v>
                </c:pt>
                <c:pt idx="2078">
                  <c:v>41645.318935185183</c:v>
                </c:pt>
                <c:pt idx="2079">
                  <c:v>41645.31895833333</c:v>
                </c:pt>
                <c:pt idx="2080">
                  <c:v>41645.318981481483</c:v>
                </c:pt>
                <c:pt idx="2081">
                  <c:v>41645.319004629629</c:v>
                </c:pt>
                <c:pt idx="2082">
                  <c:v>41645.319027777776</c:v>
                </c:pt>
                <c:pt idx="2083">
                  <c:v>41645.319050925929</c:v>
                </c:pt>
                <c:pt idx="2084">
                  <c:v>41645.319074074076</c:v>
                </c:pt>
                <c:pt idx="2085">
                  <c:v>41645.319097222222</c:v>
                </c:pt>
                <c:pt idx="2086">
                  <c:v>41645.319120370368</c:v>
                </c:pt>
                <c:pt idx="2087">
                  <c:v>41645.319143518514</c:v>
                </c:pt>
                <c:pt idx="2088">
                  <c:v>41645.319166666668</c:v>
                </c:pt>
                <c:pt idx="2089">
                  <c:v>41645.319189814814</c:v>
                </c:pt>
                <c:pt idx="2090">
                  <c:v>41645.319212962961</c:v>
                </c:pt>
                <c:pt idx="2091">
                  <c:v>41645.319236111114</c:v>
                </c:pt>
                <c:pt idx="2092">
                  <c:v>41645.31925925926</c:v>
                </c:pt>
                <c:pt idx="2093">
                  <c:v>41645.319282407407</c:v>
                </c:pt>
                <c:pt idx="2094">
                  <c:v>41645.319305555553</c:v>
                </c:pt>
                <c:pt idx="2095">
                  <c:v>41645.319328703699</c:v>
                </c:pt>
                <c:pt idx="2096">
                  <c:v>41645.319351851853</c:v>
                </c:pt>
                <c:pt idx="2097">
                  <c:v>41645.319374999999</c:v>
                </c:pt>
                <c:pt idx="2098">
                  <c:v>41645.319398148145</c:v>
                </c:pt>
                <c:pt idx="2099">
                  <c:v>41645.319421296299</c:v>
                </c:pt>
                <c:pt idx="2100">
                  <c:v>41645.319444444445</c:v>
                </c:pt>
                <c:pt idx="2101">
                  <c:v>41645.319467592592</c:v>
                </c:pt>
                <c:pt idx="2102">
                  <c:v>41645.319490740745</c:v>
                </c:pt>
                <c:pt idx="2103">
                  <c:v>41645.319513888891</c:v>
                </c:pt>
                <c:pt idx="2104">
                  <c:v>41645.319537037038</c:v>
                </c:pt>
                <c:pt idx="2105">
                  <c:v>41645.319560185184</c:v>
                </c:pt>
                <c:pt idx="2106">
                  <c:v>41645.31958333333</c:v>
                </c:pt>
                <c:pt idx="2107">
                  <c:v>41645.319606481484</c:v>
                </c:pt>
                <c:pt idx="2108">
                  <c:v>41645.31962962963</c:v>
                </c:pt>
                <c:pt idx="2109">
                  <c:v>41645.319652777776</c:v>
                </c:pt>
                <c:pt idx="2110">
                  <c:v>41645.31967592593</c:v>
                </c:pt>
                <c:pt idx="2111">
                  <c:v>41645.319699074076</c:v>
                </c:pt>
                <c:pt idx="2112">
                  <c:v>41645.319722222222</c:v>
                </c:pt>
                <c:pt idx="2113">
                  <c:v>41645.319745370369</c:v>
                </c:pt>
                <c:pt idx="2114">
                  <c:v>41645.319768518515</c:v>
                </c:pt>
                <c:pt idx="2115">
                  <c:v>41645.319791666669</c:v>
                </c:pt>
                <c:pt idx="2116">
                  <c:v>41645.319814814815</c:v>
                </c:pt>
                <c:pt idx="2117">
                  <c:v>41645.319837962961</c:v>
                </c:pt>
                <c:pt idx="2118">
                  <c:v>41645.319861111115</c:v>
                </c:pt>
                <c:pt idx="2119">
                  <c:v>41645.319884259261</c:v>
                </c:pt>
                <c:pt idx="2120">
                  <c:v>41645.319907407407</c:v>
                </c:pt>
                <c:pt idx="2121">
                  <c:v>41645.319930555554</c:v>
                </c:pt>
                <c:pt idx="2122">
                  <c:v>41645.3199537037</c:v>
                </c:pt>
                <c:pt idx="2123">
                  <c:v>41645.319976851853</c:v>
                </c:pt>
                <c:pt idx="2124">
                  <c:v>41645.32</c:v>
                </c:pt>
                <c:pt idx="2125">
                  <c:v>41645.320023148146</c:v>
                </c:pt>
                <c:pt idx="2126">
                  <c:v>41645.3200462963</c:v>
                </c:pt>
                <c:pt idx="2127">
                  <c:v>41645.320069444446</c:v>
                </c:pt>
                <c:pt idx="2128">
                  <c:v>41645.320092592592</c:v>
                </c:pt>
                <c:pt idx="2129">
                  <c:v>41645.320115740738</c:v>
                </c:pt>
                <c:pt idx="2130">
                  <c:v>41645.320138888885</c:v>
                </c:pt>
                <c:pt idx="2131">
                  <c:v>41645.320162037038</c:v>
                </c:pt>
                <c:pt idx="2132">
                  <c:v>41645.320185185185</c:v>
                </c:pt>
                <c:pt idx="2133">
                  <c:v>41645.320208333331</c:v>
                </c:pt>
                <c:pt idx="2134">
                  <c:v>41645.320231481484</c:v>
                </c:pt>
                <c:pt idx="2135">
                  <c:v>41645.320254629631</c:v>
                </c:pt>
                <c:pt idx="2136">
                  <c:v>41645.320277777777</c:v>
                </c:pt>
                <c:pt idx="2137">
                  <c:v>41645.320300925923</c:v>
                </c:pt>
                <c:pt idx="2138">
                  <c:v>41645.320324074077</c:v>
                </c:pt>
                <c:pt idx="2139">
                  <c:v>41645.320347222223</c:v>
                </c:pt>
                <c:pt idx="2140">
                  <c:v>41645.320370370369</c:v>
                </c:pt>
                <c:pt idx="2141">
                  <c:v>41645.320393518516</c:v>
                </c:pt>
                <c:pt idx="2142">
                  <c:v>41645.320416666669</c:v>
                </c:pt>
                <c:pt idx="2143">
                  <c:v>41645.320439814815</c:v>
                </c:pt>
                <c:pt idx="2144">
                  <c:v>41645.320462962962</c:v>
                </c:pt>
                <c:pt idx="2145">
                  <c:v>41645.320486111115</c:v>
                </c:pt>
                <c:pt idx="2146">
                  <c:v>41645.320509259262</c:v>
                </c:pt>
                <c:pt idx="2147">
                  <c:v>41645.320532407408</c:v>
                </c:pt>
                <c:pt idx="2148">
                  <c:v>41645.320555555554</c:v>
                </c:pt>
                <c:pt idx="2149">
                  <c:v>41645.3205787037</c:v>
                </c:pt>
                <c:pt idx="2150">
                  <c:v>41645.320601851854</c:v>
                </c:pt>
                <c:pt idx="2151">
                  <c:v>41645.320625</c:v>
                </c:pt>
                <c:pt idx="2152">
                  <c:v>41645.320648148147</c:v>
                </c:pt>
                <c:pt idx="2153">
                  <c:v>41645.3206712963</c:v>
                </c:pt>
                <c:pt idx="2154">
                  <c:v>41645.320694444446</c:v>
                </c:pt>
                <c:pt idx="2155">
                  <c:v>41645.320717592593</c:v>
                </c:pt>
                <c:pt idx="2156">
                  <c:v>41645.320740740739</c:v>
                </c:pt>
                <c:pt idx="2157">
                  <c:v>41645.320763888885</c:v>
                </c:pt>
                <c:pt idx="2158">
                  <c:v>41645.320787037039</c:v>
                </c:pt>
                <c:pt idx="2159">
                  <c:v>41645.320810185185</c:v>
                </c:pt>
                <c:pt idx="2160">
                  <c:v>41645.320833333331</c:v>
                </c:pt>
                <c:pt idx="2161">
                  <c:v>41645.320856481485</c:v>
                </c:pt>
                <c:pt idx="2162">
                  <c:v>41645.320879629631</c:v>
                </c:pt>
                <c:pt idx="2163">
                  <c:v>41645.320902777778</c:v>
                </c:pt>
                <c:pt idx="2164">
                  <c:v>41645.320925925924</c:v>
                </c:pt>
                <c:pt idx="2165">
                  <c:v>41645.32094907407</c:v>
                </c:pt>
                <c:pt idx="2166">
                  <c:v>41645.320972222224</c:v>
                </c:pt>
                <c:pt idx="2167">
                  <c:v>41645.32099537037</c:v>
                </c:pt>
                <c:pt idx="2168">
                  <c:v>41645.321018518516</c:v>
                </c:pt>
                <c:pt idx="2169">
                  <c:v>41645.32104166667</c:v>
                </c:pt>
                <c:pt idx="2170">
                  <c:v>41645.321064814816</c:v>
                </c:pt>
                <c:pt idx="2171">
                  <c:v>41645.321087962962</c:v>
                </c:pt>
                <c:pt idx="2172">
                  <c:v>41645.321111111109</c:v>
                </c:pt>
                <c:pt idx="2173">
                  <c:v>41645.321134259255</c:v>
                </c:pt>
                <c:pt idx="2174">
                  <c:v>41645.321157407408</c:v>
                </c:pt>
                <c:pt idx="2175">
                  <c:v>41645.321180555555</c:v>
                </c:pt>
                <c:pt idx="2176">
                  <c:v>41645.321203703701</c:v>
                </c:pt>
                <c:pt idx="2177">
                  <c:v>41645.321226851855</c:v>
                </c:pt>
                <c:pt idx="2178">
                  <c:v>41645.321250000001</c:v>
                </c:pt>
                <c:pt idx="2179">
                  <c:v>41645.321273148147</c:v>
                </c:pt>
                <c:pt idx="2180">
                  <c:v>41645.321296296301</c:v>
                </c:pt>
                <c:pt idx="2181">
                  <c:v>41645.321319444447</c:v>
                </c:pt>
                <c:pt idx="2182">
                  <c:v>41645.321342592593</c:v>
                </c:pt>
                <c:pt idx="2183">
                  <c:v>41645.32136574074</c:v>
                </c:pt>
                <c:pt idx="2184">
                  <c:v>41645.321388888886</c:v>
                </c:pt>
                <c:pt idx="2185">
                  <c:v>41645.321412037039</c:v>
                </c:pt>
                <c:pt idx="2186">
                  <c:v>41645.321435185186</c:v>
                </c:pt>
                <c:pt idx="2187">
                  <c:v>41645.321458333332</c:v>
                </c:pt>
                <c:pt idx="2188">
                  <c:v>41645.321481481486</c:v>
                </c:pt>
                <c:pt idx="2189">
                  <c:v>41645.321504629632</c:v>
                </c:pt>
                <c:pt idx="2190">
                  <c:v>41645.321527777778</c:v>
                </c:pt>
                <c:pt idx="2191">
                  <c:v>41645.321550925924</c:v>
                </c:pt>
                <c:pt idx="2192">
                  <c:v>41645.321574074071</c:v>
                </c:pt>
                <c:pt idx="2193">
                  <c:v>41645.321597222224</c:v>
                </c:pt>
                <c:pt idx="2194">
                  <c:v>41645.321620370371</c:v>
                </c:pt>
                <c:pt idx="2195">
                  <c:v>41645.321643518517</c:v>
                </c:pt>
                <c:pt idx="2196">
                  <c:v>41645.32166666667</c:v>
                </c:pt>
                <c:pt idx="2197">
                  <c:v>41645.321689814817</c:v>
                </c:pt>
                <c:pt idx="2198">
                  <c:v>41645.321712962963</c:v>
                </c:pt>
                <c:pt idx="2199">
                  <c:v>41645.321736111109</c:v>
                </c:pt>
                <c:pt idx="2200">
                  <c:v>41645.321759259255</c:v>
                </c:pt>
                <c:pt idx="2201">
                  <c:v>41645.321782407409</c:v>
                </c:pt>
                <c:pt idx="2202">
                  <c:v>41645.321805555555</c:v>
                </c:pt>
                <c:pt idx="2203">
                  <c:v>41645.321828703702</c:v>
                </c:pt>
                <c:pt idx="2204">
                  <c:v>41645.321851851855</c:v>
                </c:pt>
                <c:pt idx="2205">
                  <c:v>41645.321875000001</c:v>
                </c:pt>
                <c:pt idx="2206">
                  <c:v>41645.321898148148</c:v>
                </c:pt>
                <c:pt idx="2207">
                  <c:v>41645.321921296294</c:v>
                </c:pt>
                <c:pt idx="2208">
                  <c:v>41645.32194444444</c:v>
                </c:pt>
                <c:pt idx="2209">
                  <c:v>41645.321967592594</c:v>
                </c:pt>
                <c:pt idx="2210">
                  <c:v>41645.32199074074</c:v>
                </c:pt>
                <c:pt idx="2211">
                  <c:v>41645.322013888886</c:v>
                </c:pt>
                <c:pt idx="2212">
                  <c:v>41645.32203703704</c:v>
                </c:pt>
                <c:pt idx="2213">
                  <c:v>41645.322060185186</c:v>
                </c:pt>
                <c:pt idx="2214">
                  <c:v>41645.322083333333</c:v>
                </c:pt>
                <c:pt idx="2215">
                  <c:v>41645.322106481479</c:v>
                </c:pt>
                <c:pt idx="2216">
                  <c:v>41645.322129629625</c:v>
                </c:pt>
                <c:pt idx="2217">
                  <c:v>41645.322152777779</c:v>
                </c:pt>
                <c:pt idx="2218">
                  <c:v>41645.322175925925</c:v>
                </c:pt>
                <c:pt idx="2219">
                  <c:v>41645.322199074071</c:v>
                </c:pt>
                <c:pt idx="2220">
                  <c:v>41645.322222222225</c:v>
                </c:pt>
                <c:pt idx="2221">
                  <c:v>41645.322245370371</c:v>
                </c:pt>
                <c:pt idx="2222">
                  <c:v>41645.322268518517</c:v>
                </c:pt>
                <c:pt idx="2223">
                  <c:v>41645.322291666671</c:v>
                </c:pt>
                <c:pt idx="2224">
                  <c:v>41645.322314814817</c:v>
                </c:pt>
                <c:pt idx="2225">
                  <c:v>41645.322337962964</c:v>
                </c:pt>
                <c:pt idx="2226">
                  <c:v>41645.32236111111</c:v>
                </c:pt>
                <c:pt idx="2227">
                  <c:v>41645.322384259256</c:v>
                </c:pt>
                <c:pt idx="2228">
                  <c:v>41645.32240740741</c:v>
                </c:pt>
                <c:pt idx="2229">
                  <c:v>41645.322430555556</c:v>
                </c:pt>
                <c:pt idx="2230">
                  <c:v>41645.322453703702</c:v>
                </c:pt>
                <c:pt idx="2231">
                  <c:v>41645.322476851856</c:v>
                </c:pt>
                <c:pt idx="2232">
                  <c:v>41645.322500000002</c:v>
                </c:pt>
                <c:pt idx="2233">
                  <c:v>41645.322523148148</c:v>
                </c:pt>
                <c:pt idx="2234">
                  <c:v>41645.322546296295</c:v>
                </c:pt>
                <c:pt idx="2235">
                  <c:v>41645.322569444441</c:v>
                </c:pt>
                <c:pt idx="2236">
                  <c:v>41645.322592592594</c:v>
                </c:pt>
                <c:pt idx="2237">
                  <c:v>41645.322615740741</c:v>
                </c:pt>
                <c:pt idx="2238">
                  <c:v>41645.322638888887</c:v>
                </c:pt>
                <c:pt idx="2239">
                  <c:v>41645.322662037041</c:v>
                </c:pt>
                <c:pt idx="2240">
                  <c:v>41645.322685185187</c:v>
                </c:pt>
                <c:pt idx="2241">
                  <c:v>41645.322708333333</c:v>
                </c:pt>
                <c:pt idx="2242">
                  <c:v>41645.322731481479</c:v>
                </c:pt>
                <c:pt idx="2243">
                  <c:v>41645.322754629626</c:v>
                </c:pt>
                <c:pt idx="2244">
                  <c:v>41645.322777777779</c:v>
                </c:pt>
                <c:pt idx="2245">
                  <c:v>41645.322800925926</c:v>
                </c:pt>
                <c:pt idx="2246">
                  <c:v>41645.322824074072</c:v>
                </c:pt>
                <c:pt idx="2247">
                  <c:v>41645.322847222225</c:v>
                </c:pt>
                <c:pt idx="2248">
                  <c:v>41645.322870370372</c:v>
                </c:pt>
                <c:pt idx="2249">
                  <c:v>41645.322893518518</c:v>
                </c:pt>
                <c:pt idx="2250">
                  <c:v>41645.322916666664</c:v>
                </c:pt>
                <c:pt idx="2251">
                  <c:v>41645.322939814811</c:v>
                </c:pt>
                <c:pt idx="2252">
                  <c:v>41645.322962962964</c:v>
                </c:pt>
                <c:pt idx="2253">
                  <c:v>41645.32298611111</c:v>
                </c:pt>
                <c:pt idx="2254">
                  <c:v>41645.323009259257</c:v>
                </c:pt>
                <c:pt idx="2255">
                  <c:v>41645.32303240741</c:v>
                </c:pt>
                <c:pt idx="2256">
                  <c:v>41645.323055555556</c:v>
                </c:pt>
                <c:pt idx="2257">
                  <c:v>41645.323078703703</c:v>
                </c:pt>
                <c:pt idx="2258">
                  <c:v>41645.323101851856</c:v>
                </c:pt>
                <c:pt idx="2259">
                  <c:v>41645.323125000003</c:v>
                </c:pt>
                <c:pt idx="2260">
                  <c:v>41645.323148148149</c:v>
                </c:pt>
                <c:pt idx="2261">
                  <c:v>41645.323171296295</c:v>
                </c:pt>
                <c:pt idx="2262">
                  <c:v>41645.323194444441</c:v>
                </c:pt>
                <c:pt idx="2263">
                  <c:v>41645.323217592595</c:v>
                </c:pt>
                <c:pt idx="2264">
                  <c:v>41645.323240740741</c:v>
                </c:pt>
                <c:pt idx="2265">
                  <c:v>41645.323263888888</c:v>
                </c:pt>
                <c:pt idx="2266">
                  <c:v>41645.323287037041</c:v>
                </c:pt>
                <c:pt idx="2267">
                  <c:v>41645.323310185187</c:v>
                </c:pt>
                <c:pt idx="2268">
                  <c:v>41645.323333333334</c:v>
                </c:pt>
                <c:pt idx="2269">
                  <c:v>41645.32335648148</c:v>
                </c:pt>
                <c:pt idx="2270">
                  <c:v>41645.323379629626</c:v>
                </c:pt>
                <c:pt idx="2271">
                  <c:v>41645.32340277778</c:v>
                </c:pt>
                <c:pt idx="2272">
                  <c:v>41645.323425925926</c:v>
                </c:pt>
                <c:pt idx="2273">
                  <c:v>41645.323449074072</c:v>
                </c:pt>
                <c:pt idx="2274">
                  <c:v>41645.323472222226</c:v>
                </c:pt>
                <c:pt idx="2275">
                  <c:v>41645.323495370372</c:v>
                </c:pt>
                <c:pt idx="2276">
                  <c:v>41645.323518518519</c:v>
                </c:pt>
                <c:pt idx="2277">
                  <c:v>41645.323541666665</c:v>
                </c:pt>
                <c:pt idx="2278">
                  <c:v>41645.323564814811</c:v>
                </c:pt>
                <c:pt idx="2279">
                  <c:v>41645.323587962965</c:v>
                </c:pt>
                <c:pt idx="2280">
                  <c:v>41645.323611111111</c:v>
                </c:pt>
                <c:pt idx="2281">
                  <c:v>41645.323634259257</c:v>
                </c:pt>
                <c:pt idx="2282">
                  <c:v>41645.323657407411</c:v>
                </c:pt>
                <c:pt idx="2283">
                  <c:v>41645.323680555557</c:v>
                </c:pt>
                <c:pt idx="2284">
                  <c:v>41645.323703703703</c:v>
                </c:pt>
                <c:pt idx="2285">
                  <c:v>41645.32372685185</c:v>
                </c:pt>
                <c:pt idx="2286">
                  <c:v>41645.323749999996</c:v>
                </c:pt>
                <c:pt idx="2287">
                  <c:v>41645.323773148149</c:v>
                </c:pt>
                <c:pt idx="2288">
                  <c:v>41645.323796296296</c:v>
                </c:pt>
                <c:pt idx="2289">
                  <c:v>41645.323819444442</c:v>
                </c:pt>
                <c:pt idx="2290">
                  <c:v>41645.323842592596</c:v>
                </c:pt>
                <c:pt idx="2291">
                  <c:v>41645.323865740742</c:v>
                </c:pt>
                <c:pt idx="2292">
                  <c:v>41645.323888888888</c:v>
                </c:pt>
                <c:pt idx="2293">
                  <c:v>41645.323912037034</c:v>
                </c:pt>
                <c:pt idx="2294">
                  <c:v>41645.323935185181</c:v>
                </c:pt>
                <c:pt idx="2295">
                  <c:v>41645.323958333334</c:v>
                </c:pt>
                <c:pt idx="2296">
                  <c:v>41645.323981481481</c:v>
                </c:pt>
                <c:pt idx="2297">
                  <c:v>41645.324004629627</c:v>
                </c:pt>
                <c:pt idx="2298">
                  <c:v>41645.32402777778</c:v>
                </c:pt>
                <c:pt idx="2299">
                  <c:v>41645.324050925927</c:v>
                </c:pt>
                <c:pt idx="2300">
                  <c:v>41645.324074074073</c:v>
                </c:pt>
                <c:pt idx="2301">
                  <c:v>41645.324097222227</c:v>
                </c:pt>
                <c:pt idx="2302">
                  <c:v>41645.324120370373</c:v>
                </c:pt>
                <c:pt idx="2303">
                  <c:v>41645.324143518519</c:v>
                </c:pt>
                <c:pt idx="2304">
                  <c:v>41645.324166666665</c:v>
                </c:pt>
                <c:pt idx="2305">
                  <c:v>41645.324189814812</c:v>
                </c:pt>
                <c:pt idx="2306">
                  <c:v>41645.324212962965</c:v>
                </c:pt>
                <c:pt idx="2307">
                  <c:v>41645.324236111112</c:v>
                </c:pt>
                <c:pt idx="2308">
                  <c:v>41645.324259259258</c:v>
                </c:pt>
                <c:pt idx="2309">
                  <c:v>41645.324282407411</c:v>
                </c:pt>
                <c:pt idx="2310">
                  <c:v>41645.324305555558</c:v>
                </c:pt>
                <c:pt idx="2311">
                  <c:v>41645.324328703704</c:v>
                </c:pt>
                <c:pt idx="2312">
                  <c:v>41645.32435185185</c:v>
                </c:pt>
                <c:pt idx="2313">
                  <c:v>41645.324374999997</c:v>
                </c:pt>
                <c:pt idx="2314">
                  <c:v>41645.32439814815</c:v>
                </c:pt>
                <c:pt idx="2315">
                  <c:v>41645.324421296296</c:v>
                </c:pt>
                <c:pt idx="2316">
                  <c:v>41645.324444444443</c:v>
                </c:pt>
                <c:pt idx="2317">
                  <c:v>41645.324467592596</c:v>
                </c:pt>
                <c:pt idx="2318">
                  <c:v>41645.324490740742</c:v>
                </c:pt>
                <c:pt idx="2319">
                  <c:v>41645.324513888889</c:v>
                </c:pt>
                <c:pt idx="2320">
                  <c:v>41645.324537037035</c:v>
                </c:pt>
                <c:pt idx="2321">
                  <c:v>41645.324560185181</c:v>
                </c:pt>
                <c:pt idx="2322">
                  <c:v>41645.324583333335</c:v>
                </c:pt>
                <c:pt idx="2323">
                  <c:v>41645.324606481481</c:v>
                </c:pt>
                <c:pt idx="2324">
                  <c:v>41645.324629629627</c:v>
                </c:pt>
                <c:pt idx="2325">
                  <c:v>41645.324652777781</c:v>
                </c:pt>
                <c:pt idx="2326">
                  <c:v>41645.324675925927</c:v>
                </c:pt>
                <c:pt idx="2327">
                  <c:v>41645.324699074074</c:v>
                </c:pt>
                <c:pt idx="2328">
                  <c:v>41645.32472222222</c:v>
                </c:pt>
                <c:pt idx="2329">
                  <c:v>41645.324745370366</c:v>
                </c:pt>
                <c:pt idx="2330">
                  <c:v>41645.32476851852</c:v>
                </c:pt>
                <c:pt idx="2331">
                  <c:v>41645.324791666666</c:v>
                </c:pt>
                <c:pt idx="2332">
                  <c:v>41645.324814814812</c:v>
                </c:pt>
                <c:pt idx="2333">
                  <c:v>41645.324837962966</c:v>
                </c:pt>
                <c:pt idx="2334">
                  <c:v>41645.324861111112</c:v>
                </c:pt>
                <c:pt idx="2335">
                  <c:v>41645.324884259258</c:v>
                </c:pt>
                <c:pt idx="2336">
                  <c:v>41645.324907407405</c:v>
                </c:pt>
                <c:pt idx="2337">
                  <c:v>41645.324930555558</c:v>
                </c:pt>
                <c:pt idx="2338">
                  <c:v>41645.324953703705</c:v>
                </c:pt>
                <c:pt idx="2339">
                  <c:v>41645.324976851851</c:v>
                </c:pt>
                <c:pt idx="2340">
                  <c:v>41645.324999999997</c:v>
                </c:pt>
                <c:pt idx="2341">
                  <c:v>41645.325023148151</c:v>
                </c:pt>
                <c:pt idx="2342">
                  <c:v>41645.325046296297</c:v>
                </c:pt>
                <c:pt idx="2343">
                  <c:v>41645.325069444443</c:v>
                </c:pt>
                <c:pt idx="2344">
                  <c:v>41645.325092592597</c:v>
                </c:pt>
                <c:pt idx="2345">
                  <c:v>41645.325115740743</c:v>
                </c:pt>
                <c:pt idx="2346">
                  <c:v>41645.325138888889</c:v>
                </c:pt>
                <c:pt idx="2347">
                  <c:v>41645.325162037036</c:v>
                </c:pt>
                <c:pt idx="2348">
                  <c:v>41645.325185185182</c:v>
                </c:pt>
                <c:pt idx="2349">
                  <c:v>41645.325208333335</c:v>
                </c:pt>
                <c:pt idx="2350">
                  <c:v>41645.325231481482</c:v>
                </c:pt>
                <c:pt idx="2351">
                  <c:v>41645.325254629628</c:v>
                </c:pt>
                <c:pt idx="2352">
                  <c:v>41645.325277777782</c:v>
                </c:pt>
                <c:pt idx="2353">
                  <c:v>41645.325300925928</c:v>
                </c:pt>
                <c:pt idx="2354">
                  <c:v>41645.325324074074</c:v>
                </c:pt>
                <c:pt idx="2355">
                  <c:v>41645.32534722222</c:v>
                </c:pt>
                <c:pt idx="2356">
                  <c:v>41645.325370370367</c:v>
                </c:pt>
                <c:pt idx="2357">
                  <c:v>41645.32539351852</c:v>
                </c:pt>
                <c:pt idx="2358">
                  <c:v>41645.325416666667</c:v>
                </c:pt>
                <c:pt idx="2359">
                  <c:v>41645.325439814813</c:v>
                </c:pt>
                <c:pt idx="2360">
                  <c:v>41645.325462962966</c:v>
                </c:pt>
                <c:pt idx="2361">
                  <c:v>41645.325486111113</c:v>
                </c:pt>
                <c:pt idx="2362">
                  <c:v>41645.325509259259</c:v>
                </c:pt>
                <c:pt idx="2363">
                  <c:v>41645.325532407405</c:v>
                </c:pt>
                <c:pt idx="2364">
                  <c:v>41645.325555555552</c:v>
                </c:pt>
                <c:pt idx="2365">
                  <c:v>41645.325578703705</c:v>
                </c:pt>
                <c:pt idx="2366">
                  <c:v>41645.325601851851</c:v>
                </c:pt>
                <c:pt idx="2367">
                  <c:v>41645.325624999998</c:v>
                </c:pt>
                <c:pt idx="2368">
                  <c:v>41645.325648148151</c:v>
                </c:pt>
                <c:pt idx="2369">
                  <c:v>41645.325671296298</c:v>
                </c:pt>
                <c:pt idx="2370">
                  <c:v>41645.325694444444</c:v>
                </c:pt>
                <c:pt idx="2371">
                  <c:v>41645.32571759259</c:v>
                </c:pt>
                <c:pt idx="2372">
                  <c:v>41645.325740740736</c:v>
                </c:pt>
                <c:pt idx="2373">
                  <c:v>41645.32576388889</c:v>
                </c:pt>
                <c:pt idx="2374">
                  <c:v>41645.325787037036</c:v>
                </c:pt>
                <c:pt idx="2375">
                  <c:v>41645.325810185182</c:v>
                </c:pt>
                <c:pt idx="2376">
                  <c:v>41645.325833333336</c:v>
                </c:pt>
                <c:pt idx="2377">
                  <c:v>41645.325856481482</c:v>
                </c:pt>
                <c:pt idx="2378">
                  <c:v>41645.325879629629</c:v>
                </c:pt>
                <c:pt idx="2379">
                  <c:v>41645.325902777782</c:v>
                </c:pt>
                <c:pt idx="2380">
                  <c:v>41645.325925925928</c:v>
                </c:pt>
                <c:pt idx="2381">
                  <c:v>41645.325949074075</c:v>
                </c:pt>
                <c:pt idx="2382">
                  <c:v>41645.325972222221</c:v>
                </c:pt>
                <c:pt idx="2383">
                  <c:v>41645.325995370367</c:v>
                </c:pt>
                <c:pt idx="2384">
                  <c:v>41645.326018518521</c:v>
                </c:pt>
                <c:pt idx="2385">
                  <c:v>41645.326041666667</c:v>
                </c:pt>
                <c:pt idx="2386">
                  <c:v>41645.326064814813</c:v>
                </c:pt>
                <c:pt idx="2387">
                  <c:v>41645.326087962967</c:v>
                </c:pt>
                <c:pt idx="2388">
                  <c:v>41645.326111111113</c:v>
                </c:pt>
                <c:pt idx="2389">
                  <c:v>41645.32613425926</c:v>
                </c:pt>
                <c:pt idx="2390">
                  <c:v>41645.326157407406</c:v>
                </c:pt>
                <c:pt idx="2391">
                  <c:v>41645.326180555552</c:v>
                </c:pt>
                <c:pt idx="2392">
                  <c:v>41645.326203703706</c:v>
                </c:pt>
                <c:pt idx="2393">
                  <c:v>41645.326226851852</c:v>
                </c:pt>
                <c:pt idx="2394">
                  <c:v>41645.326249999998</c:v>
                </c:pt>
                <c:pt idx="2395">
                  <c:v>41645.326273148152</c:v>
                </c:pt>
                <c:pt idx="2396">
                  <c:v>41645.326296296298</c:v>
                </c:pt>
                <c:pt idx="2397">
                  <c:v>41645.326319444444</c:v>
                </c:pt>
                <c:pt idx="2398">
                  <c:v>41645.326342592591</c:v>
                </c:pt>
                <c:pt idx="2399">
                  <c:v>41645.326365740737</c:v>
                </c:pt>
                <c:pt idx="2400">
                  <c:v>41645.326388888891</c:v>
                </c:pt>
                <c:pt idx="2401">
                  <c:v>41645.326412037037</c:v>
                </c:pt>
                <c:pt idx="2402">
                  <c:v>41645.326435185183</c:v>
                </c:pt>
                <c:pt idx="2403">
                  <c:v>41645.326458333337</c:v>
                </c:pt>
                <c:pt idx="2404">
                  <c:v>41645.326481481483</c:v>
                </c:pt>
                <c:pt idx="2405">
                  <c:v>41645.326504629629</c:v>
                </c:pt>
                <c:pt idx="2406">
                  <c:v>41645.326527777775</c:v>
                </c:pt>
                <c:pt idx="2407">
                  <c:v>41645.326550925922</c:v>
                </c:pt>
                <c:pt idx="2408">
                  <c:v>41645.326574074075</c:v>
                </c:pt>
                <c:pt idx="2409">
                  <c:v>41645.326597222222</c:v>
                </c:pt>
                <c:pt idx="2410">
                  <c:v>41645.326620370368</c:v>
                </c:pt>
                <c:pt idx="2411">
                  <c:v>41645.326643518521</c:v>
                </c:pt>
                <c:pt idx="2412">
                  <c:v>41645.326666666668</c:v>
                </c:pt>
                <c:pt idx="2413">
                  <c:v>41645.326689814814</c:v>
                </c:pt>
                <c:pt idx="2414">
                  <c:v>41645.32671296296</c:v>
                </c:pt>
                <c:pt idx="2415">
                  <c:v>41645.326736111107</c:v>
                </c:pt>
                <c:pt idx="2416">
                  <c:v>41645.32675925926</c:v>
                </c:pt>
                <c:pt idx="2417">
                  <c:v>41645.326782407406</c:v>
                </c:pt>
                <c:pt idx="2418">
                  <c:v>41645.326805555553</c:v>
                </c:pt>
                <c:pt idx="2419">
                  <c:v>41645.326828703706</c:v>
                </c:pt>
                <c:pt idx="2420">
                  <c:v>41645.326851851853</c:v>
                </c:pt>
                <c:pt idx="2421">
                  <c:v>41645.326874999999</c:v>
                </c:pt>
                <c:pt idx="2422">
                  <c:v>41645.326898148152</c:v>
                </c:pt>
                <c:pt idx="2423">
                  <c:v>41645.326921296299</c:v>
                </c:pt>
                <c:pt idx="2424">
                  <c:v>41645.326944444445</c:v>
                </c:pt>
                <c:pt idx="2425">
                  <c:v>41645.326967592591</c:v>
                </c:pt>
                <c:pt idx="2426">
                  <c:v>41645.326990740738</c:v>
                </c:pt>
                <c:pt idx="2427">
                  <c:v>41645.327013888891</c:v>
                </c:pt>
                <c:pt idx="2428">
                  <c:v>41645.327037037037</c:v>
                </c:pt>
                <c:pt idx="2429">
                  <c:v>41645.327060185184</c:v>
                </c:pt>
                <c:pt idx="2430">
                  <c:v>41645.327083333337</c:v>
                </c:pt>
                <c:pt idx="2431">
                  <c:v>41645.327106481483</c:v>
                </c:pt>
                <c:pt idx="2432">
                  <c:v>41645.32712962963</c:v>
                </c:pt>
                <c:pt idx="2433">
                  <c:v>41645.327152777776</c:v>
                </c:pt>
                <c:pt idx="2434">
                  <c:v>41645.327175925922</c:v>
                </c:pt>
                <c:pt idx="2435">
                  <c:v>41645.327199074076</c:v>
                </c:pt>
                <c:pt idx="2436">
                  <c:v>41645.327222222222</c:v>
                </c:pt>
                <c:pt idx="2437">
                  <c:v>41645.327245370368</c:v>
                </c:pt>
                <c:pt idx="2438">
                  <c:v>41645.327268518522</c:v>
                </c:pt>
                <c:pt idx="2439">
                  <c:v>41645.327291666668</c:v>
                </c:pt>
                <c:pt idx="2440">
                  <c:v>41645.327314814815</c:v>
                </c:pt>
                <c:pt idx="2441">
                  <c:v>41645.327337962961</c:v>
                </c:pt>
                <c:pt idx="2442">
                  <c:v>41645.327361111107</c:v>
                </c:pt>
                <c:pt idx="2443">
                  <c:v>41645.327384259261</c:v>
                </c:pt>
                <c:pt idx="2444">
                  <c:v>41645.327407407407</c:v>
                </c:pt>
                <c:pt idx="2445">
                  <c:v>41645.327430555553</c:v>
                </c:pt>
                <c:pt idx="2446">
                  <c:v>41645.327453703707</c:v>
                </c:pt>
                <c:pt idx="2447">
                  <c:v>41645.327476851853</c:v>
                </c:pt>
                <c:pt idx="2448">
                  <c:v>41645.327499999999</c:v>
                </c:pt>
                <c:pt idx="2449">
                  <c:v>41645.327523148146</c:v>
                </c:pt>
                <c:pt idx="2450">
                  <c:v>41645.327546296292</c:v>
                </c:pt>
                <c:pt idx="2451">
                  <c:v>41645.327569444446</c:v>
                </c:pt>
                <c:pt idx="2452">
                  <c:v>41645.327592592592</c:v>
                </c:pt>
                <c:pt idx="2453">
                  <c:v>41645.327615740738</c:v>
                </c:pt>
                <c:pt idx="2454">
                  <c:v>41645.327638888892</c:v>
                </c:pt>
                <c:pt idx="2455">
                  <c:v>41645.327662037038</c:v>
                </c:pt>
                <c:pt idx="2456">
                  <c:v>41645.327685185184</c:v>
                </c:pt>
                <c:pt idx="2457">
                  <c:v>41645.327708333338</c:v>
                </c:pt>
                <c:pt idx="2458">
                  <c:v>41645.327731481484</c:v>
                </c:pt>
                <c:pt idx="2459">
                  <c:v>41645.32775462963</c:v>
                </c:pt>
                <c:pt idx="2460">
                  <c:v>41645.327777777777</c:v>
                </c:pt>
                <c:pt idx="2461">
                  <c:v>41645.327800925923</c:v>
                </c:pt>
                <c:pt idx="2462">
                  <c:v>41645.327824074076</c:v>
                </c:pt>
                <c:pt idx="2463">
                  <c:v>41645.327847222223</c:v>
                </c:pt>
                <c:pt idx="2464">
                  <c:v>41645.327870370369</c:v>
                </c:pt>
                <c:pt idx="2465">
                  <c:v>41645.327893518523</c:v>
                </c:pt>
                <c:pt idx="2466">
                  <c:v>41645.327916666669</c:v>
                </c:pt>
                <c:pt idx="2467">
                  <c:v>41645.327939814815</c:v>
                </c:pt>
                <c:pt idx="2468">
                  <c:v>41645.327962962961</c:v>
                </c:pt>
                <c:pt idx="2469">
                  <c:v>41645.327986111108</c:v>
                </c:pt>
                <c:pt idx="2470">
                  <c:v>41645.328009259261</c:v>
                </c:pt>
                <c:pt idx="2471">
                  <c:v>41645.328032407408</c:v>
                </c:pt>
                <c:pt idx="2472">
                  <c:v>41645.328055555554</c:v>
                </c:pt>
                <c:pt idx="2473">
                  <c:v>41645.328078703707</c:v>
                </c:pt>
                <c:pt idx="2474">
                  <c:v>41645.328101851854</c:v>
                </c:pt>
                <c:pt idx="2475">
                  <c:v>41645.328125</c:v>
                </c:pt>
                <c:pt idx="2476">
                  <c:v>41645.328148148146</c:v>
                </c:pt>
                <c:pt idx="2477">
                  <c:v>41645.328171296293</c:v>
                </c:pt>
                <c:pt idx="2478">
                  <c:v>41645.328194444446</c:v>
                </c:pt>
                <c:pt idx="2479">
                  <c:v>41645.328217592592</c:v>
                </c:pt>
                <c:pt idx="2480">
                  <c:v>41645.328240740739</c:v>
                </c:pt>
                <c:pt idx="2481">
                  <c:v>41645.328263888892</c:v>
                </c:pt>
                <c:pt idx="2482">
                  <c:v>41645.328287037039</c:v>
                </c:pt>
                <c:pt idx="2483">
                  <c:v>41645.328310185185</c:v>
                </c:pt>
                <c:pt idx="2484">
                  <c:v>41645.328333333331</c:v>
                </c:pt>
                <c:pt idx="2485">
                  <c:v>41645.328356481477</c:v>
                </c:pt>
                <c:pt idx="2486">
                  <c:v>41645.328379629631</c:v>
                </c:pt>
                <c:pt idx="2487">
                  <c:v>41645.328402777777</c:v>
                </c:pt>
                <c:pt idx="2488">
                  <c:v>41645.328425925924</c:v>
                </c:pt>
                <c:pt idx="2489">
                  <c:v>41645.328449074077</c:v>
                </c:pt>
                <c:pt idx="2490">
                  <c:v>41645.328472222223</c:v>
                </c:pt>
                <c:pt idx="2491">
                  <c:v>41645.32849537037</c:v>
                </c:pt>
                <c:pt idx="2492">
                  <c:v>41645.328518518516</c:v>
                </c:pt>
                <c:pt idx="2493">
                  <c:v>41645.328541666662</c:v>
                </c:pt>
                <c:pt idx="2494">
                  <c:v>41645.328564814816</c:v>
                </c:pt>
                <c:pt idx="2495">
                  <c:v>41645.328587962962</c:v>
                </c:pt>
                <c:pt idx="2496">
                  <c:v>41645.328611111108</c:v>
                </c:pt>
                <c:pt idx="2497">
                  <c:v>41645.328634259262</c:v>
                </c:pt>
                <c:pt idx="2498">
                  <c:v>41645.328657407408</c:v>
                </c:pt>
                <c:pt idx="2499">
                  <c:v>41645.328680555554</c:v>
                </c:pt>
                <c:pt idx="2500">
                  <c:v>41645.328703703708</c:v>
                </c:pt>
                <c:pt idx="2501">
                  <c:v>41645.328726851854</c:v>
                </c:pt>
                <c:pt idx="2502">
                  <c:v>41645.328750000001</c:v>
                </c:pt>
                <c:pt idx="2503">
                  <c:v>41645.328773148147</c:v>
                </c:pt>
                <c:pt idx="2504">
                  <c:v>41645.328796296293</c:v>
                </c:pt>
                <c:pt idx="2505">
                  <c:v>41645.328819444447</c:v>
                </c:pt>
                <c:pt idx="2506">
                  <c:v>41645.328842592593</c:v>
                </c:pt>
                <c:pt idx="2507">
                  <c:v>41645.328865740739</c:v>
                </c:pt>
                <c:pt idx="2508">
                  <c:v>41645.328888888893</c:v>
                </c:pt>
                <c:pt idx="2509">
                  <c:v>41645.328912037039</c:v>
                </c:pt>
                <c:pt idx="2510">
                  <c:v>41645.328935185185</c:v>
                </c:pt>
                <c:pt idx="2511">
                  <c:v>41645.328958333332</c:v>
                </c:pt>
                <c:pt idx="2512">
                  <c:v>41645.328981481478</c:v>
                </c:pt>
                <c:pt idx="2513">
                  <c:v>41645.329004629632</c:v>
                </c:pt>
                <c:pt idx="2514">
                  <c:v>41645.329027777778</c:v>
                </c:pt>
                <c:pt idx="2515">
                  <c:v>41645.329050925924</c:v>
                </c:pt>
                <c:pt idx="2516">
                  <c:v>41645.329074074078</c:v>
                </c:pt>
                <c:pt idx="2517">
                  <c:v>41645.329097222224</c:v>
                </c:pt>
                <c:pt idx="2518">
                  <c:v>41645.32912037037</c:v>
                </c:pt>
                <c:pt idx="2519">
                  <c:v>41645.329143518517</c:v>
                </c:pt>
                <c:pt idx="2520">
                  <c:v>41645.329166666663</c:v>
                </c:pt>
                <c:pt idx="2521">
                  <c:v>41645.329189814816</c:v>
                </c:pt>
                <c:pt idx="2522">
                  <c:v>41645.329212962963</c:v>
                </c:pt>
                <c:pt idx="2523">
                  <c:v>41645.329236111109</c:v>
                </c:pt>
                <c:pt idx="2524">
                  <c:v>41645.329259259262</c:v>
                </c:pt>
                <c:pt idx="2525">
                  <c:v>41645.329282407409</c:v>
                </c:pt>
                <c:pt idx="2526">
                  <c:v>41645.329305555555</c:v>
                </c:pt>
                <c:pt idx="2527">
                  <c:v>41645.329328703701</c:v>
                </c:pt>
                <c:pt idx="2528">
                  <c:v>41645.329351851848</c:v>
                </c:pt>
                <c:pt idx="2529">
                  <c:v>41645.329375000001</c:v>
                </c:pt>
                <c:pt idx="2530">
                  <c:v>41645.329398148147</c:v>
                </c:pt>
                <c:pt idx="2531">
                  <c:v>41645.329421296294</c:v>
                </c:pt>
                <c:pt idx="2532">
                  <c:v>41645.329444444447</c:v>
                </c:pt>
                <c:pt idx="2533">
                  <c:v>41645.329467592594</c:v>
                </c:pt>
                <c:pt idx="2534">
                  <c:v>41645.32949074074</c:v>
                </c:pt>
                <c:pt idx="2535">
                  <c:v>41645.329513888893</c:v>
                </c:pt>
                <c:pt idx="2536">
                  <c:v>41645.32953703704</c:v>
                </c:pt>
                <c:pt idx="2537">
                  <c:v>41645.329560185186</c:v>
                </c:pt>
                <c:pt idx="2538">
                  <c:v>41645.329583333332</c:v>
                </c:pt>
                <c:pt idx="2539">
                  <c:v>41645.329606481479</c:v>
                </c:pt>
                <c:pt idx="2540">
                  <c:v>41645.329629629632</c:v>
                </c:pt>
                <c:pt idx="2541">
                  <c:v>41645.329652777778</c:v>
                </c:pt>
                <c:pt idx="2542">
                  <c:v>41645.329675925925</c:v>
                </c:pt>
                <c:pt idx="2543">
                  <c:v>41645.329699074078</c:v>
                </c:pt>
                <c:pt idx="2544">
                  <c:v>41645.329722222225</c:v>
                </c:pt>
                <c:pt idx="2545">
                  <c:v>41645.329745370371</c:v>
                </c:pt>
                <c:pt idx="2546">
                  <c:v>41645.329768518517</c:v>
                </c:pt>
                <c:pt idx="2547">
                  <c:v>41645.329791666663</c:v>
                </c:pt>
                <c:pt idx="2548">
                  <c:v>41645.329814814817</c:v>
                </c:pt>
                <c:pt idx="2549">
                  <c:v>41645.329837962963</c:v>
                </c:pt>
                <c:pt idx="2550">
                  <c:v>41645.329861111109</c:v>
                </c:pt>
                <c:pt idx="2551">
                  <c:v>41645.329884259263</c:v>
                </c:pt>
                <c:pt idx="2552">
                  <c:v>41645.329907407409</c:v>
                </c:pt>
                <c:pt idx="2553">
                  <c:v>41645.329930555556</c:v>
                </c:pt>
                <c:pt idx="2554">
                  <c:v>41645.329953703702</c:v>
                </c:pt>
                <c:pt idx="2555">
                  <c:v>41645.329976851848</c:v>
                </c:pt>
                <c:pt idx="2556">
                  <c:v>41645.33</c:v>
                </c:pt>
                <c:pt idx="2557">
                  <c:v>41645.330023148148</c:v>
                </c:pt>
                <c:pt idx="2558">
                  <c:v>41645.330046296294</c:v>
                </c:pt>
                <c:pt idx="2559">
                  <c:v>41645.330069444448</c:v>
                </c:pt>
                <c:pt idx="2560">
                  <c:v>41645.330092592594</c:v>
                </c:pt>
                <c:pt idx="2561">
                  <c:v>41645.33011574074</c:v>
                </c:pt>
                <c:pt idx="2562">
                  <c:v>41645.330138888887</c:v>
                </c:pt>
                <c:pt idx="2563">
                  <c:v>41645.330162037033</c:v>
                </c:pt>
                <c:pt idx="2564">
                  <c:v>41645.330185185187</c:v>
                </c:pt>
                <c:pt idx="2565">
                  <c:v>41645.330208333333</c:v>
                </c:pt>
                <c:pt idx="2566">
                  <c:v>41645.330231481479</c:v>
                </c:pt>
                <c:pt idx="2567">
                  <c:v>41645.330254629633</c:v>
                </c:pt>
                <c:pt idx="2568">
                  <c:v>41645.330277777779</c:v>
                </c:pt>
                <c:pt idx="2569">
                  <c:v>41645.330300925925</c:v>
                </c:pt>
                <c:pt idx="2570">
                  <c:v>41645.330324074072</c:v>
                </c:pt>
                <c:pt idx="2571">
                  <c:v>41645.330347222218</c:v>
                </c:pt>
                <c:pt idx="2572">
                  <c:v>41645.330370370371</c:v>
                </c:pt>
                <c:pt idx="2573">
                  <c:v>41645.330393518518</c:v>
                </c:pt>
                <c:pt idx="2574">
                  <c:v>41645.330416666664</c:v>
                </c:pt>
                <c:pt idx="2575">
                  <c:v>41645.330439814818</c:v>
                </c:pt>
                <c:pt idx="2576">
                  <c:v>41645.330462962964</c:v>
                </c:pt>
                <c:pt idx="2577">
                  <c:v>41645.33048611111</c:v>
                </c:pt>
                <c:pt idx="2578">
                  <c:v>41645.330509259264</c:v>
                </c:pt>
                <c:pt idx="2579">
                  <c:v>41645.33053240741</c:v>
                </c:pt>
                <c:pt idx="2580">
                  <c:v>41645.330555555556</c:v>
                </c:pt>
                <c:pt idx="2581">
                  <c:v>41645.330578703702</c:v>
                </c:pt>
                <c:pt idx="2582">
                  <c:v>41645.330601851849</c:v>
                </c:pt>
                <c:pt idx="2583">
                  <c:v>41645.330625000002</c:v>
                </c:pt>
                <c:pt idx="2584">
                  <c:v>41645.330648148149</c:v>
                </c:pt>
                <c:pt idx="2585">
                  <c:v>41645.330671296295</c:v>
                </c:pt>
                <c:pt idx="2586">
                  <c:v>41645.330694444448</c:v>
                </c:pt>
                <c:pt idx="2587">
                  <c:v>41645.330717592595</c:v>
                </c:pt>
                <c:pt idx="2588">
                  <c:v>41645.330740740741</c:v>
                </c:pt>
                <c:pt idx="2589">
                  <c:v>41645.330763888887</c:v>
                </c:pt>
                <c:pt idx="2590">
                  <c:v>41645.330787037034</c:v>
                </c:pt>
                <c:pt idx="2591">
                  <c:v>41645.330810185187</c:v>
                </c:pt>
                <c:pt idx="2592">
                  <c:v>41645.330833333333</c:v>
                </c:pt>
                <c:pt idx="2593">
                  <c:v>41645.33085648148</c:v>
                </c:pt>
                <c:pt idx="2594">
                  <c:v>41645.330879629633</c:v>
                </c:pt>
                <c:pt idx="2595">
                  <c:v>41645.33090277778</c:v>
                </c:pt>
                <c:pt idx="2596">
                  <c:v>41645.330925925926</c:v>
                </c:pt>
                <c:pt idx="2597">
                  <c:v>41645.330949074072</c:v>
                </c:pt>
                <c:pt idx="2598">
                  <c:v>41645.330972222218</c:v>
                </c:pt>
                <c:pt idx="2599">
                  <c:v>41645.330995370372</c:v>
                </c:pt>
                <c:pt idx="2600">
                  <c:v>41645.331018518518</c:v>
                </c:pt>
                <c:pt idx="2601">
                  <c:v>41645.331041666665</c:v>
                </c:pt>
                <c:pt idx="2602">
                  <c:v>41645.331064814818</c:v>
                </c:pt>
                <c:pt idx="2603">
                  <c:v>41645.331087962964</c:v>
                </c:pt>
                <c:pt idx="2604">
                  <c:v>41645.331111111111</c:v>
                </c:pt>
                <c:pt idx="2605">
                  <c:v>41645.331134259257</c:v>
                </c:pt>
                <c:pt idx="2606">
                  <c:v>41645.331157407403</c:v>
                </c:pt>
                <c:pt idx="2607">
                  <c:v>41645.331180555557</c:v>
                </c:pt>
                <c:pt idx="2608">
                  <c:v>41645.331203703703</c:v>
                </c:pt>
                <c:pt idx="2609">
                  <c:v>41645.331226851849</c:v>
                </c:pt>
                <c:pt idx="2610">
                  <c:v>41645.331250000003</c:v>
                </c:pt>
                <c:pt idx="2611">
                  <c:v>41645.331273148149</c:v>
                </c:pt>
                <c:pt idx="2612">
                  <c:v>41645.331296296295</c:v>
                </c:pt>
                <c:pt idx="2613">
                  <c:v>41645.331319444442</c:v>
                </c:pt>
                <c:pt idx="2614">
                  <c:v>41645.331342592595</c:v>
                </c:pt>
                <c:pt idx="2615">
                  <c:v>41645.331365740742</c:v>
                </c:pt>
                <c:pt idx="2616">
                  <c:v>41645.331388888888</c:v>
                </c:pt>
                <c:pt idx="2617">
                  <c:v>41645.331412037034</c:v>
                </c:pt>
                <c:pt idx="2618">
                  <c:v>41645.331435185188</c:v>
                </c:pt>
                <c:pt idx="2619">
                  <c:v>41645.331458333334</c:v>
                </c:pt>
                <c:pt idx="2620">
                  <c:v>41645.33148148148</c:v>
                </c:pt>
                <c:pt idx="2621">
                  <c:v>41645.331504629634</c:v>
                </c:pt>
                <c:pt idx="2622">
                  <c:v>41645.33152777778</c:v>
                </c:pt>
                <c:pt idx="2623">
                  <c:v>41645.331550925926</c:v>
                </c:pt>
                <c:pt idx="2624">
                  <c:v>41645.331574074073</c:v>
                </c:pt>
                <c:pt idx="2625">
                  <c:v>41645.331597222219</c:v>
                </c:pt>
                <c:pt idx="2626">
                  <c:v>41645.331620370373</c:v>
                </c:pt>
                <c:pt idx="2627">
                  <c:v>41645.331643518519</c:v>
                </c:pt>
                <c:pt idx="2628">
                  <c:v>41645.331666666665</c:v>
                </c:pt>
                <c:pt idx="2629">
                  <c:v>41645.331689814819</c:v>
                </c:pt>
                <c:pt idx="2630">
                  <c:v>41645.331712962965</c:v>
                </c:pt>
                <c:pt idx="2631">
                  <c:v>41645.331736111111</c:v>
                </c:pt>
                <c:pt idx="2632">
                  <c:v>41645.331759259258</c:v>
                </c:pt>
                <c:pt idx="2633">
                  <c:v>41645.331782407404</c:v>
                </c:pt>
                <c:pt idx="2634">
                  <c:v>41645.331805555557</c:v>
                </c:pt>
                <c:pt idx="2635">
                  <c:v>41645.331828703704</c:v>
                </c:pt>
                <c:pt idx="2636">
                  <c:v>41645.33185185185</c:v>
                </c:pt>
                <c:pt idx="2637">
                  <c:v>41645.331875000003</c:v>
                </c:pt>
                <c:pt idx="2638">
                  <c:v>41645.33189814815</c:v>
                </c:pt>
                <c:pt idx="2639">
                  <c:v>41645.331921296296</c:v>
                </c:pt>
                <c:pt idx="2640">
                  <c:v>41645.331944444442</c:v>
                </c:pt>
                <c:pt idx="2641">
                  <c:v>41645.331967592589</c:v>
                </c:pt>
                <c:pt idx="2642">
                  <c:v>41645.331990740742</c:v>
                </c:pt>
                <c:pt idx="2643">
                  <c:v>41645.332013888888</c:v>
                </c:pt>
                <c:pt idx="2644">
                  <c:v>41645.332037037035</c:v>
                </c:pt>
                <c:pt idx="2645">
                  <c:v>41645.332060185188</c:v>
                </c:pt>
                <c:pt idx="2646">
                  <c:v>41645.332083333335</c:v>
                </c:pt>
                <c:pt idx="2647">
                  <c:v>41645.332106481481</c:v>
                </c:pt>
                <c:pt idx="2648">
                  <c:v>41645.332129629627</c:v>
                </c:pt>
                <c:pt idx="2649">
                  <c:v>41645.332152777773</c:v>
                </c:pt>
                <c:pt idx="2650">
                  <c:v>41645.332175925927</c:v>
                </c:pt>
                <c:pt idx="2651">
                  <c:v>41645.332199074073</c:v>
                </c:pt>
                <c:pt idx="2652">
                  <c:v>41645.33222222222</c:v>
                </c:pt>
                <c:pt idx="2653">
                  <c:v>41645.332245370373</c:v>
                </c:pt>
                <c:pt idx="2654">
                  <c:v>41645.332268518519</c:v>
                </c:pt>
                <c:pt idx="2655">
                  <c:v>41645.332291666666</c:v>
                </c:pt>
                <c:pt idx="2656">
                  <c:v>41645.332314814819</c:v>
                </c:pt>
                <c:pt idx="2657">
                  <c:v>41645.332337962966</c:v>
                </c:pt>
                <c:pt idx="2658">
                  <c:v>41645.332361111112</c:v>
                </c:pt>
                <c:pt idx="2659">
                  <c:v>41645.332384259258</c:v>
                </c:pt>
                <c:pt idx="2660">
                  <c:v>41645.332407407404</c:v>
                </c:pt>
                <c:pt idx="2661">
                  <c:v>41645.332430555558</c:v>
                </c:pt>
                <c:pt idx="2662">
                  <c:v>41645.332453703704</c:v>
                </c:pt>
                <c:pt idx="2663">
                  <c:v>41645.332476851851</c:v>
                </c:pt>
                <c:pt idx="2664">
                  <c:v>41645.332500000004</c:v>
                </c:pt>
                <c:pt idx="2665">
                  <c:v>41645.33252314815</c:v>
                </c:pt>
                <c:pt idx="2666">
                  <c:v>41645.332546296297</c:v>
                </c:pt>
                <c:pt idx="2667">
                  <c:v>41645.332569444443</c:v>
                </c:pt>
                <c:pt idx="2668">
                  <c:v>41645.332592592589</c:v>
                </c:pt>
                <c:pt idx="2669">
                  <c:v>41645.332615740743</c:v>
                </c:pt>
                <c:pt idx="2670">
                  <c:v>41645.332638888889</c:v>
                </c:pt>
                <c:pt idx="2671">
                  <c:v>41645.332662037035</c:v>
                </c:pt>
                <c:pt idx="2672">
                  <c:v>41645.332685185189</c:v>
                </c:pt>
                <c:pt idx="2673">
                  <c:v>41645.332708333335</c:v>
                </c:pt>
                <c:pt idx="2674">
                  <c:v>41645.332731481481</c:v>
                </c:pt>
                <c:pt idx="2675">
                  <c:v>41645.332754629628</c:v>
                </c:pt>
                <c:pt idx="2676">
                  <c:v>41645.332777777774</c:v>
                </c:pt>
                <c:pt idx="2677">
                  <c:v>41645.332800925928</c:v>
                </c:pt>
                <c:pt idx="2678">
                  <c:v>41645.332824074074</c:v>
                </c:pt>
                <c:pt idx="2679">
                  <c:v>41645.33284722222</c:v>
                </c:pt>
                <c:pt idx="2680">
                  <c:v>41645.332870370374</c:v>
                </c:pt>
                <c:pt idx="2681">
                  <c:v>41645.33289351852</c:v>
                </c:pt>
                <c:pt idx="2682">
                  <c:v>41645.332916666666</c:v>
                </c:pt>
                <c:pt idx="2683">
                  <c:v>41645.332939814813</c:v>
                </c:pt>
                <c:pt idx="2684">
                  <c:v>41645.332962962959</c:v>
                </c:pt>
                <c:pt idx="2685">
                  <c:v>41645.332986111112</c:v>
                </c:pt>
                <c:pt idx="2686">
                  <c:v>41645.333009259259</c:v>
                </c:pt>
                <c:pt idx="2687">
                  <c:v>41645.333032407405</c:v>
                </c:pt>
                <c:pt idx="2688">
                  <c:v>41645.333055555559</c:v>
                </c:pt>
                <c:pt idx="2689">
                  <c:v>41645.333078703705</c:v>
                </c:pt>
                <c:pt idx="2690">
                  <c:v>41645.333101851851</c:v>
                </c:pt>
                <c:pt idx="2691">
                  <c:v>41645.333124999997</c:v>
                </c:pt>
                <c:pt idx="2692">
                  <c:v>41645.333148148144</c:v>
                </c:pt>
                <c:pt idx="2693">
                  <c:v>41645.333171296297</c:v>
                </c:pt>
                <c:pt idx="2694">
                  <c:v>41645.333194444444</c:v>
                </c:pt>
                <c:pt idx="2695">
                  <c:v>41645.33321759259</c:v>
                </c:pt>
                <c:pt idx="2696">
                  <c:v>41645.333240740743</c:v>
                </c:pt>
                <c:pt idx="2697">
                  <c:v>41645.33326388889</c:v>
                </c:pt>
                <c:pt idx="2698">
                  <c:v>41645.333287037036</c:v>
                </c:pt>
                <c:pt idx="2699">
                  <c:v>41645.333310185189</c:v>
                </c:pt>
                <c:pt idx="2700">
                  <c:v>41645.333333333336</c:v>
                </c:pt>
                <c:pt idx="2701">
                  <c:v>41645.333356481482</c:v>
                </c:pt>
                <c:pt idx="2702">
                  <c:v>41645.333379629628</c:v>
                </c:pt>
                <c:pt idx="2703">
                  <c:v>41645.333402777775</c:v>
                </c:pt>
                <c:pt idx="2704">
                  <c:v>41645.333425925928</c:v>
                </c:pt>
                <c:pt idx="2705">
                  <c:v>41645.333449074074</c:v>
                </c:pt>
                <c:pt idx="2706">
                  <c:v>41645.333472222221</c:v>
                </c:pt>
                <c:pt idx="2707">
                  <c:v>41645.333495370374</c:v>
                </c:pt>
                <c:pt idx="2708">
                  <c:v>41645.333518518521</c:v>
                </c:pt>
                <c:pt idx="2709">
                  <c:v>41645.333541666667</c:v>
                </c:pt>
                <c:pt idx="2710">
                  <c:v>41645.333564814813</c:v>
                </c:pt>
                <c:pt idx="2711">
                  <c:v>41645.333587962959</c:v>
                </c:pt>
                <c:pt idx="2712">
                  <c:v>41645.333611111113</c:v>
                </c:pt>
                <c:pt idx="2713">
                  <c:v>41645.333634259259</c:v>
                </c:pt>
                <c:pt idx="2714">
                  <c:v>41645.333657407406</c:v>
                </c:pt>
                <c:pt idx="2715">
                  <c:v>41645.333680555559</c:v>
                </c:pt>
                <c:pt idx="2716">
                  <c:v>41645.333703703705</c:v>
                </c:pt>
                <c:pt idx="2717">
                  <c:v>41645.333726851852</c:v>
                </c:pt>
                <c:pt idx="2718">
                  <c:v>41645.333749999998</c:v>
                </c:pt>
                <c:pt idx="2719">
                  <c:v>41645.333773148144</c:v>
                </c:pt>
                <c:pt idx="2720">
                  <c:v>41645.333796296298</c:v>
                </c:pt>
                <c:pt idx="2721">
                  <c:v>41645.333819444444</c:v>
                </c:pt>
                <c:pt idx="2722">
                  <c:v>41645.33384259259</c:v>
                </c:pt>
                <c:pt idx="2723">
                  <c:v>41645.333865740744</c:v>
                </c:pt>
                <c:pt idx="2724">
                  <c:v>41645.33388888889</c:v>
                </c:pt>
                <c:pt idx="2725">
                  <c:v>41645.333912037036</c:v>
                </c:pt>
                <c:pt idx="2726">
                  <c:v>41645.333935185183</c:v>
                </c:pt>
                <c:pt idx="2727">
                  <c:v>41645.333958333329</c:v>
                </c:pt>
                <c:pt idx="2728">
                  <c:v>41645.333981481483</c:v>
                </c:pt>
                <c:pt idx="2729">
                  <c:v>41645.334004629629</c:v>
                </c:pt>
                <c:pt idx="2730">
                  <c:v>41645.334027777775</c:v>
                </c:pt>
                <c:pt idx="2731">
                  <c:v>41645.334050925929</c:v>
                </c:pt>
                <c:pt idx="2732">
                  <c:v>41645.334074074075</c:v>
                </c:pt>
                <c:pt idx="2733">
                  <c:v>41645.334097222221</c:v>
                </c:pt>
                <c:pt idx="2734">
                  <c:v>41645.334120370375</c:v>
                </c:pt>
                <c:pt idx="2735">
                  <c:v>41645.334143518521</c:v>
                </c:pt>
                <c:pt idx="2736">
                  <c:v>41645.334166666667</c:v>
                </c:pt>
                <c:pt idx="2737">
                  <c:v>41645.334189814814</c:v>
                </c:pt>
                <c:pt idx="2738">
                  <c:v>41645.33421296296</c:v>
                </c:pt>
                <c:pt idx="2739">
                  <c:v>41645.334236111114</c:v>
                </c:pt>
                <c:pt idx="2740">
                  <c:v>41645.33425925926</c:v>
                </c:pt>
                <c:pt idx="2741">
                  <c:v>41645.334282407406</c:v>
                </c:pt>
                <c:pt idx="2742">
                  <c:v>41645.33430555556</c:v>
                </c:pt>
                <c:pt idx="2743">
                  <c:v>41645.334328703706</c:v>
                </c:pt>
                <c:pt idx="2744">
                  <c:v>41645.334351851852</c:v>
                </c:pt>
                <c:pt idx="2745">
                  <c:v>41645.334374999999</c:v>
                </c:pt>
                <c:pt idx="2746">
                  <c:v>41645.334398148145</c:v>
                </c:pt>
                <c:pt idx="2747">
                  <c:v>41645.334421296298</c:v>
                </c:pt>
                <c:pt idx="2748">
                  <c:v>41645.334444444445</c:v>
                </c:pt>
                <c:pt idx="2749">
                  <c:v>41645.334467592591</c:v>
                </c:pt>
                <c:pt idx="2750">
                  <c:v>41645.334490740745</c:v>
                </c:pt>
                <c:pt idx="2751">
                  <c:v>41645.334513888891</c:v>
                </c:pt>
                <c:pt idx="2752">
                  <c:v>41645.334537037037</c:v>
                </c:pt>
                <c:pt idx="2753">
                  <c:v>41645.334560185183</c:v>
                </c:pt>
                <c:pt idx="2754">
                  <c:v>41645.33458333333</c:v>
                </c:pt>
                <c:pt idx="2755">
                  <c:v>41645.334606481483</c:v>
                </c:pt>
                <c:pt idx="2756">
                  <c:v>41645.334629629629</c:v>
                </c:pt>
                <c:pt idx="2757">
                  <c:v>41645.334652777776</c:v>
                </c:pt>
                <c:pt idx="2758">
                  <c:v>41645.334675925929</c:v>
                </c:pt>
                <c:pt idx="2759">
                  <c:v>41645.334699074076</c:v>
                </c:pt>
                <c:pt idx="2760">
                  <c:v>41645.334722222222</c:v>
                </c:pt>
                <c:pt idx="2761">
                  <c:v>41645.334745370368</c:v>
                </c:pt>
                <c:pt idx="2762">
                  <c:v>41645.334768518514</c:v>
                </c:pt>
                <c:pt idx="2763">
                  <c:v>41645.334791666668</c:v>
                </c:pt>
                <c:pt idx="2764">
                  <c:v>41645.334814814814</c:v>
                </c:pt>
                <c:pt idx="2765">
                  <c:v>41645.334837962961</c:v>
                </c:pt>
                <c:pt idx="2766">
                  <c:v>41645.334861111114</c:v>
                </c:pt>
                <c:pt idx="2767">
                  <c:v>41645.33488425926</c:v>
                </c:pt>
                <c:pt idx="2768">
                  <c:v>41645.334907407407</c:v>
                </c:pt>
                <c:pt idx="2769">
                  <c:v>41645.334930555553</c:v>
                </c:pt>
                <c:pt idx="2770">
                  <c:v>41645.334953703699</c:v>
                </c:pt>
                <c:pt idx="2771">
                  <c:v>41645.334976851853</c:v>
                </c:pt>
                <c:pt idx="2772">
                  <c:v>41645.334999999999</c:v>
                </c:pt>
                <c:pt idx="2773">
                  <c:v>41645.335023148145</c:v>
                </c:pt>
                <c:pt idx="2774">
                  <c:v>41645.335046296299</c:v>
                </c:pt>
                <c:pt idx="2775">
                  <c:v>41645.335069444445</c:v>
                </c:pt>
                <c:pt idx="2776">
                  <c:v>41645.335092592592</c:v>
                </c:pt>
                <c:pt idx="2777">
                  <c:v>41645.335115740745</c:v>
                </c:pt>
                <c:pt idx="2778">
                  <c:v>41645.335138888891</c:v>
                </c:pt>
                <c:pt idx="2779">
                  <c:v>41645.335162037038</c:v>
                </c:pt>
                <c:pt idx="2780">
                  <c:v>41645.335185185184</c:v>
                </c:pt>
                <c:pt idx="2781">
                  <c:v>41645.33520833333</c:v>
                </c:pt>
                <c:pt idx="2782">
                  <c:v>41645.335231481484</c:v>
                </c:pt>
                <c:pt idx="2783">
                  <c:v>41645.33525462963</c:v>
                </c:pt>
                <c:pt idx="2784">
                  <c:v>41645.335277777776</c:v>
                </c:pt>
                <c:pt idx="2785">
                  <c:v>41645.33530092593</c:v>
                </c:pt>
                <c:pt idx="2786">
                  <c:v>41645.335324074076</c:v>
                </c:pt>
                <c:pt idx="2787">
                  <c:v>41645.335347222222</c:v>
                </c:pt>
                <c:pt idx="2788">
                  <c:v>41645.335370370369</c:v>
                </c:pt>
                <c:pt idx="2789">
                  <c:v>41645.335393518515</c:v>
                </c:pt>
                <c:pt idx="2790">
                  <c:v>41645.335416666669</c:v>
                </c:pt>
                <c:pt idx="2791">
                  <c:v>41645.335439814815</c:v>
                </c:pt>
                <c:pt idx="2792">
                  <c:v>41645.335462962961</c:v>
                </c:pt>
                <c:pt idx="2793">
                  <c:v>41645.335486111115</c:v>
                </c:pt>
                <c:pt idx="2794">
                  <c:v>41645.335509259261</c:v>
                </c:pt>
                <c:pt idx="2795">
                  <c:v>41645.335532407407</c:v>
                </c:pt>
                <c:pt idx="2796">
                  <c:v>41645.335555555554</c:v>
                </c:pt>
                <c:pt idx="2797">
                  <c:v>41645.3355787037</c:v>
                </c:pt>
                <c:pt idx="2798">
                  <c:v>41645.335601851853</c:v>
                </c:pt>
                <c:pt idx="2799">
                  <c:v>41645.335625</c:v>
                </c:pt>
                <c:pt idx="2800">
                  <c:v>41645.335648148146</c:v>
                </c:pt>
                <c:pt idx="2801">
                  <c:v>41645.3356712963</c:v>
                </c:pt>
                <c:pt idx="2802">
                  <c:v>41645.335694444446</c:v>
                </c:pt>
                <c:pt idx="2803">
                  <c:v>41645.335717592592</c:v>
                </c:pt>
                <c:pt idx="2804">
                  <c:v>41645.335740740738</c:v>
                </c:pt>
                <c:pt idx="2805">
                  <c:v>41645.335763888885</c:v>
                </c:pt>
                <c:pt idx="2806">
                  <c:v>41645.335787037038</c:v>
                </c:pt>
                <c:pt idx="2807">
                  <c:v>41645.335810185185</c:v>
                </c:pt>
                <c:pt idx="2808">
                  <c:v>41645.335833333331</c:v>
                </c:pt>
                <c:pt idx="2809">
                  <c:v>41645.335856481484</c:v>
                </c:pt>
                <c:pt idx="2810">
                  <c:v>41645.335879629631</c:v>
                </c:pt>
                <c:pt idx="2811">
                  <c:v>41645.335902777777</c:v>
                </c:pt>
                <c:pt idx="2812">
                  <c:v>41645.335925925923</c:v>
                </c:pt>
                <c:pt idx="2813">
                  <c:v>41645.335949074077</c:v>
                </c:pt>
                <c:pt idx="2814">
                  <c:v>41645.335972222223</c:v>
                </c:pt>
                <c:pt idx="2815">
                  <c:v>41645.335995370369</c:v>
                </c:pt>
                <c:pt idx="2816">
                  <c:v>41645.336018518516</c:v>
                </c:pt>
                <c:pt idx="2817">
                  <c:v>41645.336041666669</c:v>
                </c:pt>
                <c:pt idx="2818">
                  <c:v>41645.336064814815</c:v>
                </c:pt>
                <c:pt idx="2819">
                  <c:v>41645.336087962962</c:v>
                </c:pt>
                <c:pt idx="2820">
                  <c:v>41645.336111111115</c:v>
                </c:pt>
                <c:pt idx="2821">
                  <c:v>41645.336134259262</c:v>
                </c:pt>
                <c:pt idx="2822">
                  <c:v>41645.336157407408</c:v>
                </c:pt>
                <c:pt idx="2823">
                  <c:v>41645.336180555554</c:v>
                </c:pt>
                <c:pt idx="2824">
                  <c:v>41645.3362037037</c:v>
                </c:pt>
                <c:pt idx="2825">
                  <c:v>41645.336226851854</c:v>
                </c:pt>
                <c:pt idx="2826">
                  <c:v>41645.33625</c:v>
                </c:pt>
                <c:pt idx="2827">
                  <c:v>41645.336273148147</c:v>
                </c:pt>
                <c:pt idx="2828">
                  <c:v>41645.3362962963</c:v>
                </c:pt>
                <c:pt idx="2829">
                  <c:v>41645.336319444446</c:v>
                </c:pt>
                <c:pt idx="2830">
                  <c:v>41645.336342592593</c:v>
                </c:pt>
                <c:pt idx="2831">
                  <c:v>41645.336365740739</c:v>
                </c:pt>
                <c:pt idx="2832">
                  <c:v>41645.336388888885</c:v>
                </c:pt>
                <c:pt idx="2833">
                  <c:v>41645.336412037039</c:v>
                </c:pt>
                <c:pt idx="2834">
                  <c:v>41645.336435185185</c:v>
                </c:pt>
                <c:pt idx="2835">
                  <c:v>41645.336458333331</c:v>
                </c:pt>
                <c:pt idx="2836">
                  <c:v>41645.336481481485</c:v>
                </c:pt>
                <c:pt idx="2837">
                  <c:v>41645.336504629631</c:v>
                </c:pt>
                <c:pt idx="2838">
                  <c:v>41645.336527777778</c:v>
                </c:pt>
                <c:pt idx="2839">
                  <c:v>41645.336550925924</c:v>
                </c:pt>
                <c:pt idx="2840">
                  <c:v>41645.33657407407</c:v>
                </c:pt>
                <c:pt idx="2841">
                  <c:v>41645.336597222224</c:v>
                </c:pt>
                <c:pt idx="2842">
                  <c:v>41645.33662037037</c:v>
                </c:pt>
                <c:pt idx="2843">
                  <c:v>41645.336643518516</c:v>
                </c:pt>
                <c:pt idx="2844">
                  <c:v>41645.33666666667</c:v>
                </c:pt>
                <c:pt idx="2845">
                  <c:v>41645.336689814816</c:v>
                </c:pt>
                <c:pt idx="2846">
                  <c:v>41645.336712962962</c:v>
                </c:pt>
                <c:pt idx="2847">
                  <c:v>41645.336736111109</c:v>
                </c:pt>
                <c:pt idx="2848">
                  <c:v>41645.336759259255</c:v>
                </c:pt>
                <c:pt idx="2849">
                  <c:v>41645.336782407408</c:v>
                </c:pt>
                <c:pt idx="2850">
                  <c:v>41645.336805555555</c:v>
                </c:pt>
                <c:pt idx="2851">
                  <c:v>41645.336828703701</c:v>
                </c:pt>
                <c:pt idx="2852">
                  <c:v>41645.336851851855</c:v>
                </c:pt>
                <c:pt idx="2853">
                  <c:v>41645.336875000001</c:v>
                </c:pt>
                <c:pt idx="2854">
                  <c:v>41645.336898148147</c:v>
                </c:pt>
                <c:pt idx="2855">
                  <c:v>41645.336921296301</c:v>
                </c:pt>
                <c:pt idx="2856">
                  <c:v>41645.336944444447</c:v>
                </c:pt>
                <c:pt idx="2857">
                  <c:v>41645.336967592593</c:v>
                </c:pt>
                <c:pt idx="2858">
                  <c:v>41645.33699074074</c:v>
                </c:pt>
                <c:pt idx="2859">
                  <c:v>41645.337013888886</c:v>
                </c:pt>
                <c:pt idx="2860">
                  <c:v>41645.337037037039</c:v>
                </c:pt>
                <c:pt idx="2861">
                  <c:v>41645.337060185186</c:v>
                </c:pt>
                <c:pt idx="2862">
                  <c:v>41645.337083333332</c:v>
                </c:pt>
                <c:pt idx="2863">
                  <c:v>41645.337106481486</c:v>
                </c:pt>
                <c:pt idx="2864">
                  <c:v>41645.337129629632</c:v>
                </c:pt>
                <c:pt idx="2865">
                  <c:v>41645.337152777778</c:v>
                </c:pt>
                <c:pt idx="2866">
                  <c:v>41645.337175925924</c:v>
                </c:pt>
                <c:pt idx="2867">
                  <c:v>41645.337199074071</c:v>
                </c:pt>
                <c:pt idx="2868">
                  <c:v>41645.337222222224</c:v>
                </c:pt>
                <c:pt idx="2869">
                  <c:v>41645.337245370371</c:v>
                </c:pt>
                <c:pt idx="2870">
                  <c:v>41645.337268518517</c:v>
                </c:pt>
                <c:pt idx="2871">
                  <c:v>41645.33729166667</c:v>
                </c:pt>
                <c:pt idx="2872">
                  <c:v>41645.337314814817</c:v>
                </c:pt>
                <c:pt idx="2873">
                  <c:v>41645.337337962963</c:v>
                </c:pt>
                <c:pt idx="2874">
                  <c:v>41645.337361111109</c:v>
                </c:pt>
                <c:pt idx="2875">
                  <c:v>41645.337384259255</c:v>
                </c:pt>
                <c:pt idx="2876">
                  <c:v>41645.337407407409</c:v>
                </c:pt>
                <c:pt idx="2877">
                  <c:v>41645.337430555555</c:v>
                </c:pt>
                <c:pt idx="2878">
                  <c:v>41645.337453703702</c:v>
                </c:pt>
                <c:pt idx="2879">
                  <c:v>41645.337476851855</c:v>
                </c:pt>
                <c:pt idx="2880">
                  <c:v>41645.337500000001</c:v>
                </c:pt>
                <c:pt idx="2881">
                  <c:v>41645.337523148148</c:v>
                </c:pt>
                <c:pt idx="2882">
                  <c:v>41645.337546296294</c:v>
                </c:pt>
                <c:pt idx="2883">
                  <c:v>41645.33756944444</c:v>
                </c:pt>
                <c:pt idx="2884">
                  <c:v>41645.337592592594</c:v>
                </c:pt>
                <c:pt idx="2885">
                  <c:v>41645.33761574074</c:v>
                </c:pt>
                <c:pt idx="2886">
                  <c:v>41645.337638888886</c:v>
                </c:pt>
                <c:pt idx="2887">
                  <c:v>41645.33766203704</c:v>
                </c:pt>
                <c:pt idx="2888">
                  <c:v>41645.337685185186</c:v>
                </c:pt>
                <c:pt idx="2889">
                  <c:v>41645.337708333333</c:v>
                </c:pt>
                <c:pt idx="2890">
                  <c:v>41645.337731481479</c:v>
                </c:pt>
                <c:pt idx="2891">
                  <c:v>41645.337754629625</c:v>
                </c:pt>
                <c:pt idx="2892">
                  <c:v>41645.337777777779</c:v>
                </c:pt>
                <c:pt idx="2893">
                  <c:v>41645.337800925925</c:v>
                </c:pt>
                <c:pt idx="2894">
                  <c:v>41645.337824074071</c:v>
                </c:pt>
                <c:pt idx="2895">
                  <c:v>41645.337847222225</c:v>
                </c:pt>
                <c:pt idx="2896">
                  <c:v>41645.337870370371</c:v>
                </c:pt>
                <c:pt idx="2897">
                  <c:v>41645.337893518517</c:v>
                </c:pt>
                <c:pt idx="2898">
                  <c:v>41645.337916666671</c:v>
                </c:pt>
                <c:pt idx="2899">
                  <c:v>41645.337939814817</c:v>
                </c:pt>
                <c:pt idx="2900">
                  <c:v>41645.337962962964</c:v>
                </c:pt>
                <c:pt idx="2901">
                  <c:v>41645.33798611111</c:v>
                </c:pt>
                <c:pt idx="2902">
                  <c:v>41645.338009259256</c:v>
                </c:pt>
                <c:pt idx="2903">
                  <c:v>41645.33803240741</c:v>
                </c:pt>
                <c:pt idx="2904">
                  <c:v>41645.338055555556</c:v>
                </c:pt>
                <c:pt idx="2905">
                  <c:v>41645.338078703702</c:v>
                </c:pt>
                <c:pt idx="2906">
                  <c:v>41645.338101851856</c:v>
                </c:pt>
                <c:pt idx="2907">
                  <c:v>41645.338125000002</c:v>
                </c:pt>
                <c:pt idx="2908">
                  <c:v>41645.338148148148</c:v>
                </c:pt>
                <c:pt idx="2909">
                  <c:v>41645.338171296295</c:v>
                </c:pt>
                <c:pt idx="2910">
                  <c:v>41645.338194444441</c:v>
                </c:pt>
                <c:pt idx="2911">
                  <c:v>41645.338217592594</c:v>
                </c:pt>
                <c:pt idx="2912">
                  <c:v>41645.338240740741</c:v>
                </c:pt>
                <c:pt idx="2913">
                  <c:v>41645.338263888887</c:v>
                </c:pt>
                <c:pt idx="2914">
                  <c:v>41645.338287037041</c:v>
                </c:pt>
                <c:pt idx="2915">
                  <c:v>41645.338310185187</c:v>
                </c:pt>
                <c:pt idx="2916">
                  <c:v>41645.338333333333</c:v>
                </c:pt>
                <c:pt idx="2917">
                  <c:v>41645.338356481479</c:v>
                </c:pt>
                <c:pt idx="2918">
                  <c:v>41645.338379629626</c:v>
                </c:pt>
                <c:pt idx="2919">
                  <c:v>41645.338402777779</c:v>
                </c:pt>
                <c:pt idx="2920">
                  <c:v>41645.338425925926</c:v>
                </c:pt>
                <c:pt idx="2921">
                  <c:v>41645.338449074072</c:v>
                </c:pt>
                <c:pt idx="2922">
                  <c:v>41645.338472222225</c:v>
                </c:pt>
                <c:pt idx="2923">
                  <c:v>41645.338495370372</c:v>
                </c:pt>
                <c:pt idx="2924">
                  <c:v>41645.338518518518</c:v>
                </c:pt>
                <c:pt idx="2925">
                  <c:v>41645.338541666664</c:v>
                </c:pt>
                <c:pt idx="2926">
                  <c:v>41645.338564814811</c:v>
                </c:pt>
                <c:pt idx="2927">
                  <c:v>41645.338587962964</c:v>
                </c:pt>
                <c:pt idx="2928">
                  <c:v>41645.33861111111</c:v>
                </c:pt>
                <c:pt idx="2929">
                  <c:v>41645.338634259257</c:v>
                </c:pt>
                <c:pt idx="2930">
                  <c:v>41645.33865740741</c:v>
                </c:pt>
                <c:pt idx="2931">
                  <c:v>41645.338680555556</c:v>
                </c:pt>
                <c:pt idx="2932">
                  <c:v>41645.338703703703</c:v>
                </c:pt>
                <c:pt idx="2933">
                  <c:v>41645.338726851856</c:v>
                </c:pt>
                <c:pt idx="2934">
                  <c:v>41645.338750000003</c:v>
                </c:pt>
                <c:pt idx="2935">
                  <c:v>41645.338773148149</c:v>
                </c:pt>
                <c:pt idx="2936">
                  <c:v>41645.338796296295</c:v>
                </c:pt>
                <c:pt idx="2937">
                  <c:v>41645.338819444441</c:v>
                </c:pt>
                <c:pt idx="2938">
                  <c:v>41645.338842592595</c:v>
                </c:pt>
                <c:pt idx="2939">
                  <c:v>41645.338865740741</c:v>
                </c:pt>
                <c:pt idx="2940">
                  <c:v>41645.338888888888</c:v>
                </c:pt>
                <c:pt idx="2941">
                  <c:v>41645.338912037041</c:v>
                </c:pt>
                <c:pt idx="2942">
                  <c:v>41645.338935185187</c:v>
                </c:pt>
                <c:pt idx="2943">
                  <c:v>41645.338958333334</c:v>
                </c:pt>
                <c:pt idx="2944">
                  <c:v>41645.33898148148</c:v>
                </c:pt>
                <c:pt idx="2945">
                  <c:v>41645.339004629626</c:v>
                </c:pt>
                <c:pt idx="2946">
                  <c:v>41645.33902777778</c:v>
                </c:pt>
                <c:pt idx="2947">
                  <c:v>41645.339050925926</c:v>
                </c:pt>
                <c:pt idx="2948">
                  <c:v>41645.339074074072</c:v>
                </c:pt>
                <c:pt idx="2949">
                  <c:v>41645.339097222226</c:v>
                </c:pt>
                <c:pt idx="2950">
                  <c:v>41645.339120370372</c:v>
                </c:pt>
                <c:pt idx="2951">
                  <c:v>41645.339143518519</c:v>
                </c:pt>
                <c:pt idx="2952">
                  <c:v>41645.339166666665</c:v>
                </c:pt>
                <c:pt idx="2953">
                  <c:v>41645.339189814811</c:v>
                </c:pt>
                <c:pt idx="2954">
                  <c:v>41645.339212962965</c:v>
                </c:pt>
                <c:pt idx="2955">
                  <c:v>41645.339236111111</c:v>
                </c:pt>
                <c:pt idx="2956">
                  <c:v>41645.339259259257</c:v>
                </c:pt>
                <c:pt idx="2957">
                  <c:v>41645.339282407411</c:v>
                </c:pt>
                <c:pt idx="2958">
                  <c:v>41645.339305555557</c:v>
                </c:pt>
                <c:pt idx="2959">
                  <c:v>41645.339328703703</c:v>
                </c:pt>
                <c:pt idx="2960">
                  <c:v>41645.33935185185</c:v>
                </c:pt>
                <c:pt idx="2961">
                  <c:v>41645.339374999996</c:v>
                </c:pt>
                <c:pt idx="2962">
                  <c:v>41645.339398148149</c:v>
                </c:pt>
                <c:pt idx="2963">
                  <c:v>41645.339421296296</c:v>
                </c:pt>
                <c:pt idx="2964">
                  <c:v>41645.339444444442</c:v>
                </c:pt>
                <c:pt idx="2965">
                  <c:v>41645.339467592596</c:v>
                </c:pt>
                <c:pt idx="2966">
                  <c:v>41645.339490740742</c:v>
                </c:pt>
                <c:pt idx="2967">
                  <c:v>41645.339513888888</c:v>
                </c:pt>
                <c:pt idx="2968">
                  <c:v>41645.339537037034</c:v>
                </c:pt>
                <c:pt idx="2969">
                  <c:v>41645.339560185181</c:v>
                </c:pt>
                <c:pt idx="2970">
                  <c:v>41645.339583333334</c:v>
                </c:pt>
                <c:pt idx="2971">
                  <c:v>41645.339606481481</c:v>
                </c:pt>
                <c:pt idx="2972">
                  <c:v>41645.339629629627</c:v>
                </c:pt>
                <c:pt idx="2973">
                  <c:v>41645.33965277778</c:v>
                </c:pt>
                <c:pt idx="2974">
                  <c:v>41645.339675925927</c:v>
                </c:pt>
                <c:pt idx="2975">
                  <c:v>41645.339699074073</c:v>
                </c:pt>
                <c:pt idx="2976">
                  <c:v>41645.339722222227</c:v>
                </c:pt>
                <c:pt idx="2977">
                  <c:v>41645.339745370373</c:v>
                </c:pt>
                <c:pt idx="2978">
                  <c:v>41645.339768518519</c:v>
                </c:pt>
                <c:pt idx="2979">
                  <c:v>41645.339791666665</c:v>
                </c:pt>
                <c:pt idx="2980">
                  <c:v>41645.339814814812</c:v>
                </c:pt>
                <c:pt idx="2981">
                  <c:v>41645.339837962965</c:v>
                </c:pt>
                <c:pt idx="2982">
                  <c:v>41645.339861111112</c:v>
                </c:pt>
                <c:pt idx="2983">
                  <c:v>41645.339884259258</c:v>
                </c:pt>
                <c:pt idx="2984">
                  <c:v>41645.339907407411</c:v>
                </c:pt>
                <c:pt idx="2985">
                  <c:v>41645.339930555558</c:v>
                </c:pt>
                <c:pt idx="2986">
                  <c:v>41645.339953703704</c:v>
                </c:pt>
                <c:pt idx="2987">
                  <c:v>41645.33997685185</c:v>
                </c:pt>
                <c:pt idx="2988">
                  <c:v>41645.339999999997</c:v>
                </c:pt>
                <c:pt idx="2989">
                  <c:v>41645.34002314815</c:v>
                </c:pt>
                <c:pt idx="2990">
                  <c:v>41645.340046296296</c:v>
                </c:pt>
                <c:pt idx="2991">
                  <c:v>41645.340069444443</c:v>
                </c:pt>
                <c:pt idx="2992">
                  <c:v>41645.340092592596</c:v>
                </c:pt>
                <c:pt idx="2993">
                  <c:v>41645.340115740742</c:v>
                </c:pt>
                <c:pt idx="2994">
                  <c:v>41645.340138888889</c:v>
                </c:pt>
                <c:pt idx="2995">
                  <c:v>41645.340162037035</c:v>
                </c:pt>
                <c:pt idx="2996">
                  <c:v>41645.340185185181</c:v>
                </c:pt>
                <c:pt idx="2997">
                  <c:v>41645.340208333335</c:v>
                </c:pt>
                <c:pt idx="2998">
                  <c:v>41645.340231481481</c:v>
                </c:pt>
                <c:pt idx="2999">
                  <c:v>41645.340254629627</c:v>
                </c:pt>
                <c:pt idx="3000">
                  <c:v>41645.340277777781</c:v>
                </c:pt>
                <c:pt idx="3001">
                  <c:v>41645.340300925927</c:v>
                </c:pt>
                <c:pt idx="3002">
                  <c:v>41645.340324074074</c:v>
                </c:pt>
                <c:pt idx="3003">
                  <c:v>41645.34034722222</c:v>
                </c:pt>
                <c:pt idx="3004">
                  <c:v>41645.340370370366</c:v>
                </c:pt>
                <c:pt idx="3005">
                  <c:v>41645.34039351852</c:v>
                </c:pt>
                <c:pt idx="3006">
                  <c:v>41645.340416666666</c:v>
                </c:pt>
                <c:pt idx="3007">
                  <c:v>41645.340439814812</c:v>
                </c:pt>
                <c:pt idx="3008">
                  <c:v>41645.340462962966</c:v>
                </c:pt>
                <c:pt idx="3009">
                  <c:v>41645.340486111112</c:v>
                </c:pt>
                <c:pt idx="3010">
                  <c:v>41645.340509259258</c:v>
                </c:pt>
                <c:pt idx="3011">
                  <c:v>41645.340532407405</c:v>
                </c:pt>
                <c:pt idx="3012">
                  <c:v>41645.340555555558</c:v>
                </c:pt>
                <c:pt idx="3013">
                  <c:v>41645.340578703705</c:v>
                </c:pt>
                <c:pt idx="3014">
                  <c:v>41645.340601851851</c:v>
                </c:pt>
                <c:pt idx="3015">
                  <c:v>41645.340624999997</c:v>
                </c:pt>
                <c:pt idx="3016">
                  <c:v>41645.340648148151</c:v>
                </c:pt>
                <c:pt idx="3017">
                  <c:v>41645.340671296297</c:v>
                </c:pt>
                <c:pt idx="3018">
                  <c:v>41645.340694444443</c:v>
                </c:pt>
                <c:pt idx="3019">
                  <c:v>41645.340717592597</c:v>
                </c:pt>
                <c:pt idx="3020">
                  <c:v>41645.340740740743</c:v>
                </c:pt>
                <c:pt idx="3021">
                  <c:v>41645.340763888889</c:v>
                </c:pt>
                <c:pt idx="3022">
                  <c:v>41645.340787037036</c:v>
                </c:pt>
                <c:pt idx="3023">
                  <c:v>41645.340810185182</c:v>
                </c:pt>
                <c:pt idx="3024">
                  <c:v>41645.340833333335</c:v>
                </c:pt>
                <c:pt idx="3025">
                  <c:v>41645.340856481482</c:v>
                </c:pt>
                <c:pt idx="3026">
                  <c:v>41645.340879629628</c:v>
                </c:pt>
                <c:pt idx="3027">
                  <c:v>41645.340902777782</c:v>
                </c:pt>
                <c:pt idx="3028">
                  <c:v>41645.340925925928</c:v>
                </c:pt>
                <c:pt idx="3029">
                  <c:v>41645.340949074074</c:v>
                </c:pt>
                <c:pt idx="3030">
                  <c:v>41645.34097222222</c:v>
                </c:pt>
                <c:pt idx="3031">
                  <c:v>41645.340995370367</c:v>
                </c:pt>
                <c:pt idx="3032">
                  <c:v>41645.34101851852</c:v>
                </c:pt>
                <c:pt idx="3033">
                  <c:v>41645.341041666667</c:v>
                </c:pt>
                <c:pt idx="3034">
                  <c:v>41645.341064814813</c:v>
                </c:pt>
                <c:pt idx="3035">
                  <c:v>41645.341087962966</c:v>
                </c:pt>
                <c:pt idx="3036">
                  <c:v>41645.341111111113</c:v>
                </c:pt>
                <c:pt idx="3037">
                  <c:v>41645.341134259259</c:v>
                </c:pt>
                <c:pt idx="3038">
                  <c:v>41645.341157407405</c:v>
                </c:pt>
                <c:pt idx="3039">
                  <c:v>41645.341180555552</c:v>
                </c:pt>
                <c:pt idx="3040">
                  <c:v>41645.341203703705</c:v>
                </c:pt>
                <c:pt idx="3041">
                  <c:v>41645.341226851851</c:v>
                </c:pt>
                <c:pt idx="3042">
                  <c:v>41645.341249999998</c:v>
                </c:pt>
                <c:pt idx="3043">
                  <c:v>41645.341273148151</c:v>
                </c:pt>
                <c:pt idx="3044">
                  <c:v>41645.341296296298</c:v>
                </c:pt>
                <c:pt idx="3045">
                  <c:v>41645.341319444444</c:v>
                </c:pt>
                <c:pt idx="3046">
                  <c:v>41645.34134259259</c:v>
                </c:pt>
                <c:pt idx="3047">
                  <c:v>41645.341365740736</c:v>
                </c:pt>
                <c:pt idx="3048">
                  <c:v>41645.34138888889</c:v>
                </c:pt>
                <c:pt idx="3049">
                  <c:v>41645.341412037036</c:v>
                </c:pt>
                <c:pt idx="3050">
                  <c:v>41645.341435185182</c:v>
                </c:pt>
                <c:pt idx="3051">
                  <c:v>41645.341458333336</c:v>
                </c:pt>
                <c:pt idx="3052">
                  <c:v>41645.341481481482</c:v>
                </c:pt>
                <c:pt idx="3053">
                  <c:v>41645.341504629629</c:v>
                </c:pt>
                <c:pt idx="3054">
                  <c:v>41645.341527777782</c:v>
                </c:pt>
                <c:pt idx="3055">
                  <c:v>41645.341550925928</c:v>
                </c:pt>
                <c:pt idx="3056">
                  <c:v>41645.341574074075</c:v>
                </c:pt>
                <c:pt idx="3057">
                  <c:v>41645.341597222221</c:v>
                </c:pt>
                <c:pt idx="3058">
                  <c:v>41645.341620370367</c:v>
                </c:pt>
                <c:pt idx="3059">
                  <c:v>41645.341643518521</c:v>
                </c:pt>
                <c:pt idx="3060">
                  <c:v>41645.341666666667</c:v>
                </c:pt>
                <c:pt idx="3061">
                  <c:v>41645.341689814813</c:v>
                </c:pt>
                <c:pt idx="3062">
                  <c:v>41645.341712962967</c:v>
                </c:pt>
                <c:pt idx="3063">
                  <c:v>41645.341736111113</c:v>
                </c:pt>
                <c:pt idx="3064">
                  <c:v>41645.34175925926</c:v>
                </c:pt>
                <c:pt idx="3065">
                  <c:v>41645.341782407406</c:v>
                </c:pt>
                <c:pt idx="3066">
                  <c:v>41645.341805555552</c:v>
                </c:pt>
                <c:pt idx="3067">
                  <c:v>41645.341828703706</c:v>
                </c:pt>
                <c:pt idx="3068">
                  <c:v>41645.341851851852</c:v>
                </c:pt>
                <c:pt idx="3069">
                  <c:v>41645.341874999998</c:v>
                </c:pt>
                <c:pt idx="3070">
                  <c:v>41645.341898148152</c:v>
                </c:pt>
                <c:pt idx="3071">
                  <c:v>41645.341921296298</c:v>
                </c:pt>
                <c:pt idx="3072">
                  <c:v>41645.341944444444</c:v>
                </c:pt>
                <c:pt idx="3073">
                  <c:v>41645.341967592591</c:v>
                </c:pt>
                <c:pt idx="3074">
                  <c:v>41645.341990740737</c:v>
                </c:pt>
                <c:pt idx="3075">
                  <c:v>41645.342013888891</c:v>
                </c:pt>
                <c:pt idx="3076">
                  <c:v>41645.342037037037</c:v>
                </c:pt>
                <c:pt idx="3077">
                  <c:v>41645.342060185183</c:v>
                </c:pt>
                <c:pt idx="3078">
                  <c:v>41645.342083333337</c:v>
                </c:pt>
                <c:pt idx="3079">
                  <c:v>41645.342106481483</c:v>
                </c:pt>
                <c:pt idx="3080">
                  <c:v>41645.342129629629</c:v>
                </c:pt>
                <c:pt idx="3081">
                  <c:v>41645.342152777775</c:v>
                </c:pt>
                <c:pt idx="3082">
                  <c:v>41645.342175925922</c:v>
                </c:pt>
                <c:pt idx="3083">
                  <c:v>41645.342199074075</c:v>
                </c:pt>
                <c:pt idx="3084">
                  <c:v>41645.342222222222</c:v>
                </c:pt>
                <c:pt idx="3085">
                  <c:v>41645.342245370368</c:v>
                </c:pt>
                <c:pt idx="3086">
                  <c:v>41645.342268518521</c:v>
                </c:pt>
                <c:pt idx="3087">
                  <c:v>41645.342291666668</c:v>
                </c:pt>
                <c:pt idx="3088">
                  <c:v>41645.342314814814</c:v>
                </c:pt>
                <c:pt idx="3089">
                  <c:v>41645.34233796296</c:v>
                </c:pt>
                <c:pt idx="3090">
                  <c:v>41645.342361111107</c:v>
                </c:pt>
                <c:pt idx="3091">
                  <c:v>41645.34238425926</c:v>
                </c:pt>
                <c:pt idx="3092">
                  <c:v>41645.342407407406</c:v>
                </c:pt>
                <c:pt idx="3093">
                  <c:v>41645.342430555553</c:v>
                </c:pt>
                <c:pt idx="3094">
                  <c:v>41645.342453703706</c:v>
                </c:pt>
                <c:pt idx="3095">
                  <c:v>41645.342476851853</c:v>
                </c:pt>
                <c:pt idx="3096">
                  <c:v>41645.342499999999</c:v>
                </c:pt>
                <c:pt idx="3097">
                  <c:v>41645.342523148152</c:v>
                </c:pt>
                <c:pt idx="3098">
                  <c:v>41645.342546296299</c:v>
                </c:pt>
                <c:pt idx="3099">
                  <c:v>41645.342569444445</c:v>
                </c:pt>
                <c:pt idx="3100">
                  <c:v>41645.342592592591</c:v>
                </c:pt>
                <c:pt idx="3101">
                  <c:v>41645.342615740738</c:v>
                </c:pt>
                <c:pt idx="3102">
                  <c:v>41645.342638888891</c:v>
                </c:pt>
                <c:pt idx="3103">
                  <c:v>41645.342662037037</c:v>
                </c:pt>
                <c:pt idx="3104">
                  <c:v>41645.342685185184</c:v>
                </c:pt>
                <c:pt idx="3105">
                  <c:v>41645.342708333337</c:v>
                </c:pt>
                <c:pt idx="3106">
                  <c:v>41645.342731481483</c:v>
                </c:pt>
                <c:pt idx="3107">
                  <c:v>41645.34275462963</c:v>
                </c:pt>
                <c:pt idx="3108">
                  <c:v>41645.342777777776</c:v>
                </c:pt>
                <c:pt idx="3109">
                  <c:v>41645.342800925922</c:v>
                </c:pt>
                <c:pt idx="3110">
                  <c:v>41645.342824074076</c:v>
                </c:pt>
                <c:pt idx="3111">
                  <c:v>41645.342847222222</c:v>
                </c:pt>
                <c:pt idx="3112">
                  <c:v>41645.342870370368</c:v>
                </c:pt>
                <c:pt idx="3113">
                  <c:v>41645.342893518522</c:v>
                </c:pt>
                <c:pt idx="3114">
                  <c:v>41645.342916666668</c:v>
                </c:pt>
                <c:pt idx="3115">
                  <c:v>41645.342939814815</c:v>
                </c:pt>
                <c:pt idx="3116">
                  <c:v>41645.342962962961</c:v>
                </c:pt>
                <c:pt idx="3117">
                  <c:v>41645.342986111107</c:v>
                </c:pt>
                <c:pt idx="3118">
                  <c:v>41645.343009259261</c:v>
                </c:pt>
                <c:pt idx="3119">
                  <c:v>41645.343032407407</c:v>
                </c:pt>
                <c:pt idx="3120">
                  <c:v>41645.343055555553</c:v>
                </c:pt>
                <c:pt idx="3121">
                  <c:v>41645.343078703707</c:v>
                </c:pt>
                <c:pt idx="3122">
                  <c:v>41645.343101851853</c:v>
                </c:pt>
                <c:pt idx="3123">
                  <c:v>41645.343124999999</c:v>
                </c:pt>
                <c:pt idx="3124">
                  <c:v>41645.343148148146</c:v>
                </c:pt>
                <c:pt idx="3125">
                  <c:v>41645.343171296292</c:v>
                </c:pt>
                <c:pt idx="3126">
                  <c:v>41645.343194444446</c:v>
                </c:pt>
                <c:pt idx="3127">
                  <c:v>41645.343217592592</c:v>
                </c:pt>
                <c:pt idx="3128">
                  <c:v>41645.343240740738</c:v>
                </c:pt>
                <c:pt idx="3129">
                  <c:v>41645.343263888892</c:v>
                </c:pt>
                <c:pt idx="3130">
                  <c:v>41645.343287037038</c:v>
                </c:pt>
                <c:pt idx="3131">
                  <c:v>41645.343310185184</c:v>
                </c:pt>
                <c:pt idx="3132">
                  <c:v>41645.343333333338</c:v>
                </c:pt>
                <c:pt idx="3133">
                  <c:v>41645.343356481484</c:v>
                </c:pt>
                <c:pt idx="3134">
                  <c:v>41645.34337962963</c:v>
                </c:pt>
                <c:pt idx="3135">
                  <c:v>41645.343402777777</c:v>
                </c:pt>
                <c:pt idx="3136">
                  <c:v>41645.343425925923</c:v>
                </c:pt>
                <c:pt idx="3137">
                  <c:v>41645.343449074076</c:v>
                </c:pt>
                <c:pt idx="3138">
                  <c:v>41645.343472222223</c:v>
                </c:pt>
                <c:pt idx="3139">
                  <c:v>41645.343495370369</c:v>
                </c:pt>
                <c:pt idx="3140">
                  <c:v>41645.343518518523</c:v>
                </c:pt>
                <c:pt idx="3141">
                  <c:v>41645.343541666669</c:v>
                </c:pt>
                <c:pt idx="3142">
                  <c:v>41645.343564814815</c:v>
                </c:pt>
                <c:pt idx="3143">
                  <c:v>41645.343587962961</c:v>
                </c:pt>
                <c:pt idx="3144">
                  <c:v>41645.343611111108</c:v>
                </c:pt>
                <c:pt idx="3145">
                  <c:v>41645.343634259261</c:v>
                </c:pt>
                <c:pt idx="3146">
                  <c:v>41645.343657407408</c:v>
                </c:pt>
                <c:pt idx="3147">
                  <c:v>41645.343680555554</c:v>
                </c:pt>
                <c:pt idx="3148">
                  <c:v>41645.343703703707</c:v>
                </c:pt>
                <c:pt idx="3149">
                  <c:v>41645.343726851854</c:v>
                </c:pt>
                <c:pt idx="3150">
                  <c:v>41645.34375</c:v>
                </c:pt>
                <c:pt idx="3151">
                  <c:v>41645.343773148146</c:v>
                </c:pt>
                <c:pt idx="3152">
                  <c:v>41645.343796296293</c:v>
                </c:pt>
                <c:pt idx="3153">
                  <c:v>41645.343819444446</c:v>
                </c:pt>
                <c:pt idx="3154">
                  <c:v>41645.343842592592</c:v>
                </c:pt>
                <c:pt idx="3155">
                  <c:v>41645.343865740739</c:v>
                </c:pt>
                <c:pt idx="3156">
                  <c:v>41645.343888888892</c:v>
                </c:pt>
                <c:pt idx="3157">
                  <c:v>41645.343912037039</c:v>
                </c:pt>
                <c:pt idx="3158">
                  <c:v>41645.343935185185</c:v>
                </c:pt>
                <c:pt idx="3159">
                  <c:v>41645.343958333331</c:v>
                </c:pt>
                <c:pt idx="3160">
                  <c:v>41645.343981481477</c:v>
                </c:pt>
                <c:pt idx="3161">
                  <c:v>41645.344004629631</c:v>
                </c:pt>
                <c:pt idx="3162">
                  <c:v>41645.344027777777</c:v>
                </c:pt>
                <c:pt idx="3163">
                  <c:v>41645.344050925924</c:v>
                </c:pt>
                <c:pt idx="3164">
                  <c:v>41645.344074074077</c:v>
                </c:pt>
                <c:pt idx="3165">
                  <c:v>41645.344097222223</c:v>
                </c:pt>
                <c:pt idx="3166">
                  <c:v>41645.34412037037</c:v>
                </c:pt>
                <c:pt idx="3167">
                  <c:v>41645.344143518516</c:v>
                </c:pt>
                <c:pt idx="3168">
                  <c:v>41645.344166666662</c:v>
                </c:pt>
                <c:pt idx="3169">
                  <c:v>41645.344189814816</c:v>
                </c:pt>
                <c:pt idx="3170">
                  <c:v>41645.344212962962</c:v>
                </c:pt>
                <c:pt idx="3171">
                  <c:v>41645.344236111108</c:v>
                </c:pt>
                <c:pt idx="3172">
                  <c:v>41645.344259259262</c:v>
                </c:pt>
                <c:pt idx="3173">
                  <c:v>41645.344282407408</c:v>
                </c:pt>
                <c:pt idx="3174">
                  <c:v>41645.344305555554</c:v>
                </c:pt>
                <c:pt idx="3175">
                  <c:v>41645.344328703708</c:v>
                </c:pt>
                <c:pt idx="3176">
                  <c:v>41645.344351851854</c:v>
                </c:pt>
                <c:pt idx="3177">
                  <c:v>41645.344375000001</c:v>
                </c:pt>
                <c:pt idx="3178">
                  <c:v>41645.344398148147</c:v>
                </c:pt>
                <c:pt idx="3179">
                  <c:v>41645.344421296293</c:v>
                </c:pt>
                <c:pt idx="3180">
                  <c:v>41645.344444444447</c:v>
                </c:pt>
                <c:pt idx="3181">
                  <c:v>41645.344467592593</c:v>
                </c:pt>
                <c:pt idx="3182">
                  <c:v>41645.344490740739</c:v>
                </c:pt>
                <c:pt idx="3183">
                  <c:v>41645.344513888893</c:v>
                </c:pt>
                <c:pt idx="3184">
                  <c:v>41645.344537037039</c:v>
                </c:pt>
                <c:pt idx="3185">
                  <c:v>41645.344560185185</c:v>
                </c:pt>
                <c:pt idx="3186">
                  <c:v>41645.344583333332</c:v>
                </c:pt>
                <c:pt idx="3187">
                  <c:v>41645.344606481478</c:v>
                </c:pt>
                <c:pt idx="3188">
                  <c:v>41645.344629629632</c:v>
                </c:pt>
                <c:pt idx="3189">
                  <c:v>41645.344652777778</c:v>
                </c:pt>
                <c:pt idx="3190">
                  <c:v>41645.344675925924</c:v>
                </c:pt>
                <c:pt idx="3191">
                  <c:v>41645.344699074078</c:v>
                </c:pt>
                <c:pt idx="3192">
                  <c:v>41645.344722222224</c:v>
                </c:pt>
                <c:pt idx="3193">
                  <c:v>41645.34474537037</c:v>
                </c:pt>
                <c:pt idx="3194">
                  <c:v>41645.344768518517</c:v>
                </c:pt>
                <c:pt idx="3195">
                  <c:v>41645.344791666663</c:v>
                </c:pt>
                <c:pt idx="3196">
                  <c:v>41645.344814814816</c:v>
                </c:pt>
                <c:pt idx="3197">
                  <c:v>41645.344837962963</c:v>
                </c:pt>
                <c:pt idx="3198">
                  <c:v>41645.344861111109</c:v>
                </c:pt>
                <c:pt idx="3199">
                  <c:v>41645.344884259262</c:v>
                </c:pt>
                <c:pt idx="3200">
                  <c:v>41645.344907407409</c:v>
                </c:pt>
                <c:pt idx="3201">
                  <c:v>41645.344930555555</c:v>
                </c:pt>
                <c:pt idx="3202">
                  <c:v>41645.344953703701</c:v>
                </c:pt>
                <c:pt idx="3203">
                  <c:v>41645.344976851848</c:v>
                </c:pt>
                <c:pt idx="3204">
                  <c:v>41645.345000000001</c:v>
                </c:pt>
                <c:pt idx="3205">
                  <c:v>41645.345023148147</c:v>
                </c:pt>
                <c:pt idx="3206">
                  <c:v>41645.345046296294</c:v>
                </c:pt>
                <c:pt idx="3207">
                  <c:v>41645.345069444447</c:v>
                </c:pt>
                <c:pt idx="3208">
                  <c:v>41645.345092592594</c:v>
                </c:pt>
                <c:pt idx="3209">
                  <c:v>41645.34511574074</c:v>
                </c:pt>
                <c:pt idx="3210">
                  <c:v>41645.345138888893</c:v>
                </c:pt>
                <c:pt idx="3211">
                  <c:v>41645.34516203704</c:v>
                </c:pt>
                <c:pt idx="3212">
                  <c:v>41645.345185185186</c:v>
                </c:pt>
                <c:pt idx="3213">
                  <c:v>41645.345208333332</c:v>
                </c:pt>
                <c:pt idx="3214">
                  <c:v>41645.345231481479</c:v>
                </c:pt>
                <c:pt idx="3215">
                  <c:v>41645.345254629632</c:v>
                </c:pt>
                <c:pt idx="3216">
                  <c:v>41645.345277777778</c:v>
                </c:pt>
                <c:pt idx="3217">
                  <c:v>41645.345300925925</c:v>
                </c:pt>
                <c:pt idx="3218">
                  <c:v>41645.345324074078</c:v>
                </c:pt>
                <c:pt idx="3219">
                  <c:v>41645.345347222225</c:v>
                </c:pt>
                <c:pt idx="3220">
                  <c:v>41645.345370370371</c:v>
                </c:pt>
                <c:pt idx="3221">
                  <c:v>41645.345393518517</c:v>
                </c:pt>
                <c:pt idx="3222">
                  <c:v>41645.345416666663</c:v>
                </c:pt>
                <c:pt idx="3223">
                  <c:v>41645.345439814817</c:v>
                </c:pt>
                <c:pt idx="3224">
                  <c:v>41645.345462962963</c:v>
                </c:pt>
                <c:pt idx="3225">
                  <c:v>41645.345486111109</c:v>
                </c:pt>
                <c:pt idx="3226">
                  <c:v>41645.345509259263</c:v>
                </c:pt>
                <c:pt idx="3227">
                  <c:v>41645.345532407409</c:v>
                </c:pt>
                <c:pt idx="3228">
                  <c:v>41645.345555555556</c:v>
                </c:pt>
                <c:pt idx="3229">
                  <c:v>41645.345578703702</c:v>
                </c:pt>
                <c:pt idx="3230">
                  <c:v>41645.345601851848</c:v>
                </c:pt>
                <c:pt idx="3231">
                  <c:v>41645.345625000002</c:v>
                </c:pt>
                <c:pt idx="3232">
                  <c:v>41645.345648148148</c:v>
                </c:pt>
                <c:pt idx="3233">
                  <c:v>41645.345671296294</c:v>
                </c:pt>
                <c:pt idx="3234">
                  <c:v>41645.345694444448</c:v>
                </c:pt>
                <c:pt idx="3235">
                  <c:v>41645.345717592594</c:v>
                </c:pt>
                <c:pt idx="3236">
                  <c:v>41645.34574074074</c:v>
                </c:pt>
                <c:pt idx="3237">
                  <c:v>41645.345763888887</c:v>
                </c:pt>
                <c:pt idx="3238">
                  <c:v>41645.345787037033</c:v>
                </c:pt>
                <c:pt idx="3239">
                  <c:v>41645.345810185187</c:v>
                </c:pt>
                <c:pt idx="3240">
                  <c:v>41645.345833333333</c:v>
                </c:pt>
                <c:pt idx="3241">
                  <c:v>41645.345856481479</c:v>
                </c:pt>
                <c:pt idx="3242">
                  <c:v>41645.345879629633</c:v>
                </c:pt>
                <c:pt idx="3243">
                  <c:v>41645.345902777779</c:v>
                </c:pt>
                <c:pt idx="3244">
                  <c:v>41645.345925925925</c:v>
                </c:pt>
                <c:pt idx="3245">
                  <c:v>41645.345949074072</c:v>
                </c:pt>
                <c:pt idx="3246">
                  <c:v>41645.345972222218</c:v>
                </c:pt>
                <c:pt idx="3247">
                  <c:v>41645.345995370371</c:v>
                </c:pt>
                <c:pt idx="3248">
                  <c:v>41645.346018518518</c:v>
                </c:pt>
                <c:pt idx="3249">
                  <c:v>41645.346041666664</c:v>
                </c:pt>
                <c:pt idx="3250">
                  <c:v>41645.346064814818</c:v>
                </c:pt>
                <c:pt idx="3251">
                  <c:v>41645.346087962964</c:v>
                </c:pt>
                <c:pt idx="3252">
                  <c:v>41645.34611111111</c:v>
                </c:pt>
                <c:pt idx="3253">
                  <c:v>41645.346134259264</c:v>
                </c:pt>
                <c:pt idx="3254">
                  <c:v>41645.34615740741</c:v>
                </c:pt>
                <c:pt idx="3255">
                  <c:v>41645.346180555556</c:v>
                </c:pt>
                <c:pt idx="3256">
                  <c:v>41645.346203703702</c:v>
                </c:pt>
                <c:pt idx="3257">
                  <c:v>41645.346226851849</c:v>
                </c:pt>
                <c:pt idx="3258">
                  <c:v>41645.346250000002</c:v>
                </c:pt>
                <c:pt idx="3259">
                  <c:v>41645.346273148149</c:v>
                </c:pt>
                <c:pt idx="3260">
                  <c:v>41645.346296296295</c:v>
                </c:pt>
                <c:pt idx="3261">
                  <c:v>41645.346319444448</c:v>
                </c:pt>
                <c:pt idx="3262">
                  <c:v>41645.346342592595</c:v>
                </c:pt>
                <c:pt idx="3263">
                  <c:v>41645.346365740741</c:v>
                </c:pt>
                <c:pt idx="3264">
                  <c:v>41645.346388888887</c:v>
                </c:pt>
                <c:pt idx="3265">
                  <c:v>41645.346412037034</c:v>
                </c:pt>
                <c:pt idx="3266">
                  <c:v>41645.346435185187</c:v>
                </c:pt>
                <c:pt idx="3267">
                  <c:v>41645.346458333333</c:v>
                </c:pt>
                <c:pt idx="3268">
                  <c:v>41645.34648148148</c:v>
                </c:pt>
                <c:pt idx="3269">
                  <c:v>41645.346504629633</c:v>
                </c:pt>
                <c:pt idx="3270">
                  <c:v>41645.34652777778</c:v>
                </c:pt>
                <c:pt idx="3271">
                  <c:v>41645.346550925926</c:v>
                </c:pt>
                <c:pt idx="3272">
                  <c:v>41645.346574074072</c:v>
                </c:pt>
                <c:pt idx="3273">
                  <c:v>41645.346597222218</c:v>
                </c:pt>
                <c:pt idx="3274">
                  <c:v>41645.346620370372</c:v>
                </c:pt>
                <c:pt idx="3275">
                  <c:v>41645.346643518518</c:v>
                </c:pt>
                <c:pt idx="3276">
                  <c:v>41645.346666666665</c:v>
                </c:pt>
                <c:pt idx="3277">
                  <c:v>41645.346689814818</c:v>
                </c:pt>
                <c:pt idx="3278">
                  <c:v>41645.346712962964</c:v>
                </c:pt>
                <c:pt idx="3279">
                  <c:v>41645.346736111111</c:v>
                </c:pt>
                <c:pt idx="3280">
                  <c:v>41645.346759259257</c:v>
                </c:pt>
                <c:pt idx="3281">
                  <c:v>41645.346782407403</c:v>
                </c:pt>
                <c:pt idx="3282">
                  <c:v>41645.346805555557</c:v>
                </c:pt>
                <c:pt idx="3283">
                  <c:v>41645.346828703703</c:v>
                </c:pt>
                <c:pt idx="3284">
                  <c:v>41645.346851851849</c:v>
                </c:pt>
                <c:pt idx="3285">
                  <c:v>41645.346875000003</c:v>
                </c:pt>
                <c:pt idx="3286">
                  <c:v>41645.346898148149</c:v>
                </c:pt>
                <c:pt idx="3287">
                  <c:v>41645.346921296295</c:v>
                </c:pt>
                <c:pt idx="3288">
                  <c:v>41645.346944444442</c:v>
                </c:pt>
                <c:pt idx="3289">
                  <c:v>41645.346967592595</c:v>
                </c:pt>
                <c:pt idx="3290">
                  <c:v>41645.346990740742</c:v>
                </c:pt>
                <c:pt idx="3291">
                  <c:v>41645.347013888888</c:v>
                </c:pt>
                <c:pt idx="3292">
                  <c:v>41645.347037037034</c:v>
                </c:pt>
                <c:pt idx="3293">
                  <c:v>41645.347060185188</c:v>
                </c:pt>
                <c:pt idx="3294">
                  <c:v>41645.347083333334</c:v>
                </c:pt>
                <c:pt idx="3295">
                  <c:v>41645.34710648148</c:v>
                </c:pt>
                <c:pt idx="3296">
                  <c:v>41645.347129629634</c:v>
                </c:pt>
                <c:pt idx="3297">
                  <c:v>41645.34715277778</c:v>
                </c:pt>
                <c:pt idx="3298">
                  <c:v>41645.347175925926</c:v>
                </c:pt>
                <c:pt idx="3299">
                  <c:v>41645.347199074073</c:v>
                </c:pt>
                <c:pt idx="3300">
                  <c:v>41645.347222222219</c:v>
                </c:pt>
                <c:pt idx="3301">
                  <c:v>41645.347245370373</c:v>
                </c:pt>
                <c:pt idx="3302">
                  <c:v>41645.347268518519</c:v>
                </c:pt>
                <c:pt idx="3303">
                  <c:v>41645.347291666665</c:v>
                </c:pt>
                <c:pt idx="3304">
                  <c:v>41645.347314814819</c:v>
                </c:pt>
                <c:pt idx="3305">
                  <c:v>41645.347337962965</c:v>
                </c:pt>
                <c:pt idx="3306">
                  <c:v>41645.347361111111</c:v>
                </c:pt>
                <c:pt idx="3307">
                  <c:v>41645.347384259258</c:v>
                </c:pt>
                <c:pt idx="3308">
                  <c:v>41645.347407407404</c:v>
                </c:pt>
                <c:pt idx="3309">
                  <c:v>41645.347430555557</c:v>
                </c:pt>
                <c:pt idx="3310">
                  <c:v>41645.347453703704</c:v>
                </c:pt>
                <c:pt idx="3311">
                  <c:v>41645.34747685185</c:v>
                </c:pt>
                <c:pt idx="3312">
                  <c:v>41645.347500000003</c:v>
                </c:pt>
                <c:pt idx="3313">
                  <c:v>41645.34752314815</c:v>
                </c:pt>
                <c:pt idx="3314">
                  <c:v>41645.347546296296</c:v>
                </c:pt>
                <c:pt idx="3315">
                  <c:v>41645.347569444442</c:v>
                </c:pt>
                <c:pt idx="3316">
                  <c:v>41645.347592592589</c:v>
                </c:pt>
                <c:pt idx="3317">
                  <c:v>41645.347615740742</c:v>
                </c:pt>
                <c:pt idx="3318">
                  <c:v>41645.347638888888</c:v>
                </c:pt>
                <c:pt idx="3319">
                  <c:v>41645.347662037035</c:v>
                </c:pt>
                <c:pt idx="3320">
                  <c:v>41645.347685185188</c:v>
                </c:pt>
                <c:pt idx="3321">
                  <c:v>41645.347708333335</c:v>
                </c:pt>
                <c:pt idx="3322">
                  <c:v>41645.347731481481</c:v>
                </c:pt>
                <c:pt idx="3323">
                  <c:v>41645.347754629627</c:v>
                </c:pt>
                <c:pt idx="3324">
                  <c:v>41645.347777777773</c:v>
                </c:pt>
                <c:pt idx="3325">
                  <c:v>41645.347800925927</c:v>
                </c:pt>
                <c:pt idx="3326">
                  <c:v>41645.347824074073</c:v>
                </c:pt>
                <c:pt idx="3327">
                  <c:v>41645.34784722222</c:v>
                </c:pt>
                <c:pt idx="3328">
                  <c:v>41645.347870370373</c:v>
                </c:pt>
                <c:pt idx="3329">
                  <c:v>41645.347893518519</c:v>
                </c:pt>
                <c:pt idx="3330">
                  <c:v>41645.347916666666</c:v>
                </c:pt>
                <c:pt idx="3331">
                  <c:v>41645.347939814819</c:v>
                </c:pt>
                <c:pt idx="3332">
                  <c:v>41645.347962962966</c:v>
                </c:pt>
                <c:pt idx="3333">
                  <c:v>41645.347986111112</c:v>
                </c:pt>
                <c:pt idx="3334">
                  <c:v>41645.348009259258</c:v>
                </c:pt>
                <c:pt idx="3335">
                  <c:v>41645.348032407404</c:v>
                </c:pt>
                <c:pt idx="3336">
                  <c:v>41645.348055555558</c:v>
                </c:pt>
                <c:pt idx="3337">
                  <c:v>41645.348078703704</c:v>
                </c:pt>
                <c:pt idx="3338">
                  <c:v>41645.348101851851</c:v>
                </c:pt>
                <c:pt idx="3339">
                  <c:v>41645.348125000004</c:v>
                </c:pt>
                <c:pt idx="3340">
                  <c:v>41645.34814814815</c:v>
                </c:pt>
                <c:pt idx="3341">
                  <c:v>41645.348171296297</c:v>
                </c:pt>
                <c:pt idx="3342">
                  <c:v>41645.348194444443</c:v>
                </c:pt>
                <c:pt idx="3343">
                  <c:v>41645.348217592589</c:v>
                </c:pt>
                <c:pt idx="3344">
                  <c:v>41645.348240740743</c:v>
                </c:pt>
                <c:pt idx="3345">
                  <c:v>41645.348263888889</c:v>
                </c:pt>
                <c:pt idx="3346">
                  <c:v>41645.348287037035</c:v>
                </c:pt>
                <c:pt idx="3347">
                  <c:v>41645.348310185189</c:v>
                </c:pt>
                <c:pt idx="3348">
                  <c:v>41645.348333333335</c:v>
                </c:pt>
                <c:pt idx="3349">
                  <c:v>41645.348356481481</c:v>
                </c:pt>
                <c:pt idx="3350">
                  <c:v>41645.348379629628</c:v>
                </c:pt>
                <c:pt idx="3351">
                  <c:v>41645.348402777774</c:v>
                </c:pt>
                <c:pt idx="3352">
                  <c:v>41645.348425925928</c:v>
                </c:pt>
                <c:pt idx="3353">
                  <c:v>41645.348449074074</c:v>
                </c:pt>
                <c:pt idx="3354">
                  <c:v>41645.34847222222</c:v>
                </c:pt>
                <c:pt idx="3355">
                  <c:v>41645.348495370374</c:v>
                </c:pt>
                <c:pt idx="3356">
                  <c:v>41645.34851851852</c:v>
                </c:pt>
                <c:pt idx="3357">
                  <c:v>41645.348541666666</c:v>
                </c:pt>
                <c:pt idx="3358">
                  <c:v>41645.348564814813</c:v>
                </c:pt>
                <c:pt idx="3359">
                  <c:v>41645.348587962959</c:v>
                </c:pt>
                <c:pt idx="3360">
                  <c:v>41645.348611111112</c:v>
                </c:pt>
                <c:pt idx="3361">
                  <c:v>41645.348634259259</c:v>
                </c:pt>
                <c:pt idx="3362">
                  <c:v>41645.348657407405</c:v>
                </c:pt>
                <c:pt idx="3363">
                  <c:v>41645.348680555559</c:v>
                </c:pt>
                <c:pt idx="3364">
                  <c:v>41645.348703703705</c:v>
                </c:pt>
                <c:pt idx="3365">
                  <c:v>41645.348726851851</c:v>
                </c:pt>
                <c:pt idx="3366">
                  <c:v>41645.348749999997</c:v>
                </c:pt>
                <c:pt idx="3367">
                  <c:v>41645.348773148144</c:v>
                </c:pt>
                <c:pt idx="3368">
                  <c:v>41645.348796296297</c:v>
                </c:pt>
                <c:pt idx="3369">
                  <c:v>41645.348819444444</c:v>
                </c:pt>
                <c:pt idx="3370">
                  <c:v>41645.34884259259</c:v>
                </c:pt>
                <c:pt idx="3371">
                  <c:v>41645.348865740743</c:v>
                </c:pt>
                <c:pt idx="3372">
                  <c:v>41645.34888888889</c:v>
                </c:pt>
                <c:pt idx="3373">
                  <c:v>41645.348912037036</c:v>
                </c:pt>
                <c:pt idx="3374">
                  <c:v>41645.348935185189</c:v>
                </c:pt>
                <c:pt idx="3375">
                  <c:v>41645.348958333336</c:v>
                </c:pt>
                <c:pt idx="3376">
                  <c:v>41645.348981481482</c:v>
                </c:pt>
                <c:pt idx="3377">
                  <c:v>41645.349004629628</c:v>
                </c:pt>
                <c:pt idx="3378">
                  <c:v>41645.349027777775</c:v>
                </c:pt>
                <c:pt idx="3379">
                  <c:v>41645.349050925928</c:v>
                </c:pt>
                <c:pt idx="3380">
                  <c:v>41645.349074074074</c:v>
                </c:pt>
                <c:pt idx="3381">
                  <c:v>41645.349097222221</c:v>
                </c:pt>
                <c:pt idx="3382">
                  <c:v>41645.349120370374</c:v>
                </c:pt>
                <c:pt idx="3383">
                  <c:v>41645.349143518521</c:v>
                </c:pt>
                <c:pt idx="3384">
                  <c:v>41645.349166666667</c:v>
                </c:pt>
                <c:pt idx="3385">
                  <c:v>41645.349189814813</c:v>
                </c:pt>
                <c:pt idx="3386">
                  <c:v>41645.349212962959</c:v>
                </c:pt>
                <c:pt idx="3387">
                  <c:v>41645.349236111113</c:v>
                </c:pt>
                <c:pt idx="3388">
                  <c:v>41645.349259259259</c:v>
                </c:pt>
                <c:pt idx="3389">
                  <c:v>41645.349282407406</c:v>
                </c:pt>
                <c:pt idx="3390">
                  <c:v>41645.349305555559</c:v>
                </c:pt>
                <c:pt idx="3391">
                  <c:v>41645.349328703705</c:v>
                </c:pt>
                <c:pt idx="3392">
                  <c:v>41645.349351851852</c:v>
                </c:pt>
                <c:pt idx="3393">
                  <c:v>41645.349374999998</c:v>
                </c:pt>
                <c:pt idx="3394">
                  <c:v>41645.349398148144</c:v>
                </c:pt>
                <c:pt idx="3395">
                  <c:v>41645.349421296298</c:v>
                </c:pt>
                <c:pt idx="3396">
                  <c:v>41645.349444444444</c:v>
                </c:pt>
                <c:pt idx="3397">
                  <c:v>41645.34946759259</c:v>
                </c:pt>
                <c:pt idx="3398">
                  <c:v>41645.349490740744</c:v>
                </c:pt>
                <c:pt idx="3399">
                  <c:v>41645.34951388889</c:v>
                </c:pt>
                <c:pt idx="3400">
                  <c:v>41645.349537037036</c:v>
                </c:pt>
                <c:pt idx="3401">
                  <c:v>41645.349560185183</c:v>
                </c:pt>
                <c:pt idx="3402">
                  <c:v>41645.349583333329</c:v>
                </c:pt>
                <c:pt idx="3403">
                  <c:v>41645.349606481483</c:v>
                </c:pt>
                <c:pt idx="3404">
                  <c:v>41645.349629629629</c:v>
                </c:pt>
                <c:pt idx="3405">
                  <c:v>41645.349652777775</c:v>
                </c:pt>
                <c:pt idx="3406">
                  <c:v>41645.349675925929</c:v>
                </c:pt>
                <c:pt idx="3407">
                  <c:v>41645.349699074075</c:v>
                </c:pt>
                <c:pt idx="3408">
                  <c:v>41645.349722222221</c:v>
                </c:pt>
                <c:pt idx="3409">
                  <c:v>41645.349745370375</c:v>
                </c:pt>
                <c:pt idx="3410">
                  <c:v>41645.349768518521</c:v>
                </c:pt>
                <c:pt idx="3411">
                  <c:v>41645.349791666667</c:v>
                </c:pt>
                <c:pt idx="3412">
                  <c:v>41645.349814814814</c:v>
                </c:pt>
                <c:pt idx="3413">
                  <c:v>41645.34983796296</c:v>
                </c:pt>
                <c:pt idx="3414">
                  <c:v>41645.349861111114</c:v>
                </c:pt>
                <c:pt idx="3415">
                  <c:v>41645.34988425926</c:v>
                </c:pt>
                <c:pt idx="3416">
                  <c:v>41645.349907407406</c:v>
                </c:pt>
                <c:pt idx="3417">
                  <c:v>41645.34993055556</c:v>
                </c:pt>
                <c:pt idx="3418">
                  <c:v>41645.349953703706</c:v>
                </c:pt>
                <c:pt idx="3419">
                  <c:v>41645.349976851852</c:v>
                </c:pt>
                <c:pt idx="3420">
                  <c:v>41645.35</c:v>
                </c:pt>
                <c:pt idx="3421">
                  <c:v>41645.350023148145</c:v>
                </c:pt>
                <c:pt idx="3422">
                  <c:v>41645.350046296298</c:v>
                </c:pt>
                <c:pt idx="3423">
                  <c:v>41645.350069444445</c:v>
                </c:pt>
                <c:pt idx="3424">
                  <c:v>41645.350092592591</c:v>
                </c:pt>
                <c:pt idx="3425">
                  <c:v>41645.350115740745</c:v>
                </c:pt>
                <c:pt idx="3426">
                  <c:v>41645.350138888891</c:v>
                </c:pt>
                <c:pt idx="3427">
                  <c:v>41645.350162037037</c:v>
                </c:pt>
                <c:pt idx="3428">
                  <c:v>41645.350185185183</c:v>
                </c:pt>
                <c:pt idx="3429">
                  <c:v>41645.35020833333</c:v>
                </c:pt>
                <c:pt idx="3430">
                  <c:v>41645.350231481483</c:v>
                </c:pt>
                <c:pt idx="3431">
                  <c:v>41645.350254629629</c:v>
                </c:pt>
                <c:pt idx="3432">
                  <c:v>41645.350277777776</c:v>
                </c:pt>
                <c:pt idx="3433">
                  <c:v>41645.350300925929</c:v>
                </c:pt>
                <c:pt idx="3434">
                  <c:v>41645.350324074076</c:v>
                </c:pt>
                <c:pt idx="3435">
                  <c:v>41645.350347222222</c:v>
                </c:pt>
                <c:pt idx="3436">
                  <c:v>41645.350370370368</c:v>
                </c:pt>
                <c:pt idx="3437">
                  <c:v>41645.350393518514</c:v>
                </c:pt>
                <c:pt idx="3438">
                  <c:v>41645.350416666668</c:v>
                </c:pt>
                <c:pt idx="3439">
                  <c:v>41645.350439814814</c:v>
                </c:pt>
                <c:pt idx="3440">
                  <c:v>41645.350462962961</c:v>
                </c:pt>
                <c:pt idx="3441">
                  <c:v>41645.350486111114</c:v>
                </c:pt>
                <c:pt idx="3442">
                  <c:v>41645.35050925926</c:v>
                </c:pt>
                <c:pt idx="3443">
                  <c:v>41645.350532407407</c:v>
                </c:pt>
                <c:pt idx="3444">
                  <c:v>41645.350555555553</c:v>
                </c:pt>
                <c:pt idx="3445">
                  <c:v>41645.350578703699</c:v>
                </c:pt>
                <c:pt idx="3446">
                  <c:v>41645.350601851853</c:v>
                </c:pt>
                <c:pt idx="3447">
                  <c:v>41645.350624999999</c:v>
                </c:pt>
                <c:pt idx="3448">
                  <c:v>41645.350648148145</c:v>
                </c:pt>
                <c:pt idx="3449">
                  <c:v>41645.350671296299</c:v>
                </c:pt>
                <c:pt idx="3450">
                  <c:v>41645.350694444445</c:v>
                </c:pt>
                <c:pt idx="3451">
                  <c:v>41645.350717592592</c:v>
                </c:pt>
                <c:pt idx="3452">
                  <c:v>41645.350740740745</c:v>
                </c:pt>
                <c:pt idx="3453">
                  <c:v>41645.350763888891</c:v>
                </c:pt>
                <c:pt idx="3454">
                  <c:v>41645.350787037038</c:v>
                </c:pt>
                <c:pt idx="3455">
                  <c:v>41645.350810185184</c:v>
                </c:pt>
                <c:pt idx="3456">
                  <c:v>41645.35083333333</c:v>
                </c:pt>
                <c:pt idx="3457">
                  <c:v>41645.350856481484</c:v>
                </c:pt>
                <c:pt idx="3458">
                  <c:v>41645.35087962963</c:v>
                </c:pt>
                <c:pt idx="3459">
                  <c:v>41645.350902777776</c:v>
                </c:pt>
                <c:pt idx="3460">
                  <c:v>41645.35092592593</c:v>
                </c:pt>
                <c:pt idx="3461">
                  <c:v>41645.350949074076</c:v>
                </c:pt>
                <c:pt idx="3462">
                  <c:v>41645.350972222222</c:v>
                </c:pt>
                <c:pt idx="3463">
                  <c:v>41645.350995370369</c:v>
                </c:pt>
                <c:pt idx="3464">
                  <c:v>41645.351018518515</c:v>
                </c:pt>
                <c:pt idx="3465">
                  <c:v>41645.351041666669</c:v>
                </c:pt>
                <c:pt idx="3466">
                  <c:v>41645.351064814815</c:v>
                </c:pt>
                <c:pt idx="3467">
                  <c:v>41645.351087962961</c:v>
                </c:pt>
                <c:pt idx="3468">
                  <c:v>41645.351111111115</c:v>
                </c:pt>
                <c:pt idx="3469">
                  <c:v>41645.351134259261</c:v>
                </c:pt>
                <c:pt idx="3470">
                  <c:v>41645.351157407407</c:v>
                </c:pt>
                <c:pt idx="3471">
                  <c:v>41645.351180555554</c:v>
                </c:pt>
                <c:pt idx="3472">
                  <c:v>41645.3512037037</c:v>
                </c:pt>
                <c:pt idx="3473">
                  <c:v>41645.351226851853</c:v>
                </c:pt>
                <c:pt idx="3474">
                  <c:v>41645.35125</c:v>
                </c:pt>
                <c:pt idx="3475">
                  <c:v>41645.351273148146</c:v>
                </c:pt>
                <c:pt idx="3476">
                  <c:v>41645.3512962963</c:v>
                </c:pt>
                <c:pt idx="3477">
                  <c:v>41645.351319444446</c:v>
                </c:pt>
                <c:pt idx="3478">
                  <c:v>41645.351342592592</c:v>
                </c:pt>
                <c:pt idx="3479">
                  <c:v>41645.351365740738</c:v>
                </c:pt>
                <c:pt idx="3480">
                  <c:v>41645.351388888885</c:v>
                </c:pt>
                <c:pt idx="3481">
                  <c:v>41645.351412037038</c:v>
                </c:pt>
                <c:pt idx="3482">
                  <c:v>41645.351435185185</c:v>
                </c:pt>
                <c:pt idx="3483">
                  <c:v>41645.351458333331</c:v>
                </c:pt>
                <c:pt idx="3484">
                  <c:v>41645.351481481484</c:v>
                </c:pt>
                <c:pt idx="3485">
                  <c:v>41645.351504629631</c:v>
                </c:pt>
                <c:pt idx="3486">
                  <c:v>41645.351527777777</c:v>
                </c:pt>
                <c:pt idx="3487">
                  <c:v>41645.351550925923</c:v>
                </c:pt>
                <c:pt idx="3488">
                  <c:v>41645.351574074077</c:v>
                </c:pt>
                <c:pt idx="3489">
                  <c:v>41645.351597222223</c:v>
                </c:pt>
                <c:pt idx="3490">
                  <c:v>41645.351620370369</c:v>
                </c:pt>
                <c:pt idx="3491">
                  <c:v>41645.351643518516</c:v>
                </c:pt>
                <c:pt idx="3492">
                  <c:v>41645.351666666669</c:v>
                </c:pt>
                <c:pt idx="3493">
                  <c:v>41645.351689814815</c:v>
                </c:pt>
                <c:pt idx="3494">
                  <c:v>41645.351712962962</c:v>
                </c:pt>
                <c:pt idx="3495">
                  <c:v>41645.351736111115</c:v>
                </c:pt>
                <c:pt idx="3496">
                  <c:v>41645.351759259262</c:v>
                </c:pt>
                <c:pt idx="3497">
                  <c:v>41645.351782407408</c:v>
                </c:pt>
                <c:pt idx="3498">
                  <c:v>41645.351805555554</c:v>
                </c:pt>
                <c:pt idx="3499">
                  <c:v>41645.3518287037</c:v>
                </c:pt>
                <c:pt idx="3500">
                  <c:v>41645.351851851854</c:v>
                </c:pt>
                <c:pt idx="3501">
                  <c:v>41645.351875</c:v>
                </c:pt>
                <c:pt idx="3502">
                  <c:v>41645.351898148147</c:v>
                </c:pt>
                <c:pt idx="3503">
                  <c:v>41645.3519212963</c:v>
                </c:pt>
                <c:pt idx="3504">
                  <c:v>41645.351944444446</c:v>
                </c:pt>
                <c:pt idx="3505">
                  <c:v>41645.351967592593</c:v>
                </c:pt>
                <c:pt idx="3506">
                  <c:v>41645.351990740739</c:v>
                </c:pt>
                <c:pt idx="3507">
                  <c:v>41645.352013888885</c:v>
                </c:pt>
                <c:pt idx="3508">
                  <c:v>41645.352037037039</c:v>
                </c:pt>
                <c:pt idx="3509">
                  <c:v>41645.352060185185</c:v>
                </c:pt>
                <c:pt idx="3510">
                  <c:v>41645.352083333331</c:v>
                </c:pt>
                <c:pt idx="3511">
                  <c:v>41645.352106481485</c:v>
                </c:pt>
                <c:pt idx="3512">
                  <c:v>41645.352129629631</c:v>
                </c:pt>
                <c:pt idx="3513">
                  <c:v>41645.352152777778</c:v>
                </c:pt>
                <c:pt idx="3514">
                  <c:v>41645.352175925924</c:v>
                </c:pt>
                <c:pt idx="3515">
                  <c:v>41645.35219907407</c:v>
                </c:pt>
                <c:pt idx="3516">
                  <c:v>41645.352222222224</c:v>
                </c:pt>
                <c:pt idx="3517">
                  <c:v>41645.35224537037</c:v>
                </c:pt>
                <c:pt idx="3518">
                  <c:v>41645.352268518516</c:v>
                </c:pt>
                <c:pt idx="3519">
                  <c:v>41645.35229166667</c:v>
                </c:pt>
                <c:pt idx="3520">
                  <c:v>41645.352314814816</c:v>
                </c:pt>
                <c:pt idx="3521">
                  <c:v>41645.352337962962</c:v>
                </c:pt>
                <c:pt idx="3522">
                  <c:v>41645.352361111109</c:v>
                </c:pt>
                <c:pt idx="3523">
                  <c:v>41645.352384259255</c:v>
                </c:pt>
                <c:pt idx="3524">
                  <c:v>41645.352407407408</c:v>
                </c:pt>
                <c:pt idx="3525">
                  <c:v>41645.352430555555</c:v>
                </c:pt>
                <c:pt idx="3526">
                  <c:v>41645.352453703701</c:v>
                </c:pt>
                <c:pt idx="3527">
                  <c:v>41645.352476851855</c:v>
                </c:pt>
                <c:pt idx="3528">
                  <c:v>41645.352500000001</c:v>
                </c:pt>
                <c:pt idx="3529">
                  <c:v>41645.352523148147</c:v>
                </c:pt>
                <c:pt idx="3530">
                  <c:v>41645.352546296301</c:v>
                </c:pt>
                <c:pt idx="3531">
                  <c:v>41645.352569444447</c:v>
                </c:pt>
                <c:pt idx="3532">
                  <c:v>41645.352592592593</c:v>
                </c:pt>
                <c:pt idx="3533">
                  <c:v>41645.35261574074</c:v>
                </c:pt>
                <c:pt idx="3534">
                  <c:v>41645.352638888886</c:v>
                </c:pt>
                <c:pt idx="3535">
                  <c:v>41645.352662037039</c:v>
                </c:pt>
                <c:pt idx="3536">
                  <c:v>41645.352685185186</c:v>
                </c:pt>
                <c:pt idx="3537">
                  <c:v>41645.352708333332</c:v>
                </c:pt>
                <c:pt idx="3538">
                  <c:v>41645.352731481486</c:v>
                </c:pt>
                <c:pt idx="3539">
                  <c:v>41645.352754629632</c:v>
                </c:pt>
                <c:pt idx="3540">
                  <c:v>41645.352777777778</c:v>
                </c:pt>
                <c:pt idx="3541">
                  <c:v>41645.352800925924</c:v>
                </c:pt>
                <c:pt idx="3542">
                  <c:v>41645.352824074071</c:v>
                </c:pt>
                <c:pt idx="3543">
                  <c:v>41645.352847222224</c:v>
                </c:pt>
                <c:pt idx="3544">
                  <c:v>41645.352870370371</c:v>
                </c:pt>
                <c:pt idx="3545">
                  <c:v>41645.352893518517</c:v>
                </c:pt>
                <c:pt idx="3546">
                  <c:v>41645.35291666667</c:v>
                </c:pt>
                <c:pt idx="3547">
                  <c:v>41645.352939814817</c:v>
                </c:pt>
                <c:pt idx="3548">
                  <c:v>41645.352962962963</c:v>
                </c:pt>
                <c:pt idx="3549">
                  <c:v>41645.352986111109</c:v>
                </c:pt>
                <c:pt idx="3550">
                  <c:v>41645.353009259255</c:v>
                </c:pt>
                <c:pt idx="3551">
                  <c:v>41645.353032407409</c:v>
                </c:pt>
                <c:pt idx="3552">
                  <c:v>41645.353055555555</c:v>
                </c:pt>
                <c:pt idx="3553">
                  <c:v>41645.353078703702</c:v>
                </c:pt>
                <c:pt idx="3554">
                  <c:v>41645.353101851855</c:v>
                </c:pt>
                <c:pt idx="3555">
                  <c:v>41645.353125000001</c:v>
                </c:pt>
                <c:pt idx="3556">
                  <c:v>41645.353148148148</c:v>
                </c:pt>
                <c:pt idx="3557">
                  <c:v>41645.353171296294</c:v>
                </c:pt>
                <c:pt idx="3558">
                  <c:v>41645.35319444444</c:v>
                </c:pt>
                <c:pt idx="3559">
                  <c:v>41645.353217592594</c:v>
                </c:pt>
                <c:pt idx="3560">
                  <c:v>41645.35324074074</c:v>
                </c:pt>
                <c:pt idx="3561">
                  <c:v>41645.353263888886</c:v>
                </c:pt>
                <c:pt idx="3562">
                  <c:v>41645.35328703704</c:v>
                </c:pt>
                <c:pt idx="3563">
                  <c:v>41645.353310185186</c:v>
                </c:pt>
                <c:pt idx="3564">
                  <c:v>41645.353333333333</c:v>
                </c:pt>
                <c:pt idx="3565">
                  <c:v>41645.353356481479</c:v>
                </c:pt>
                <c:pt idx="3566">
                  <c:v>41645.353379629625</c:v>
                </c:pt>
                <c:pt idx="3567">
                  <c:v>41645.353402777779</c:v>
                </c:pt>
                <c:pt idx="3568">
                  <c:v>41645.353425925925</c:v>
                </c:pt>
                <c:pt idx="3569">
                  <c:v>41645.353449074071</c:v>
                </c:pt>
                <c:pt idx="3570">
                  <c:v>41645.353472222225</c:v>
                </c:pt>
                <c:pt idx="3571">
                  <c:v>41645.353495370371</c:v>
                </c:pt>
                <c:pt idx="3572">
                  <c:v>41645.353518518517</c:v>
                </c:pt>
                <c:pt idx="3573">
                  <c:v>41645.353541666671</c:v>
                </c:pt>
                <c:pt idx="3574">
                  <c:v>41645.353564814817</c:v>
                </c:pt>
                <c:pt idx="3575">
                  <c:v>41645.353587962964</c:v>
                </c:pt>
                <c:pt idx="3576">
                  <c:v>41645.35361111111</c:v>
                </c:pt>
                <c:pt idx="3577">
                  <c:v>41645.353634259256</c:v>
                </c:pt>
                <c:pt idx="3578">
                  <c:v>41645.35365740741</c:v>
                </c:pt>
                <c:pt idx="3579">
                  <c:v>41645.353680555556</c:v>
                </c:pt>
                <c:pt idx="3580">
                  <c:v>41645.353703703702</c:v>
                </c:pt>
                <c:pt idx="3581">
                  <c:v>41645.353726851856</c:v>
                </c:pt>
                <c:pt idx="3582">
                  <c:v>41645.353750000002</c:v>
                </c:pt>
                <c:pt idx="3583">
                  <c:v>41645.353773148148</c:v>
                </c:pt>
                <c:pt idx="3584">
                  <c:v>41645.353796296295</c:v>
                </c:pt>
                <c:pt idx="3585">
                  <c:v>41645.353819444441</c:v>
                </c:pt>
                <c:pt idx="3586">
                  <c:v>41645.353842592594</c:v>
                </c:pt>
                <c:pt idx="3587">
                  <c:v>41645.353865740741</c:v>
                </c:pt>
                <c:pt idx="3588">
                  <c:v>41645.353888888887</c:v>
                </c:pt>
                <c:pt idx="3589">
                  <c:v>41645.353912037041</c:v>
                </c:pt>
                <c:pt idx="3590">
                  <c:v>41645.353935185187</c:v>
                </c:pt>
                <c:pt idx="3591">
                  <c:v>41645.353958333333</c:v>
                </c:pt>
                <c:pt idx="3592">
                  <c:v>41645.353981481479</c:v>
                </c:pt>
                <c:pt idx="3593">
                  <c:v>41645.354004629626</c:v>
                </c:pt>
                <c:pt idx="3594">
                  <c:v>41645.354027777779</c:v>
                </c:pt>
                <c:pt idx="3595">
                  <c:v>41645.354050925926</c:v>
                </c:pt>
                <c:pt idx="3596">
                  <c:v>41645.354074074072</c:v>
                </c:pt>
                <c:pt idx="3597">
                  <c:v>41645.354097222225</c:v>
                </c:pt>
                <c:pt idx="3598">
                  <c:v>41645.354120370372</c:v>
                </c:pt>
                <c:pt idx="3599">
                  <c:v>41645.354143518518</c:v>
                </c:pt>
                <c:pt idx="3600">
                  <c:v>41645.354166666664</c:v>
                </c:pt>
                <c:pt idx="3601">
                  <c:v>41645.354189814811</c:v>
                </c:pt>
                <c:pt idx="3602">
                  <c:v>41645.354212962964</c:v>
                </c:pt>
                <c:pt idx="3603">
                  <c:v>41645.35423611111</c:v>
                </c:pt>
                <c:pt idx="3604">
                  <c:v>41645.354259259257</c:v>
                </c:pt>
                <c:pt idx="3605">
                  <c:v>41645.35428240741</c:v>
                </c:pt>
                <c:pt idx="3606">
                  <c:v>41645.354305555556</c:v>
                </c:pt>
                <c:pt idx="3607">
                  <c:v>41645.354328703703</c:v>
                </c:pt>
                <c:pt idx="3608">
                  <c:v>41645.354351851856</c:v>
                </c:pt>
                <c:pt idx="3609">
                  <c:v>41645.354375000003</c:v>
                </c:pt>
                <c:pt idx="3610">
                  <c:v>41645.354398148149</c:v>
                </c:pt>
                <c:pt idx="3611">
                  <c:v>41645.354421296295</c:v>
                </c:pt>
                <c:pt idx="3612">
                  <c:v>41645.354444444441</c:v>
                </c:pt>
                <c:pt idx="3613">
                  <c:v>41645.354467592595</c:v>
                </c:pt>
                <c:pt idx="3614">
                  <c:v>41645.354490740741</c:v>
                </c:pt>
                <c:pt idx="3615">
                  <c:v>41645.354513888888</c:v>
                </c:pt>
                <c:pt idx="3616">
                  <c:v>41645.354537037041</c:v>
                </c:pt>
                <c:pt idx="3617">
                  <c:v>41645.354560185187</c:v>
                </c:pt>
                <c:pt idx="3618">
                  <c:v>41645.354583333334</c:v>
                </c:pt>
                <c:pt idx="3619">
                  <c:v>41645.35460648148</c:v>
                </c:pt>
                <c:pt idx="3620">
                  <c:v>41645.354629629626</c:v>
                </c:pt>
                <c:pt idx="3621">
                  <c:v>41645.35465277778</c:v>
                </c:pt>
                <c:pt idx="3622">
                  <c:v>41645.354675925926</c:v>
                </c:pt>
                <c:pt idx="3623">
                  <c:v>41645.354699074072</c:v>
                </c:pt>
                <c:pt idx="3624">
                  <c:v>41645.354722222226</c:v>
                </c:pt>
                <c:pt idx="3625">
                  <c:v>41645.354745370372</c:v>
                </c:pt>
                <c:pt idx="3626">
                  <c:v>41645.354768518519</c:v>
                </c:pt>
                <c:pt idx="3627">
                  <c:v>41645.354791666665</c:v>
                </c:pt>
                <c:pt idx="3628">
                  <c:v>41645.354814814811</c:v>
                </c:pt>
                <c:pt idx="3629">
                  <c:v>41645.354837962965</c:v>
                </c:pt>
                <c:pt idx="3630">
                  <c:v>41645.354861111111</c:v>
                </c:pt>
                <c:pt idx="3631">
                  <c:v>41645.354884259257</c:v>
                </c:pt>
                <c:pt idx="3632">
                  <c:v>41645.354907407411</c:v>
                </c:pt>
                <c:pt idx="3633">
                  <c:v>41645.354930555557</c:v>
                </c:pt>
                <c:pt idx="3634">
                  <c:v>41645.354953703703</c:v>
                </c:pt>
                <c:pt idx="3635">
                  <c:v>41645.35497685185</c:v>
                </c:pt>
                <c:pt idx="3636">
                  <c:v>41645.354999999996</c:v>
                </c:pt>
                <c:pt idx="3637">
                  <c:v>41645.355023148149</c:v>
                </c:pt>
                <c:pt idx="3638">
                  <c:v>41645.355046296296</c:v>
                </c:pt>
                <c:pt idx="3639">
                  <c:v>41645.355069444442</c:v>
                </c:pt>
                <c:pt idx="3640">
                  <c:v>41645.355092592596</c:v>
                </c:pt>
                <c:pt idx="3641">
                  <c:v>41645.355115740742</c:v>
                </c:pt>
                <c:pt idx="3642">
                  <c:v>41645.355138888888</c:v>
                </c:pt>
                <c:pt idx="3643">
                  <c:v>41645.355162037034</c:v>
                </c:pt>
                <c:pt idx="3644">
                  <c:v>41645.355185185181</c:v>
                </c:pt>
                <c:pt idx="3645">
                  <c:v>41645.355208333334</c:v>
                </c:pt>
                <c:pt idx="3646">
                  <c:v>41645.355231481481</c:v>
                </c:pt>
                <c:pt idx="3647">
                  <c:v>41645.355254629627</c:v>
                </c:pt>
                <c:pt idx="3648">
                  <c:v>41645.35527777778</c:v>
                </c:pt>
                <c:pt idx="3649">
                  <c:v>41645.355300925927</c:v>
                </c:pt>
                <c:pt idx="3650">
                  <c:v>41645.355324074073</c:v>
                </c:pt>
                <c:pt idx="3651">
                  <c:v>41645.355347222227</c:v>
                </c:pt>
                <c:pt idx="3652">
                  <c:v>41645.355370370373</c:v>
                </c:pt>
                <c:pt idx="3653">
                  <c:v>41645.355393518519</c:v>
                </c:pt>
                <c:pt idx="3654">
                  <c:v>41645.355416666665</c:v>
                </c:pt>
                <c:pt idx="3655">
                  <c:v>41645.355439814812</c:v>
                </c:pt>
                <c:pt idx="3656">
                  <c:v>41645.355462962965</c:v>
                </c:pt>
                <c:pt idx="3657">
                  <c:v>41645.355486111112</c:v>
                </c:pt>
                <c:pt idx="3658">
                  <c:v>41645.355509259258</c:v>
                </c:pt>
                <c:pt idx="3659">
                  <c:v>41645.355532407411</c:v>
                </c:pt>
                <c:pt idx="3660">
                  <c:v>41645.355555555558</c:v>
                </c:pt>
                <c:pt idx="3661">
                  <c:v>41645.355578703704</c:v>
                </c:pt>
                <c:pt idx="3662">
                  <c:v>41645.35560185185</c:v>
                </c:pt>
                <c:pt idx="3663">
                  <c:v>41645.355624999997</c:v>
                </c:pt>
                <c:pt idx="3664">
                  <c:v>41645.35564814815</c:v>
                </c:pt>
                <c:pt idx="3665">
                  <c:v>41645.355671296296</c:v>
                </c:pt>
                <c:pt idx="3666">
                  <c:v>41645.355694444443</c:v>
                </c:pt>
                <c:pt idx="3667">
                  <c:v>41645.355717592596</c:v>
                </c:pt>
                <c:pt idx="3668">
                  <c:v>41645.355740740742</c:v>
                </c:pt>
                <c:pt idx="3669">
                  <c:v>41645.355763888889</c:v>
                </c:pt>
                <c:pt idx="3670">
                  <c:v>41645.355787037035</c:v>
                </c:pt>
                <c:pt idx="3671">
                  <c:v>41645.355810185181</c:v>
                </c:pt>
                <c:pt idx="3672">
                  <c:v>41645.355833333335</c:v>
                </c:pt>
                <c:pt idx="3673">
                  <c:v>41645.355856481481</c:v>
                </c:pt>
                <c:pt idx="3674">
                  <c:v>41645.355879629627</c:v>
                </c:pt>
                <c:pt idx="3675">
                  <c:v>41645.355902777781</c:v>
                </c:pt>
                <c:pt idx="3676">
                  <c:v>41645.355925925927</c:v>
                </c:pt>
                <c:pt idx="3677">
                  <c:v>41645.355949074074</c:v>
                </c:pt>
                <c:pt idx="3678">
                  <c:v>41645.35597222222</c:v>
                </c:pt>
                <c:pt idx="3679">
                  <c:v>41645.355995370366</c:v>
                </c:pt>
                <c:pt idx="3680">
                  <c:v>41645.35601851852</c:v>
                </c:pt>
                <c:pt idx="3681">
                  <c:v>41645.356041666666</c:v>
                </c:pt>
                <c:pt idx="3682">
                  <c:v>41645.356064814812</c:v>
                </c:pt>
                <c:pt idx="3683">
                  <c:v>41645.356087962966</c:v>
                </c:pt>
                <c:pt idx="3684">
                  <c:v>41645.356111111112</c:v>
                </c:pt>
                <c:pt idx="3685">
                  <c:v>41645.356134259258</c:v>
                </c:pt>
                <c:pt idx="3686">
                  <c:v>41645.356157407405</c:v>
                </c:pt>
                <c:pt idx="3687">
                  <c:v>41645.356180555558</c:v>
                </c:pt>
                <c:pt idx="3688">
                  <c:v>41645.356203703705</c:v>
                </c:pt>
                <c:pt idx="3689">
                  <c:v>41645.356226851851</c:v>
                </c:pt>
                <c:pt idx="3690">
                  <c:v>41645.356249999997</c:v>
                </c:pt>
                <c:pt idx="3691">
                  <c:v>41645.356273148151</c:v>
                </c:pt>
                <c:pt idx="3692">
                  <c:v>41645.356296296297</c:v>
                </c:pt>
                <c:pt idx="3693">
                  <c:v>41645.356319444443</c:v>
                </c:pt>
                <c:pt idx="3694">
                  <c:v>41645.356342592597</c:v>
                </c:pt>
                <c:pt idx="3695">
                  <c:v>41645.356365740743</c:v>
                </c:pt>
                <c:pt idx="3696">
                  <c:v>41645.356388888889</c:v>
                </c:pt>
                <c:pt idx="3697">
                  <c:v>41645.356412037036</c:v>
                </c:pt>
                <c:pt idx="3698">
                  <c:v>41645.356435185182</c:v>
                </c:pt>
                <c:pt idx="3699">
                  <c:v>41645.356458333335</c:v>
                </c:pt>
                <c:pt idx="3700">
                  <c:v>41645.356481481482</c:v>
                </c:pt>
                <c:pt idx="3701">
                  <c:v>41645.356504629628</c:v>
                </c:pt>
                <c:pt idx="3702">
                  <c:v>41645.356527777782</c:v>
                </c:pt>
                <c:pt idx="3703">
                  <c:v>41645.356550925928</c:v>
                </c:pt>
                <c:pt idx="3704">
                  <c:v>41645.356574074074</c:v>
                </c:pt>
                <c:pt idx="3705">
                  <c:v>41645.35659722222</c:v>
                </c:pt>
                <c:pt idx="3706">
                  <c:v>41645.356620370367</c:v>
                </c:pt>
                <c:pt idx="3707">
                  <c:v>41645.35664351852</c:v>
                </c:pt>
                <c:pt idx="3708">
                  <c:v>41645.356666666667</c:v>
                </c:pt>
                <c:pt idx="3709">
                  <c:v>41645.356689814813</c:v>
                </c:pt>
                <c:pt idx="3710">
                  <c:v>41645.356712962966</c:v>
                </c:pt>
                <c:pt idx="3711">
                  <c:v>41645.356736111113</c:v>
                </c:pt>
                <c:pt idx="3712">
                  <c:v>41645.356759259259</c:v>
                </c:pt>
                <c:pt idx="3713">
                  <c:v>41645.356782407405</c:v>
                </c:pt>
                <c:pt idx="3714">
                  <c:v>41645.356805555552</c:v>
                </c:pt>
                <c:pt idx="3715">
                  <c:v>41645.356828703705</c:v>
                </c:pt>
                <c:pt idx="3716">
                  <c:v>41645.356851851851</c:v>
                </c:pt>
                <c:pt idx="3717">
                  <c:v>41645.356874999998</c:v>
                </c:pt>
                <c:pt idx="3718">
                  <c:v>41645.356898148151</c:v>
                </c:pt>
                <c:pt idx="3719">
                  <c:v>41645.356921296298</c:v>
                </c:pt>
                <c:pt idx="3720">
                  <c:v>41645.356944444444</c:v>
                </c:pt>
                <c:pt idx="3721">
                  <c:v>41645.35696759259</c:v>
                </c:pt>
                <c:pt idx="3722">
                  <c:v>41645.356990740736</c:v>
                </c:pt>
                <c:pt idx="3723">
                  <c:v>41645.35701388889</c:v>
                </c:pt>
                <c:pt idx="3724">
                  <c:v>41645.357037037036</c:v>
                </c:pt>
                <c:pt idx="3725">
                  <c:v>41645.357060185182</c:v>
                </c:pt>
                <c:pt idx="3726">
                  <c:v>41645.357083333336</c:v>
                </c:pt>
                <c:pt idx="3727">
                  <c:v>41645.357106481482</c:v>
                </c:pt>
                <c:pt idx="3728">
                  <c:v>41645.357129629629</c:v>
                </c:pt>
                <c:pt idx="3729">
                  <c:v>41645.357152777782</c:v>
                </c:pt>
                <c:pt idx="3730">
                  <c:v>41645.357175925928</c:v>
                </c:pt>
                <c:pt idx="3731">
                  <c:v>41645.357199074075</c:v>
                </c:pt>
                <c:pt idx="3732">
                  <c:v>41645.357222222221</c:v>
                </c:pt>
                <c:pt idx="3733">
                  <c:v>41645.357245370367</c:v>
                </c:pt>
                <c:pt idx="3734">
                  <c:v>41645.357268518521</c:v>
                </c:pt>
                <c:pt idx="3735">
                  <c:v>41645.357291666667</c:v>
                </c:pt>
                <c:pt idx="3736">
                  <c:v>41645.357314814813</c:v>
                </c:pt>
                <c:pt idx="3737">
                  <c:v>41645.357337962967</c:v>
                </c:pt>
                <c:pt idx="3738">
                  <c:v>41645.357361111113</c:v>
                </c:pt>
                <c:pt idx="3739">
                  <c:v>41645.35738425926</c:v>
                </c:pt>
                <c:pt idx="3740">
                  <c:v>41645.357407407406</c:v>
                </c:pt>
                <c:pt idx="3741">
                  <c:v>41645.357430555552</c:v>
                </c:pt>
                <c:pt idx="3742">
                  <c:v>41645.357453703706</c:v>
                </c:pt>
                <c:pt idx="3743">
                  <c:v>41645.357476851852</c:v>
                </c:pt>
                <c:pt idx="3744">
                  <c:v>41645.357499999998</c:v>
                </c:pt>
                <c:pt idx="3745">
                  <c:v>41645.357523148152</c:v>
                </c:pt>
                <c:pt idx="3746">
                  <c:v>41645.357546296298</c:v>
                </c:pt>
                <c:pt idx="3747">
                  <c:v>41645.357569444444</c:v>
                </c:pt>
                <c:pt idx="3748">
                  <c:v>41645.357592592591</c:v>
                </c:pt>
                <c:pt idx="3749">
                  <c:v>41645.357615740737</c:v>
                </c:pt>
                <c:pt idx="3750">
                  <c:v>41645.357638888891</c:v>
                </c:pt>
                <c:pt idx="3751">
                  <c:v>41645.357662037037</c:v>
                </c:pt>
                <c:pt idx="3752">
                  <c:v>41645.357685185183</c:v>
                </c:pt>
                <c:pt idx="3753">
                  <c:v>41645.357708333337</c:v>
                </c:pt>
                <c:pt idx="3754">
                  <c:v>41645.357731481483</c:v>
                </c:pt>
                <c:pt idx="3755">
                  <c:v>41645.357754629629</c:v>
                </c:pt>
                <c:pt idx="3756">
                  <c:v>41645.357777777775</c:v>
                </c:pt>
                <c:pt idx="3757">
                  <c:v>41645.357800925922</c:v>
                </c:pt>
                <c:pt idx="3758">
                  <c:v>41645.357824074075</c:v>
                </c:pt>
                <c:pt idx="3759">
                  <c:v>41645.357847222222</c:v>
                </c:pt>
                <c:pt idx="3760">
                  <c:v>41645.357870370368</c:v>
                </c:pt>
                <c:pt idx="3761">
                  <c:v>41645.357893518521</c:v>
                </c:pt>
                <c:pt idx="3762">
                  <c:v>41645.357916666668</c:v>
                </c:pt>
                <c:pt idx="3763">
                  <c:v>41645.357939814814</c:v>
                </c:pt>
                <c:pt idx="3764">
                  <c:v>41645.35796296296</c:v>
                </c:pt>
                <c:pt idx="3765">
                  <c:v>41645.357986111107</c:v>
                </c:pt>
                <c:pt idx="3766">
                  <c:v>41645.35800925926</c:v>
                </c:pt>
                <c:pt idx="3767">
                  <c:v>41645.358032407406</c:v>
                </c:pt>
                <c:pt idx="3768">
                  <c:v>41645.358055555553</c:v>
                </c:pt>
                <c:pt idx="3769">
                  <c:v>41645.358078703706</c:v>
                </c:pt>
                <c:pt idx="3770">
                  <c:v>41645.358101851853</c:v>
                </c:pt>
                <c:pt idx="3771">
                  <c:v>41645.358124999999</c:v>
                </c:pt>
                <c:pt idx="3772">
                  <c:v>41645.358148148152</c:v>
                </c:pt>
                <c:pt idx="3773">
                  <c:v>41645.358171296299</c:v>
                </c:pt>
                <c:pt idx="3774">
                  <c:v>41645.358194444445</c:v>
                </c:pt>
                <c:pt idx="3775">
                  <c:v>41645.358217592591</c:v>
                </c:pt>
                <c:pt idx="3776">
                  <c:v>41645.358240740738</c:v>
                </c:pt>
                <c:pt idx="3777">
                  <c:v>41645.358263888891</c:v>
                </c:pt>
                <c:pt idx="3778">
                  <c:v>41645.358287037037</c:v>
                </c:pt>
                <c:pt idx="3779">
                  <c:v>41645.358310185184</c:v>
                </c:pt>
                <c:pt idx="3780">
                  <c:v>41645.358333333337</c:v>
                </c:pt>
                <c:pt idx="3781">
                  <c:v>41645.358356481483</c:v>
                </c:pt>
                <c:pt idx="3782">
                  <c:v>41645.35837962963</c:v>
                </c:pt>
                <c:pt idx="3783">
                  <c:v>41645.358402777776</c:v>
                </c:pt>
                <c:pt idx="3784">
                  <c:v>41645.358425925922</c:v>
                </c:pt>
                <c:pt idx="3785">
                  <c:v>41645.358449074076</c:v>
                </c:pt>
                <c:pt idx="3786">
                  <c:v>41645.358472222222</c:v>
                </c:pt>
                <c:pt idx="3787">
                  <c:v>41645.358495370368</c:v>
                </c:pt>
                <c:pt idx="3788">
                  <c:v>41645.358518518522</c:v>
                </c:pt>
                <c:pt idx="3789">
                  <c:v>41645.358541666668</c:v>
                </c:pt>
                <c:pt idx="3790">
                  <c:v>41645.358564814815</c:v>
                </c:pt>
                <c:pt idx="3791">
                  <c:v>41645.358587962961</c:v>
                </c:pt>
                <c:pt idx="3792">
                  <c:v>41645.358611111107</c:v>
                </c:pt>
                <c:pt idx="3793">
                  <c:v>41645.358634259261</c:v>
                </c:pt>
                <c:pt idx="3794">
                  <c:v>41645.358657407407</c:v>
                </c:pt>
                <c:pt idx="3795">
                  <c:v>41645.358680555553</c:v>
                </c:pt>
                <c:pt idx="3796">
                  <c:v>41645.358703703707</c:v>
                </c:pt>
                <c:pt idx="3797">
                  <c:v>41645.358726851853</c:v>
                </c:pt>
                <c:pt idx="3798">
                  <c:v>41645.358749999999</c:v>
                </c:pt>
                <c:pt idx="3799">
                  <c:v>41645.358773148146</c:v>
                </c:pt>
                <c:pt idx="3800">
                  <c:v>41645.358796296292</c:v>
                </c:pt>
                <c:pt idx="3801">
                  <c:v>41645.358819444446</c:v>
                </c:pt>
                <c:pt idx="3802">
                  <c:v>41645.358842592592</c:v>
                </c:pt>
                <c:pt idx="3803">
                  <c:v>41645.358865740738</c:v>
                </c:pt>
                <c:pt idx="3804">
                  <c:v>41645.358888888892</c:v>
                </c:pt>
                <c:pt idx="3805">
                  <c:v>41645.358912037038</c:v>
                </c:pt>
                <c:pt idx="3806">
                  <c:v>41645.358935185184</c:v>
                </c:pt>
                <c:pt idx="3807">
                  <c:v>41645.358958333338</c:v>
                </c:pt>
                <c:pt idx="3808">
                  <c:v>41645.358981481484</c:v>
                </c:pt>
                <c:pt idx="3809">
                  <c:v>41645.35900462963</c:v>
                </c:pt>
                <c:pt idx="3810">
                  <c:v>41645.359027777777</c:v>
                </c:pt>
                <c:pt idx="3811">
                  <c:v>41645.359050925923</c:v>
                </c:pt>
                <c:pt idx="3812">
                  <c:v>41645.359074074076</c:v>
                </c:pt>
                <c:pt idx="3813">
                  <c:v>41645.359097222223</c:v>
                </c:pt>
                <c:pt idx="3814">
                  <c:v>41645.359120370369</c:v>
                </c:pt>
                <c:pt idx="3815">
                  <c:v>41645.359143518523</c:v>
                </c:pt>
                <c:pt idx="3816">
                  <c:v>41645.359166666669</c:v>
                </c:pt>
                <c:pt idx="3817">
                  <c:v>41645.359189814815</c:v>
                </c:pt>
                <c:pt idx="3818">
                  <c:v>41645.359212962961</c:v>
                </c:pt>
                <c:pt idx="3819">
                  <c:v>41645.359236111108</c:v>
                </c:pt>
                <c:pt idx="3820">
                  <c:v>41645.359259259261</c:v>
                </c:pt>
                <c:pt idx="3821">
                  <c:v>41645.359282407408</c:v>
                </c:pt>
                <c:pt idx="3822">
                  <c:v>41645.359305555554</c:v>
                </c:pt>
                <c:pt idx="3823">
                  <c:v>41645.359328703707</c:v>
                </c:pt>
                <c:pt idx="3824">
                  <c:v>41645.359351851854</c:v>
                </c:pt>
                <c:pt idx="3825">
                  <c:v>41645.359375</c:v>
                </c:pt>
                <c:pt idx="3826">
                  <c:v>41645.359398148146</c:v>
                </c:pt>
                <c:pt idx="3827">
                  <c:v>41645.359421296293</c:v>
                </c:pt>
                <c:pt idx="3828">
                  <c:v>41645.359444444446</c:v>
                </c:pt>
                <c:pt idx="3829">
                  <c:v>41645.359467592592</c:v>
                </c:pt>
                <c:pt idx="3830">
                  <c:v>41645.359490740739</c:v>
                </c:pt>
                <c:pt idx="3831">
                  <c:v>41645.359513888892</c:v>
                </c:pt>
                <c:pt idx="3832">
                  <c:v>41645.359537037039</c:v>
                </c:pt>
                <c:pt idx="3833">
                  <c:v>41645.359560185185</c:v>
                </c:pt>
                <c:pt idx="3834">
                  <c:v>41645.359583333331</c:v>
                </c:pt>
                <c:pt idx="3835">
                  <c:v>41645.359606481477</c:v>
                </c:pt>
                <c:pt idx="3836">
                  <c:v>41645.359629629631</c:v>
                </c:pt>
                <c:pt idx="3837">
                  <c:v>41645.359652777777</c:v>
                </c:pt>
                <c:pt idx="3838">
                  <c:v>41645.359675925924</c:v>
                </c:pt>
                <c:pt idx="3839">
                  <c:v>41645.359699074077</c:v>
                </c:pt>
                <c:pt idx="3840">
                  <c:v>41645.359722222223</c:v>
                </c:pt>
                <c:pt idx="3841">
                  <c:v>41645.35974537037</c:v>
                </c:pt>
                <c:pt idx="3842">
                  <c:v>41645.359768518516</c:v>
                </c:pt>
                <c:pt idx="3843">
                  <c:v>41645.359791666662</c:v>
                </c:pt>
                <c:pt idx="3844">
                  <c:v>41645.359814814816</c:v>
                </c:pt>
                <c:pt idx="3845">
                  <c:v>41645.359837962962</c:v>
                </c:pt>
                <c:pt idx="3846">
                  <c:v>41645.359861111108</c:v>
                </c:pt>
                <c:pt idx="3847">
                  <c:v>41645.359884259262</c:v>
                </c:pt>
                <c:pt idx="3848">
                  <c:v>41645.359907407408</c:v>
                </c:pt>
                <c:pt idx="3849">
                  <c:v>41645.359930555554</c:v>
                </c:pt>
                <c:pt idx="3850">
                  <c:v>41645.359953703708</c:v>
                </c:pt>
                <c:pt idx="3851">
                  <c:v>41645.359976851854</c:v>
                </c:pt>
                <c:pt idx="3852">
                  <c:v>41645.360000000001</c:v>
                </c:pt>
                <c:pt idx="3853">
                  <c:v>41645.360023148147</c:v>
                </c:pt>
                <c:pt idx="3854">
                  <c:v>41645.360046296293</c:v>
                </c:pt>
                <c:pt idx="3855">
                  <c:v>41645.360069444447</c:v>
                </c:pt>
                <c:pt idx="3856">
                  <c:v>41645.360092592593</c:v>
                </c:pt>
                <c:pt idx="3857">
                  <c:v>41645.360115740739</c:v>
                </c:pt>
                <c:pt idx="3858">
                  <c:v>41645.360138888893</c:v>
                </c:pt>
                <c:pt idx="3859">
                  <c:v>41645.360162037039</c:v>
                </c:pt>
                <c:pt idx="3860">
                  <c:v>41645.360185185185</c:v>
                </c:pt>
                <c:pt idx="3861">
                  <c:v>41645.360208333332</c:v>
                </c:pt>
                <c:pt idx="3862">
                  <c:v>41645.360231481478</c:v>
                </c:pt>
                <c:pt idx="3863">
                  <c:v>41645.360254629632</c:v>
                </c:pt>
                <c:pt idx="3864">
                  <c:v>41645.360277777778</c:v>
                </c:pt>
                <c:pt idx="3865">
                  <c:v>41645.360300925924</c:v>
                </c:pt>
                <c:pt idx="3866">
                  <c:v>41645.360324074078</c:v>
                </c:pt>
                <c:pt idx="3867">
                  <c:v>41645.360347222224</c:v>
                </c:pt>
                <c:pt idx="3868">
                  <c:v>41645.36037037037</c:v>
                </c:pt>
                <c:pt idx="3869">
                  <c:v>41645.360393518517</c:v>
                </c:pt>
                <c:pt idx="3870">
                  <c:v>41645.360416666663</c:v>
                </c:pt>
                <c:pt idx="3871">
                  <c:v>41645.360439814816</c:v>
                </c:pt>
                <c:pt idx="3872">
                  <c:v>41645.360462962963</c:v>
                </c:pt>
                <c:pt idx="3873">
                  <c:v>41645.360486111109</c:v>
                </c:pt>
                <c:pt idx="3874">
                  <c:v>41645.360509259262</c:v>
                </c:pt>
                <c:pt idx="3875">
                  <c:v>41645.360532407409</c:v>
                </c:pt>
                <c:pt idx="3876">
                  <c:v>41645.360555555555</c:v>
                </c:pt>
                <c:pt idx="3877">
                  <c:v>41645.360578703701</c:v>
                </c:pt>
                <c:pt idx="3878">
                  <c:v>41645.360601851848</c:v>
                </c:pt>
                <c:pt idx="3879">
                  <c:v>41645.360625000001</c:v>
                </c:pt>
                <c:pt idx="3880">
                  <c:v>41645.360648148147</c:v>
                </c:pt>
                <c:pt idx="3881">
                  <c:v>41645.360671296294</c:v>
                </c:pt>
                <c:pt idx="3882">
                  <c:v>41645.360694444447</c:v>
                </c:pt>
                <c:pt idx="3883">
                  <c:v>41645.360717592594</c:v>
                </c:pt>
                <c:pt idx="3884">
                  <c:v>41645.36074074074</c:v>
                </c:pt>
                <c:pt idx="3885">
                  <c:v>41645.360763888893</c:v>
                </c:pt>
                <c:pt idx="3886">
                  <c:v>41645.36078703704</c:v>
                </c:pt>
                <c:pt idx="3887">
                  <c:v>41645.360810185186</c:v>
                </c:pt>
                <c:pt idx="3888">
                  <c:v>41645.360833333332</c:v>
                </c:pt>
                <c:pt idx="3889">
                  <c:v>41645.360856481479</c:v>
                </c:pt>
                <c:pt idx="3890">
                  <c:v>41645.360879629632</c:v>
                </c:pt>
                <c:pt idx="3891">
                  <c:v>41645.360902777778</c:v>
                </c:pt>
                <c:pt idx="3892">
                  <c:v>41645.360925925925</c:v>
                </c:pt>
                <c:pt idx="3893">
                  <c:v>41645.360949074078</c:v>
                </c:pt>
                <c:pt idx="3894">
                  <c:v>41645.360972222225</c:v>
                </c:pt>
                <c:pt idx="3895">
                  <c:v>41645.360995370371</c:v>
                </c:pt>
                <c:pt idx="3896">
                  <c:v>41645.361018518517</c:v>
                </c:pt>
                <c:pt idx="3897">
                  <c:v>41645.361041666663</c:v>
                </c:pt>
                <c:pt idx="3898">
                  <c:v>41645.361064814817</c:v>
                </c:pt>
                <c:pt idx="3899">
                  <c:v>41645.361087962963</c:v>
                </c:pt>
                <c:pt idx="3900">
                  <c:v>41645.361111111109</c:v>
                </c:pt>
                <c:pt idx="3901">
                  <c:v>41645.361134259263</c:v>
                </c:pt>
                <c:pt idx="3902">
                  <c:v>41645.361157407409</c:v>
                </c:pt>
                <c:pt idx="3903">
                  <c:v>41645.361180555556</c:v>
                </c:pt>
                <c:pt idx="3904">
                  <c:v>41645.361203703702</c:v>
                </c:pt>
                <c:pt idx="3905">
                  <c:v>41645.361226851848</c:v>
                </c:pt>
                <c:pt idx="3906">
                  <c:v>41645.361250000002</c:v>
                </c:pt>
                <c:pt idx="3907">
                  <c:v>41645.361273148148</c:v>
                </c:pt>
                <c:pt idx="3908">
                  <c:v>41645.361296296294</c:v>
                </c:pt>
                <c:pt idx="3909">
                  <c:v>41645.361319444448</c:v>
                </c:pt>
                <c:pt idx="3910">
                  <c:v>41645.361342592594</c:v>
                </c:pt>
                <c:pt idx="3911">
                  <c:v>41645.36136574074</c:v>
                </c:pt>
                <c:pt idx="3912">
                  <c:v>41645.361388888887</c:v>
                </c:pt>
                <c:pt idx="3913">
                  <c:v>41645.361412037033</c:v>
                </c:pt>
                <c:pt idx="3914">
                  <c:v>41645.361435185187</c:v>
                </c:pt>
                <c:pt idx="3915">
                  <c:v>41645.361458333333</c:v>
                </c:pt>
                <c:pt idx="3916">
                  <c:v>41645.361481481479</c:v>
                </c:pt>
                <c:pt idx="3917">
                  <c:v>41645.361504629633</c:v>
                </c:pt>
                <c:pt idx="3918">
                  <c:v>41645.361527777779</c:v>
                </c:pt>
                <c:pt idx="3919">
                  <c:v>41645.361550925925</c:v>
                </c:pt>
                <c:pt idx="3920">
                  <c:v>41645.361574074072</c:v>
                </c:pt>
                <c:pt idx="3921">
                  <c:v>41645.361597222218</c:v>
                </c:pt>
                <c:pt idx="3922">
                  <c:v>41645.361620370371</c:v>
                </c:pt>
                <c:pt idx="3923">
                  <c:v>41645.361643518518</c:v>
                </c:pt>
                <c:pt idx="3924">
                  <c:v>41645.361666666664</c:v>
                </c:pt>
                <c:pt idx="3925">
                  <c:v>41645.361689814818</c:v>
                </c:pt>
                <c:pt idx="3926">
                  <c:v>41645.361712962964</c:v>
                </c:pt>
                <c:pt idx="3927">
                  <c:v>41645.36173611111</c:v>
                </c:pt>
                <c:pt idx="3928">
                  <c:v>41645.361759259264</c:v>
                </c:pt>
                <c:pt idx="3929">
                  <c:v>41645.36178240741</c:v>
                </c:pt>
                <c:pt idx="3930">
                  <c:v>41645.361805555556</c:v>
                </c:pt>
                <c:pt idx="3931">
                  <c:v>41645.361828703702</c:v>
                </c:pt>
                <c:pt idx="3932">
                  <c:v>41645.361851851849</c:v>
                </c:pt>
                <c:pt idx="3933">
                  <c:v>41645.361875000002</c:v>
                </c:pt>
                <c:pt idx="3934">
                  <c:v>41645.361898148149</c:v>
                </c:pt>
                <c:pt idx="3935">
                  <c:v>41645.361921296295</c:v>
                </c:pt>
                <c:pt idx="3936">
                  <c:v>41645.361944444448</c:v>
                </c:pt>
                <c:pt idx="3937">
                  <c:v>41645.361967592595</c:v>
                </c:pt>
                <c:pt idx="3938">
                  <c:v>41645.361990740741</c:v>
                </c:pt>
                <c:pt idx="3939">
                  <c:v>41645.362013888887</c:v>
                </c:pt>
                <c:pt idx="3940">
                  <c:v>41645.362037037034</c:v>
                </c:pt>
                <c:pt idx="3941">
                  <c:v>41645.362060185187</c:v>
                </c:pt>
                <c:pt idx="3942">
                  <c:v>41645.362083333333</c:v>
                </c:pt>
                <c:pt idx="3943">
                  <c:v>41645.36210648148</c:v>
                </c:pt>
                <c:pt idx="3944">
                  <c:v>41645.362129629633</c:v>
                </c:pt>
                <c:pt idx="3945">
                  <c:v>41645.36215277778</c:v>
                </c:pt>
                <c:pt idx="3946">
                  <c:v>41645.362175925926</c:v>
                </c:pt>
                <c:pt idx="3947">
                  <c:v>41645.362199074072</c:v>
                </c:pt>
                <c:pt idx="3948">
                  <c:v>41645.362222222218</c:v>
                </c:pt>
                <c:pt idx="3949">
                  <c:v>41645.362245370372</c:v>
                </c:pt>
                <c:pt idx="3950">
                  <c:v>41645.362268518518</c:v>
                </c:pt>
                <c:pt idx="3951">
                  <c:v>41645.362291666665</c:v>
                </c:pt>
                <c:pt idx="3952">
                  <c:v>41645.362314814818</c:v>
                </c:pt>
                <c:pt idx="3953">
                  <c:v>41645.362337962964</c:v>
                </c:pt>
                <c:pt idx="3954">
                  <c:v>41645.362361111111</c:v>
                </c:pt>
                <c:pt idx="3955">
                  <c:v>41645.362384259257</c:v>
                </c:pt>
                <c:pt idx="3956">
                  <c:v>41645.362407407403</c:v>
                </c:pt>
                <c:pt idx="3957">
                  <c:v>41645.362430555557</c:v>
                </c:pt>
                <c:pt idx="3958">
                  <c:v>41645.362453703703</c:v>
                </c:pt>
                <c:pt idx="3959">
                  <c:v>41645.362476851849</c:v>
                </c:pt>
                <c:pt idx="3960">
                  <c:v>41645.362500000003</c:v>
                </c:pt>
                <c:pt idx="3961">
                  <c:v>41645.362523148149</c:v>
                </c:pt>
                <c:pt idx="3962">
                  <c:v>41645.362546296295</c:v>
                </c:pt>
                <c:pt idx="3963">
                  <c:v>41645.362569444442</c:v>
                </c:pt>
                <c:pt idx="3964">
                  <c:v>41645.362592592595</c:v>
                </c:pt>
                <c:pt idx="3965">
                  <c:v>41645.362615740742</c:v>
                </c:pt>
                <c:pt idx="3966">
                  <c:v>41645.362638888888</c:v>
                </c:pt>
                <c:pt idx="3967">
                  <c:v>41645.362662037034</c:v>
                </c:pt>
                <c:pt idx="3968">
                  <c:v>41645.362685185188</c:v>
                </c:pt>
                <c:pt idx="3969">
                  <c:v>41645.362708333334</c:v>
                </c:pt>
                <c:pt idx="3970">
                  <c:v>41645.36273148148</c:v>
                </c:pt>
                <c:pt idx="3971">
                  <c:v>41645.362754629634</c:v>
                </c:pt>
                <c:pt idx="3972">
                  <c:v>41645.36277777778</c:v>
                </c:pt>
                <c:pt idx="3973">
                  <c:v>41645.362800925926</c:v>
                </c:pt>
                <c:pt idx="3974">
                  <c:v>41645.362824074073</c:v>
                </c:pt>
                <c:pt idx="3975">
                  <c:v>41645.362847222219</c:v>
                </c:pt>
                <c:pt idx="3976">
                  <c:v>41645.362870370373</c:v>
                </c:pt>
                <c:pt idx="3977">
                  <c:v>41645.362893518519</c:v>
                </c:pt>
                <c:pt idx="3978">
                  <c:v>41645.362916666665</c:v>
                </c:pt>
                <c:pt idx="3979">
                  <c:v>41645.362939814819</c:v>
                </c:pt>
                <c:pt idx="3980">
                  <c:v>41645.362962962965</c:v>
                </c:pt>
                <c:pt idx="3981">
                  <c:v>41645.362986111111</c:v>
                </c:pt>
                <c:pt idx="3982">
                  <c:v>41645.363009259258</c:v>
                </c:pt>
                <c:pt idx="3983">
                  <c:v>41645.363032407404</c:v>
                </c:pt>
                <c:pt idx="3984">
                  <c:v>41645.363055555557</c:v>
                </c:pt>
                <c:pt idx="3985">
                  <c:v>41645.363078703704</c:v>
                </c:pt>
                <c:pt idx="3986">
                  <c:v>41645.36310185185</c:v>
                </c:pt>
                <c:pt idx="3987">
                  <c:v>41645.363125000003</c:v>
                </c:pt>
                <c:pt idx="3988">
                  <c:v>41645.36314814815</c:v>
                </c:pt>
                <c:pt idx="3989">
                  <c:v>41645.363171296296</c:v>
                </c:pt>
                <c:pt idx="3990">
                  <c:v>41645.363194444442</c:v>
                </c:pt>
                <c:pt idx="3991">
                  <c:v>41645.363217592589</c:v>
                </c:pt>
                <c:pt idx="3992">
                  <c:v>41645.363240740742</c:v>
                </c:pt>
                <c:pt idx="3993">
                  <c:v>41645.363263888888</c:v>
                </c:pt>
                <c:pt idx="3994">
                  <c:v>41645.363287037035</c:v>
                </c:pt>
                <c:pt idx="3995">
                  <c:v>41645.363310185188</c:v>
                </c:pt>
                <c:pt idx="3996">
                  <c:v>41645.363333333335</c:v>
                </c:pt>
                <c:pt idx="3997">
                  <c:v>41645.363356481481</c:v>
                </c:pt>
                <c:pt idx="3998">
                  <c:v>41645.363379629627</c:v>
                </c:pt>
                <c:pt idx="3999">
                  <c:v>41645.363402777773</c:v>
                </c:pt>
                <c:pt idx="4000">
                  <c:v>41645.363425925927</c:v>
                </c:pt>
                <c:pt idx="4001">
                  <c:v>41645.363449074073</c:v>
                </c:pt>
                <c:pt idx="4002">
                  <c:v>41645.36347222222</c:v>
                </c:pt>
                <c:pt idx="4003">
                  <c:v>41645.363495370373</c:v>
                </c:pt>
                <c:pt idx="4004">
                  <c:v>41645.363518518519</c:v>
                </c:pt>
                <c:pt idx="4005">
                  <c:v>41645.363541666666</c:v>
                </c:pt>
                <c:pt idx="4006">
                  <c:v>41645.363564814819</c:v>
                </c:pt>
                <c:pt idx="4007">
                  <c:v>41645.363587962966</c:v>
                </c:pt>
                <c:pt idx="4008">
                  <c:v>41645.363611111112</c:v>
                </c:pt>
                <c:pt idx="4009">
                  <c:v>41645.363634259258</c:v>
                </c:pt>
                <c:pt idx="4010">
                  <c:v>41645.363657407404</c:v>
                </c:pt>
                <c:pt idx="4011">
                  <c:v>41645.363680555558</c:v>
                </c:pt>
                <c:pt idx="4012">
                  <c:v>41645.363703703704</c:v>
                </c:pt>
                <c:pt idx="4013">
                  <c:v>41645.363726851851</c:v>
                </c:pt>
                <c:pt idx="4014">
                  <c:v>41645.363750000004</c:v>
                </c:pt>
                <c:pt idx="4015">
                  <c:v>41645.36377314815</c:v>
                </c:pt>
                <c:pt idx="4016">
                  <c:v>41645.363796296297</c:v>
                </c:pt>
                <c:pt idx="4017">
                  <c:v>41645.363819444443</c:v>
                </c:pt>
                <c:pt idx="4018">
                  <c:v>41645.363842592589</c:v>
                </c:pt>
                <c:pt idx="4019">
                  <c:v>41645.363865740743</c:v>
                </c:pt>
                <c:pt idx="4020">
                  <c:v>41645.363888888889</c:v>
                </c:pt>
                <c:pt idx="4021">
                  <c:v>41645.363912037035</c:v>
                </c:pt>
                <c:pt idx="4022">
                  <c:v>41645.363935185189</c:v>
                </c:pt>
                <c:pt idx="4023">
                  <c:v>41645.363958333335</c:v>
                </c:pt>
                <c:pt idx="4024">
                  <c:v>41645.363981481481</c:v>
                </c:pt>
                <c:pt idx="4025">
                  <c:v>41645.364004629628</c:v>
                </c:pt>
                <c:pt idx="4026">
                  <c:v>41645.364027777774</c:v>
                </c:pt>
                <c:pt idx="4027">
                  <c:v>41645.364050925928</c:v>
                </c:pt>
                <c:pt idx="4028">
                  <c:v>41645.364074074074</c:v>
                </c:pt>
                <c:pt idx="4029">
                  <c:v>41645.36409722222</c:v>
                </c:pt>
                <c:pt idx="4030">
                  <c:v>41645.364120370374</c:v>
                </c:pt>
                <c:pt idx="4031">
                  <c:v>41645.36414351852</c:v>
                </c:pt>
                <c:pt idx="4032">
                  <c:v>41645.364166666666</c:v>
                </c:pt>
                <c:pt idx="4033">
                  <c:v>41645.364189814813</c:v>
                </c:pt>
                <c:pt idx="4034">
                  <c:v>41645.364212962959</c:v>
                </c:pt>
                <c:pt idx="4035">
                  <c:v>41645.364236111112</c:v>
                </c:pt>
                <c:pt idx="4036">
                  <c:v>41645.364259259259</c:v>
                </c:pt>
                <c:pt idx="4037">
                  <c:v>41645.364282407405</c:v>
                </c:pt>
                <c:pt idx="4038">
                  <c:v>41645.364305555559</c:v>
                </c:pt>
                <c:pt idx="4039">
                  <c:v>41645.364328703705</c:v>
                </c:pt>
                <c:pt idx="4040">
                  <c:v>41645.364351851851</c:v>
                </c:pt>
                <c:pt idx="4041">
                  <c:v>41645.364374999997</c:v>
                </c:pt>
                <c:pt idx="4042">
                  <c:v>41645.364398148144</c:v>
                </c:pt>
                <c:pt idx="4043">
                  <c:v>41645.364421296297</c:v>
                </c:pt>
                <c:pt idx="4044">
                  <c:v>41645.364444444444</c:v>
                </c:pt>
                <c:pt idx="4045">
                  <c:v>41645.36446759259</c:v>
                </c:pt>
                <c:pt idx="4046">
                  <c:v>41645.364490740743</c:v>
                </c:pt>
                <c:pt idx="4047">
                  <c:v>41645.36451388889</c:v>
                </c:pt>
                <c:pt idx="4048">
                  <c:v>41645.364537037036</c:v>
                </c:pt>
                <c:pt idx="4049">
                  <c:v>41645.364560185189</c:v>
                </c:pt>
                <c:pt idx="4050">
                  <c:v>41645.364583333336</c:v>
                </c:pt>
                <c:pt idx="4051">
                  <c:v>41645.364606481482</c:v>
                </c:pt>
                <c:pt idx="4052">
                  <c:v>41645.364629629628</c:v>
                </c:pt>
                <c:pt idx="4053">
                  <c:v>41645.364652777775</c:v>
                </c:pt>
                <c:pt idx="4054">
                  <c:v>41645.364675925928</c:v>
                </c:pt>
                <c:pt idx="4055">
                  <c:v>41645.364699074074</c:v>
                </c:pt>
                <c:pt idx="4056">
                  <c:v>41645.364722222221</c:v>
                </c:pt>
                <c:pt idx="4057">
                  <c:v>41645.364745370374</c:v>
                </c:pt>
                <c:pt idx="4058">
                  <c:v>41645.364768518521</c:v>
                </c:pt>
                <c:pt idx="4059">
                  <c:v>41645.364791666667</c:v>
                </c:pt>
                <c:pt idx="4060">
                  <c:v>41645.364814814813</c:v>
                </c:pt>
                <c:pt idx="4061">
                  <c:v>41645.364837962959</c:v>
                </c:pt>
                <c:pt idx="4062">
                  <c:v>41645.364861111113</c:v>
                </c:pt>
                <c:pt idx="4063">
                  <c:v>41645.364884259259</c:v>
                </c:pt>
                <c:pt idx="4064">
                  <c:v>41645.364907407406</c:v>
                </c:pt>
                <c:pt idx="4065">
                  <c:v>41645.364930555559</c:v>
                </c:pt>
                <c:pt idx="4066">
                  <c:v>41645.364953703705</c:v>
                </c:pt>
                <c:pt idx="4067">
                  <c:v>41645.364976851852</c:v>
                </c:pt>
                <c:pt idx="4068">
                  <c:v>41645.364999999998</c:v>
                </c:pt>
                <c:pt idx="4069">
                  <c:v>41645.365023148144</c:v>
                </c:pt>
                <c:pt idx="4070">
                  <c:v>41645.365046296298</c:v>
                </c:pt>
                <c:pt idx="4071">
                  <c:v>41645.365069444444</c:v>
                </c:pt>
                <c:pt idx="4072">
                  <c:v>41645.36509259259</c:v>
                </c:pt>
                <c:pt idx="4073">
                  <c:v>41645.365115740744</c:v>
                </c:pt>
                <c:pt idx="4074">
                  <c:v>41645.36513888889</c:v>
                </c:pt>
                <c:pt idx="4075">
                  <c:v>41645.365162037036</c:v>
                </c:pt>
                <c:pt idx="4076">
                  <c:v>41645.365185185183</c:v>
                </c:pt>
                <c:pt idx="4077">
                  <c:v>41645.365208333329</c:v>
                </c:pt>
                <c:pt idx="4078">
                  <c:v>41645.365231481483</c:v>
                </c:pt>
                <c:pt idx="4079">
                  <c:v>41645.365254629629</c:v>
                </c:pt>
                <c:pt idx="4080">
                  <c:v>41645.365277777775</c:v>
                </c:pt>
                <c:pt idx="4081">
                  <c:v>41645.365300925929</c:v>
                </c:pt>
                <c:pt idx="4082">
                  <c:v>41645.365324074075</c:v>
                </c:pt>
                <c:pt idx="4083">
                  <c:v>41645.365347222221</c:v>
                </c:pt>
                <c:pt idx="4084">
                  <c:v>41645.365370370375</c:v>
                </c:pt>
                <c:pt idx="4085">
                  <c:v>41645.365393518521</c:v>
                </c:pt>
                <c:pt idx="4086">
                  <c:v>41645.365416666667</c:v>
                </c:pt>
                <c:pt idx="4087">
                  <c:v>41645.365439814814</c:v>
                </c:pt>
                <c:pt idx="4088">
                  <c:v>41645.36546296296</c:v>
                </c:pt>
                <c:pt idx="4089">
                  <c:v>41645.365486111114</c:v>
                </c:pt>
                <c:pt idx="4090">
                  <c:v>41645.36550925926</c:v>
                </c:pt>
                <c:pt idx="4091">
                  <c:v>41645.365532407406</c:v>
                </c:pt>
                <c:pt idx="4092">
                  <c:v>41645.36555555556</c:v>
                </c:pt>
                <c:pt idx="4093">
                  <c:v>41645.365578703706</c:v>
                </c:pt>
                <c:pt idx="4094">
                  <c:v>41645.365601851852</c:v>
                </c:pt>
                <c:pt idx="4095">
                  <c:v>41645.365624999999</c:v>
                </c:pt>
                <c:pt idx="4096">
                  <c:v>41645.365648148145</c:v>
                </c:pt>
                <c:pt idx="4097">
                  <c:v>41645.365671296298</c:v>
                </c:pt>
                <c:pt idx="4098">
                  <c:v>41645.365694444445</c:v>
                </c:pt>
                <c:pt idx="4099">
                  <c:v>41645.365717592591</c:v>
                </c:pt>
                <c:pt idx="4100">
                  <c:v>41645.365740740745</c:v>
                </c:pt>
                <c:pt idx="4101">
                  <c:v>41645.365763888891</c:v>
                </c:pt>
                <c:pt idx="4102">
                  <c:v>41645.365787037037</c:v>
                </c:pt>
                <c:pt idx="4103">
                  <c:v>41645.365810185183</c:v>
                </c:pt>
                <c:pt idx="4104">
                  <c:v>41645.36583333333</c:v>
                </c:pt>
                <c:pt idx="4105">
                  <c:v>41645.365856481483</c:v>
                </c:pt>
                <c:pt idx="4106">
                  <c:v>41645.365879629629</c:v>
                </c:pt>
                <c:pt idx="4107">
                  <c:v>41645.365902777776</c:v>
                </c:pt>
                <c:pt idx="4108">
                  <c:v>41645.365925925929</c:v>
                </c:pt>
                <c:pt idx="4109">
                  <c:v>41645.365949074076</c:v>
                </c:pt>
                <c:pt idx="4110">
                  <c:v>41645.365972222222</c:v>
                </c:pt>
                <c:pt idx="4111">
                  <c:v>41645.365995370368</c:v>
                </c:pt>
                <c:pt idx="4112">
                  <c:v>41645.366018518514</c:v>
                </c:pt>
                <c:pt idx="4113">
                  <c:v>41645.366041666668</c:v>
                </c:pt>
                <c:pt idx="4114">
                  <c:v>41645.366064814814</c:v>
                </c:pt>
                <c:pt idx="4115">
                  <c:v>41645.366087962961</c:v>
                </c:pt>
                <c:pt idx="4116">
                  <c:v>41645.366111111114</c:v>
                </c:pt>
                <c:pt idx="4117">
                  <c:v>41645.36613425926</c:v>
                </c:pt>
                <c:pt idx="4118">
                  <c:v>41645.366157407407</c:v>
                </c:pt>
                <c:pt idx="4119">
                  <c:v>41645.366180555553</c:v>
                </c:pt>
                <c:pt idx="4120">
                  <c:v>41645.366203703699</c:v>
                </c:pt>
                <c:pt idx="4121">
                  <c:v>41645.366226851853</c:v>
                </c:pt>
                <c:pt idx="4122">
                  <c:v>41645.366249999999</c:v>
                </c:pt>
                <c:pt idx="4123">
                  <c:v>41645.366273148145</c:v>
                </c:pt>
                <c:pt idx="4124">
                  <c:v>41645.366296296299</c:v>
                </c:pt>
                <c:pt idx="4125">
                  <c:v>41645.366319444445</c:v>
                </c:pt>
                <c:pt idx="4126">
                  <c:v>41645.366342592592</c:v>
                </c:pt>
                <c:pt idx="4127">
                  <c:v>41645.366365740745</c:v>
                </c:pt>
                <c:pt idx="4128">
                  <c:v>41645.366388888891</c:v>
                </c:pt>
                <c:pt idx="4129">
                  <c:v>41645.366412037038</c:v>
                </c:pt>
                <c:pt idx="4130">
                  <c:v>41645.366435185184</c:v>
                </c:pt>
                <c:pt idx="4131">
                  <c:v>41645.36645833333</c:v>
                </c:pt>
                <c:pt idx="4132">
                  <c:v>41645.366481481484</c:v>
                </c:pt>
                <c:pt idx="4133">
                  <c:v>41645.36650462963</c:v>
                </c:pt>
                <c:pt idx="4134">
                  <c:v>41645.366527777776</c:v>
                </c:pt>
                <c:pt idx="4135">
                  <c:v>41645.36655092593</c:v>
                </c:pt>
                <c:pt idx="4136">
                  <c:v>41645.366574074076</c:v>
                </c:pt>
                <c:pt idx="4137">
                  <c:v>41645.366597222222</c:v>
                </c:pt>
                <c:pt idx="4138">
                  <c:v>41645.366620370369</c:v>
                </c:pt>
                <c:pt idx="4139">
                  <c:v>41645.366643518515</c:v>
                </c:pt>
                <c:pt idx="4140">
                  <c:v>41645.366666666669</c:v>
                </c:pt>
                <c:pt idx="4141">
                  <c:v>41645.366689814815</c:v>
                </c:pt>
                <c:pt idx="4142">
                  <c:v>41645.366712962961</c:v>
                </c:pt>
                <c:pt idx="4143">
                  <c:v>41645.366736111115</c:v>
                </c:pt>
                <c:pt idx="4144">
                  <c:v>41645.366759259261</c:v>
                </c:pt>
                <c:pt idx="4145">
                  <c:v>41645.366782407407</c:v>
                </c:pt>
                <c:pt idx="4146">
                  <c:v>41645.366805555554</c:v>
                </c:pt>
                <c:pt idx="4147">
                  <c:v>41645.3668287037</c:v>
                </c:pt>
                <c:pt idx="4148">
                  <c:v>41645.366851851853</c:v>
                </c:pt>
                <c:pt idx="4149">
                  <c:v>41645.366875</c:v>
                </c:pt>
                <c:pt idx="4150">
                  <c:v>41645.366898148146</c:v>
                </c:pt>
                <c:pt idx="4151">
                  <c:v>41645.3669212963</c:v>
                </c:pt>
                <c:pt idx="4152">
                  <c:v>41645.366944444446</c:v>
                </c:pt>
                <c:pt idx="4153">
                  <c:v>41645.366967592592</c:v>
                </c:pt>
                <c:pt idx="4154">
                  <c:v>41645.366990740738</c:v>
                </c:pt>
                <c:pt idx="4155">
                  <c:v>41645.367013888885</c:v>
                </c:pt>
                <c:pt idx="4156">
                  <c:v>41645.367037037038</c:v>
                </c:pt>
                <c:pt idx="4157">
                  <c:v>41645.367060185185</c:v>
                </c:pt>
                <c:pt idx="4158">
                  <c:v>41645.367083333331</c:v>
                </c:pt>
                <c:pt idx="4159">
                  <c:v>41645.367106481484</c:v>
                </c:pt>
                <c:pt idx="4160">
                  <c:v>41645.367129629631</c:v>
                </c:pt>
                <c:pt idx="4161">
                  <c:v>41645.367152777777</c:v>
                </c:pt>
                <c:pt idx="4162">
                  <c:v>41645.367175925923</c:v>
                </c:pt>
                <c:pt idx="4163">
                  <c:v>41645.367199074077</c:v>
                </c:pt>
                <c:pt idx="4164">
                  <c:v>41645.367222222223</c:v>
                </c:pt>
                <c:pt idx="4165">
                  <c:v>41645.367245370369</c:v>
                </c:pt>
                <c:pt idx="4166">
                  <c:v>41645.367268518516</c:v>
                </c:pt>
                <c:pt idx="4167">
                  <c:v>41645.367291666669</c:v>
                </c:pt>
                <c:pt idx="4168">
                  <c:v>41645.367314814815</c:v>
                </c:pt>
                <c:pt idx="4169">
                  <c:v>41645.367337962962</c:v>
                </c:pt>
                <c:pt idx="4170">
                  <c:v>41645.367361111115</c:v>
                </c:pt>
                <c:pt idx="4171">
                  <c:v>41645.367384259262</c:v>
                </c:pt>
                <c:pt idx="4172">
                  <c:v>41645.367407407408</c:v>
                </c:pt>
                <c:pt idx="4173">
                  <c:v>41645.367430555554</c:v>
                </c:pt>
                <c:pt idx="4174">
                  <c:v>41645.3674537037</c:v>
                </c:pt>
                <c:pt idx="4175">
                  <c:v>41645.367476851854</c:v>
                </c:pt>
                <c:pt idx="4176">
                  <c:v>41645.3675</c:v>
                </c:pt>
                <c:pt idx="4177">
                  <c:v>41645.367523148147</c:v>
                </c:pt>
                <c:pt idx="4178">
                  <c:v>41645.3675462963</c:v>
                </c:pt>
                <c:pt idx="4179">
                  <c:v>41645.367569444446</c:v>
                </c:pt>
                <c:pt idx="4180">
                  <c:v>41645.367592592593</c:v>
                </c:pt>
                <c:pt idx="4181">
                  <c:v>41645.367615740739</c:v>
                </c:pt>
                <c:pt idx="4182">
                  <c:v>41645.367638888885</c:v>
                </c:pt>
                <c:pt idx="4183">
                  <c:v>41645.367662037039</c:v>
                </c:pt>
                <c:pt idx="4184">
                  <c:v>41645.367685185185</c:v>
                </c:pt>
                <c:pt idx="4185">
                  <c:v>41645.367708333331</c:v>
                </c:pt>
                <c:pt idx="4186">
                  <c:v>41645.367731481485</c:v>
                </c:pt>
                <c:pt idx="4187">
                  <c:v>41645.367754629631</c:v>
                </c:pt>
                <c:pt idx="4188">
                  <c:v>41645.367777777778</c:v>
                </c:pt>
                <c:pt idx="4189">
                  <c:v>41645.367800925924</c:v>
                </c:pt>
                <c:pt idx="4190">
                  <c:v>41645.36782407407</c:v>
                </c:pt>
                <c:pt idx="4191">
                  <c:v>41645.367847222224</c:v>
                </c:pt>
                <c:pt idx="4192">
                  <c:v>41645.36787037037</c:v>
                </c:pt>
                <c:pt idx="4193">
                  <c:v>41645.367893518516</c:v>
                </c:pt>
                <c:pt idx="4194">
                  <c:v>41645.36791666667</c:v>
                </c:pt>
                <c:pt idx="4195">
                  <c:v>41645.367939814816</c:v>
                </c:pt>
                <c:pt idx="4196">
                  <c:v>41645.367962962962</c:v>
                </c:pt>
                <c:pt idx="4197">
                  <c:v>41645.367986111109</c:v>
                </c:pt>
                <c:pt idx="4198">
                  <c:v>41645.368009259255</c:v>
                </c:pt>
                <c:pt idx="4199">
                  <c:v>41645.368032407408</c:v>
                </c:pt>
                <c:pt idx="4200">
                  <c:v>41645.368055555555</c:v>
                </c:pt>
                <c:pt idx="4201">
                  <c:v>41645.368078703701</c:v>
                </c:pt>
                <c:pt idx="4202">
                  <c:v>41645.368101851855</c:v>
                </c:pt>
                <c:pt idx="4203">
                  <c:v>41645.368125000001</c:v>
                </c:pt>
                <c:pt idx="4204">
                  <c:v>41645.368148148147</c:v>
                </c:pt>
                <c:pt idx="4205">
                  <c:v>41645.368171296301</c:v>
                </c:pt>
                <c:pt idx="4206">
                  <c:v>41645.368194444447</c:v>
                </c:pt>
                <c:pt idx="4207">
                  <c:v>41645.368217592593</c:v>
                </c:pt>
                <c:pt idx="4208">
                  <c:v>41645.36824074074</c:v>
                </c:pt>
                <c:pt idx="4209">
                  <c:v>41645.368263888886</c:v>
                </c:pt>
                <c:pt idx="4210">
                  <c:v>41645.368287037039</c:v>
                </c:pt>
                <c:pt idx="4211">
                  <c:v>41645.368310185186</c:v>
                </c:pt>
                <c:pt idx="4212">
                  <c:v>41645.368333333332</c:v>
                </c:pt>
                <c:pt idx="4213">
                  <c:v>41645.368356481486</c:v>
                </c:pt>
                <c:pt idx="4214">
                  <c:v>41645.368379629632</c:v>
                </c:pt>
                <c:pt idx="4215">
                  <c:v>41645.368402777778</c:v>
                </c:pt>
                <c:pt idx="4216">
                  <c:v>41645.368425925924</c:v>
                </c:pt>
                <c:pt idx="4217">
                  <c:v>41645.368449074071</c:v>
                </c:pt>
                <c:pt idx="4218">
                  <c:v>41645.368472222224</c:v>
                </c:pt>
                <c:pt idx="4219">
                  <c:v>41645.368495370371</c:v>
                </c:pt>
                <c:pt idx="4220">
                  <c:v>41645.368518518517</c:v>
                </c:pt>
                <c:pt idx="4221">
                  <c:v>41645.36854166667</c:v>
                </c:pt>
                <c:pt idx="4222">
                  <c:v>41645.368564814817</c:v>
                </c:pt>
                <c:pt idx="4223">
                  <c:v>41645.368587962963</c:v>
                </c:pt>
                <c:pt idx="4224">
                  <c:v>41645.368611111109</c:v>
                </c:pt>
                <c:pt idx="4225">
                  <c:v>41645.368634259255</c:v>
                </c:pt>
                <c:pt idx="4226">
                  <c:v>41645.368657407409</c:v>
                </c:pt>
                <c:pt idx="4227">
                  <c:v>41645.368680555555</c:v>
                </c:pt>
                <c:pt idx="4228">
                  <c:v>41645.368703703702</c:v>
                </c:pt>
                <c:pt idx="4229">
                  <c:v>41645.368726851855</c:v>
                </c:pt>
                <c:pt idx="4230">
                  <c:v>41645.368750000001</c:v>
                </c:pt>
                <c:pt idx="4231">
                  <c:v>41645.368773148148</c:v>
                </c:pt>
                <c:pt idx="4232">
                  <c:v>41645.368796296294</c:v>
                </c:pt>
                <c:pt idx="4233">
                  <c:v>41645.36881944444</c:v>
                </c:pt>
                <c:pt idx="4234">
                  <c:v>41645.368842592594</c:v>
                </c:pt>
                <c:pt idx="4235">
                  <c:v>41645.36886574074</c:v>
                </c:pt>
                <c:pt idx="4236">
                  <c:v>41645.368888888886</c:v>
                </c:pt>
                <c:pt idx="4237">
                  <c:v>41645.36891203704</c:v>
                </c:pt>
                <c:pt idx="4238">
                  <c:v>41645.368935185186</c:v>
                </c:pt>
                <c:pt idx="4239">
                  <c:v>41645.368958333333</c:v>
                </c:pt>
                <c:pt idx="4240">
                  <c:v>41645.368981481479</c:v>
                </c:pt>
                <c:pt idx="4241">
                  <c:v>41645.369004629625</c:v>
                </c:pt>
                <c:pt idx="4242">
                  <c:v>41645.369027777779</c:v>
                </c:pt>
                <c:pt idx="4243">
                  <c:v>41645.369050925925</c:v>
                </c:pt>
                <c:pt idx="4244">
                  <c:v>41645.369074074071</c:v>
                </c:pt>
                <c:pt idx="4245">
                  <c:v>41645.369097222225</c:v>
                </c:pt>
                <c:pt idx="4246">
                  <c:v>41645.369120370371</c:v>
                </c:pt>
                <c:pt idx="4247">
                  <c:v>41645.369143518517</c:v>
                </c:pt>
                <c:pt idx="4248">
                  <c:v>41645.369166666671</c:v>
                </c:pt>
                <c:pt idx="4249">
                  <c:v>41645.369189814817</c:v>
                </c:pt>
                <c:pt idx="4250">
                  <c:v>41645.369212962964</c:v>
                </c:pt>
                <c:pt idx="4251">
                  <c:v>41645.36923611111</c:v>
                </c:pt>
                <c:pt idx="4252">
                  <c:v>41645.369259259256</c:v>
                </c:pt>
                <c:pt idx="4253">
                  <c:v>41645.36928240741</c:v>
                </c:pt>
                <c:pt idx="4254">
                  <c:v>41645.369305555556</c:v>
                </c:pt>
                <c:pt idx="4255">
                  <c:v>41645.369328703702</c:v>
                </c:pt>
                <c:pt idx="4256">
                  <c:v>41645.369351851856</c:v>
                </c:pt>
                <c:pt idx="4257">
                  <c:v>41645.369375000002</c:v>
                </c:pt>
                <c:pt idx="4258">
                  <c:v>41645.369398148148</c:v>
                </c:pt>
                <c:pt idx="4259">
                  <c:v>41645.369421296295</c:v>
                </c:pt>
                <c:pt idx="4260">
                  <c:v>41645.369444444441</c:v>
                </c:pt>
                <c:pt idx="4261">
                  <c:v>41645.369467592594</c:v>
                </c:pt>
                <c:pt idx="4262">
                  <c:v>41645.369490740741</c:v>
                </c:pt>
                <c:pt idx="4263">
                  <c:v>41645.369513888887</c:v>
                </c:pt>
                <c:pt idx="4264">
                  <c:v>41645.369537037041</c:v>
                </c:pt>
                <c:pt idx="4265">
                  <c:v>41645.369560185187</c:v>
                </c:pt>
                <c:pt idx="4266">
                  <c:v>41645.369583333333</c:v>
                </c:pt>
                <c:pt idx="4267">
                  <c:v>41645.369606481479</c:v>
                </c:pt>
                <c:pt idx="4268">
                  <c:v>41645.369629629626</c:v>
                </c:pt>
                <c:pt idx="4269">
                  <c:v>41645.369652777779</c:v>
                </c:pt>
                <c:pt idx="4270">
                  <c:v>41645.369675925926</c:v>
                </c:pt>
                <c:pt idx="4271">
                  <c:v>41645.369699074072</c:v>
                </c:pt>
                <c:pt idx="4272">
                  <c:v>41645.369722222225</c:v>
                </c:pt>
                <c:pt idx="4273">
                  <c:v>41645.369745370372</c:v>
                </c:pt>
                <c:pt idx="4274">
                  <c:v>41645.369768518518</c:v>
                </c:pt>
                <c:pt idx="4275">
                  <c:v>41645.369791666664</c:v>
                </c:pt>
                <c:pt idx="4276">
                  <c:v>41645.369814814811</c:v>
                </c:pt>
                <c:pt idx="4277">
                  <c:v>41645.369837962964</c:v>
                </c:pt>
                <c:pt idx="4278">
                  <c:v>41645.36986111111</c:v>
                </c:pt>
                <c:pt idx="4279">
                  <c:v>41645.369884259257</c:v>
                </c:pt>
                <c:pt idx="4280">
                  <c:v>41645.36990740741</c:v>
                </c:pt>
                <c:pt idx="4281">
                  <c:v>41645.369930555556</c:v>
                </c:pt>
                <c:pt idx="4282">
                  <c:v>41645.369953703703</c:v>
                </c:pt>
                <c:pt idx="4283">
                  <c:v>41645.369976851856</c:v>
                </c:pt>
                <c:pt idx="4284">
                  <c:v>41645.370000000003</c:v>
                </c:pt>
                <c:pt idx="4285">
                  <c:v>41645.370023148149</c:v>
                </c:pt>
                <c:pt idx="4286">
                  <c:v>41645.370046296295</c:v>
                </c:pt>
                <c:pt idx="4287">
                  <c:v>41645.370069444441</c:v>
                </c:pt>
                <c:pt idx="4288">
                  <c:v>41645.370092592595</c:v>
                </c:pt>
                <c:pt idx="4289">
                  <c:v>41645.370115740741</c:v>
                </c:pt>
                <c:pt idx="4290">
                  <c:v>41645.370138888888</c:v>
                </c:pt>
                <c:pt idx="4291">
                  <c:v>41645.370162037041</c:v>
                </c:pt>
                <c:pt idx="4292">
                  <c:v>41645.370185185187</c:v>
                </c:pt>
                <c:pt idx="4293">
                  <c:v>41645.370208333334</c:v>
                </c:pt>
                <c:pt idx="4294">
                  <c:v>41645.37023148148</c:v>
                </c:pt>
                <c:pt idx="4295">
                  <c:v>41645.370254629626</c:v>
                </c:pt>
                <c:pt idx="4296">
                  <c:v>41645.37027777778</c:v>
                </c:pt>
                <c:pt idx="4297">
                  <c:v>41645.370300925926</c:v>
                </c:pt>
                <c:pt idx="4298">
                  <c:v>41645.370324074072</c:v>
                </c:pt>
                <c:pt idx="4299">
                  <c:v>41645.370347222226</c:v>
                </c:pt>
                <c:pt idx="4300">
                  <c:v>41645.370370370372</c:v>
                </c:pt>
                <c:pt idx="4301">
                  <c:v>41645.370393518519</c:v>
                </c:pt>
                <c:pt idx="4302">
                  <c:v>41645.370416666665</c:v>
                </c:pt>
                <c:pt idx="4303">
                  <c:v>41645.370439814811</c:v>
                </c:pt>
                <c:pt idx="4304">
                  <c:v>41645.370462962965</c:v>
                </c:pt>
                <c:pt idx="4305">
                  <c:v>41645.370486111111</c:v>
                </c:pt>
                <c:pt idx="4306">
                  <c:v>41645.370509259257</c:v>
                </c:pt>
                <c:pt idx="4307">
                  <c:v>41645.370532407411</c:v>
                </c:pt>
                <c:pt idx="4308">
                  <c:v>41645.370555555557</c:v>
                </c:pt>
                <c:pt idx="4309">
                  <c:v>41645.370578703703</c:v>
                </c:pt>
                <c:pt idx="4310">
                  <c:v>41645.37060185185</c:v>
                </c:pt>
                <c:pt idx="4311">
                  <c:v>41645.370624999996</c:v>
                </c:pt>
                <c:pt idx="4312">
                  <c:v>41645.370648148149</c:v>
                </c:pt>
                <c:pt idx="4313">
                  <c:v>41645.370671296296</c:v>
                </c:pt>
                <c:pt idx="4314">
                  <c:v>41645.370694444442</c:v>
                </c:pt>
                <c:pt idx="4315">
                  <c:v>41645.370717592596</c:v>
                </c:pt>
                <c:pt idx="4316">
                  <c:v>41645.370740740742</c:v>
                </c:pt>
                <c:pt idx="4317">
                  <c:v>41645.370763888888</c:v>
                </c:pt>
                <c:pt idx="4318">
                  <c:v>41645.370787037034</c:v>
                </c:pt>
                <c:pt idx="4319">
                  <c:v>41645.370810185181</c:v>
                </c:pt>
                <c:pt idx="4320">
                  <c:v>41645.370833333334</c:v>
                </c:pt>
                <c:pt idx="4321">
                  <c:v>41645.370856481481</c:v>
                </c:pt>
                <c:pt idx="4322">
                  <c:v>41645.370879629627</c:v>
                </c:pt>
                <c:pt idx="4323">
                  <c:v>41645.37090277778</c:v>
                </c:pt>
                <c:pt idx="4324">
                  <c:v>41645.370925925927</c:v>
                </c:pt>
                <c:pt idx="4325">
                  <c:v>41645.370949074073</c:v>
                </c:pt>
                <c:pt idx="4326">
                  <c:v>41645.370972222227</c:v>
                </c:pt>
                <c:pt idx="4327">
                  <c:v>41645.370995370373</c:v>
                </c:pt>
                <c:pt idx="4328">
                  <c:v>41645.371018518519</c:v>
                </c:pt>
                <c:pt idx="4329">
                  <c:v>41645.371041666665</c:v>
                </c:pt>
                <c:pt idx="4330">
                  <c:v>41645.371064814812</c:v>
                </c:pt>
                <c:pt idx="4331">
                  <c:v>41645.371087962965</c:v>
                </c:pt>
                <c:pt idx="4332">
                  <c:v>41645.371111111112</c:v>
                </c:pt>
                <c:pt idx="4333">
                  <c:v>41645.371134259258</c:v>
                </c:pt>
                <c:pt idx="4334">
                  <c:v>41645.371157407411</c:v>
                </c:pt>
                <c:pt idx="4335">
                  <c:v>41645.371180555558</c:v>
                </c:pt>
                <c:pt idx="4336">
                  <c:v>41645.371203703704</c:v>
                </c:pt>
                <c:pt idx="4337">
                  <c:v>41645.37122685185</c:v>
                </c:pt>
                <c:pt idx="4338">
                  <c:v>41645.371249999997</c:v>
                </c:pt>
                <c:pt idx="4339">
                  <c:v>41645.37127314815</c:v>
                </c:pt>
                <c:pt idx="4340">
                  <c:v>41645.371296296296</c:v>
                </c:pt>
                <c:pt idx="4341">
                  <c:v>41645.371319444443</c:v>
                </c:pt>
                <c:pt idx="4342">
                  <c:v>41645.371342592596</c:v>
                </c:pt>
                <c:pt idx="4343">
                  <c:v>41645.371365740742</c:v>
                </c:pt>
                <c:pt idx="4344">
                  <c:v>41645.371388888889</c:v>
                </c:pt>
                <c:pt idx="4345">
                  <c:v>41645.371412037035</c:v>
                </c:pt>
                <c:pt idx="4346">
                  <c:v>41645.371435185181</c:v>
                </c:pt>
                <c:pt idx="4347">
                  <c:v>41645.371458333335</c:v>
                </c:pt>
                <c:pt idx="4348">
                  <c:v>41645.371481481481</c:v>
                </c:pt>
                <c:pt idx="4349">
                  <c:v>41645.371504629627</c:v>
                </c:pt>
                <c:pt idx="4350">
                  <c:v>41645.371527777781</c:v>
                </c:pt>
                <c:pt idx="4351">
                  <c:v>41645.371550925927</c:v>
                </c:pt>
                <c:pt idx="4352">
                  <c:v>41645.371574074074</c:v>
                </c:pt>
                <c:pt idx="4353">
                  <c:v>41645.37159722222</c:v>
                </c:pt>
                <c:pt idx="4354">
                  <c:v>41645.371620370366</c:v>
                </c:pt>
                <c:pt idx="4355">
                  <c:v>41645.37164351852</c:v>
                </c:pt>
                <c:pt idx="4356">
                  <c:v>41645.371666666666</c:v>
                </c:pt>
                <c:pt idx="4357">
                  <c:v>41645.371689814812</c:v>
                </c:pt>
                <c:pt idx="4358">
                  <c:v>41645.371712962966</c:v>
                </c:pt>
                <c:pt idx="4359">
                  <c:v>41645.371736111112</c:v>
                </c:pt>
                <c:pt idx="4360">
                  <c:v>41645.371759259258</c:v>
                </c:pt>
                <c:pt idx="4361">
                  <c:v>41645.371782407405</c:v>
                </c:pt>
                <c:pt idx="4362">
                  <c:v>41645.371805555558</c:v>
                </c:pt>
                <c:pt idx="4363">
                  <c:v>41645.371828703705</c:v>
                </c:pt>
                <c:pt idx="4364">
                  <c:v>41645.371851851851</c:v>
                </c:pt>
                <c:pt idx="4365">
                  <c:v>41645.371874999997</c:v>
                </c:pt>
                <c:pt idx="4366">
                  <c:v>41645.371898148151</c:v>
                </c:pt>
                <c:pt idx="4367">
                  <c:v>41645.371921296297</c:v>
                </c:pt>
                <c:pt idx="4368">
                  <c:v>41645.371944444443</c:v>
                </c:pt>
                <c:pt idx="4369">
                  <c:v>41645.371967592597</c:v>
                </c:pt>
                <c:pt idx="4370">
                  <c:v>41645.371990740743</c:v>
                </c:pt>
                <c:pt idx="4371">
                  <c:v>41645.372013888889</c:v>
                </c:pt>
                <c:pt idx="4372">
                  <c:v>41645.372037037036</c:v>
                </c:pt>
                <c:pt idx="4373">
                  <c:v>41645.372060185182</c:v>
                </c:pt>
                <c:pt idx="4374">
                  <c:v>41645.372083333335</c:v>
                </c:pt>
                <c:pt idx="4375">
                  <c:v>41645.372106481482</c:v>
                </c:pt>
                <c:pt idx="4376">
                  <c:v>41645.372129629628</c:v>
                </c:pt>
                <c:pt idx="4377">
                  <c:v>41645.372152777782</c:v>
                </c:pt>
                <c:pt idx="4378">
                  <c:v>41645.372175925928</c:v>
                </c:pt>
                <c:pt idx="4379">
                  <c:v>41645.372199074074</c:v>
                </c:pt>
                <c:pt idx="4380">
                  <c:v>41645.37222222222</c:v>
                </c:pt>
                <c:pt idx="4381">
                  <c:v>41645.372245370367</c:v>
                </c:pt>
                <c:pt idx="4382">
                  <c:v>41645.37226851852</c:v>
                </c:pt>
                <c:pt idx="4383">
                  <c:v>41645.372291666667</c:v>
                </c:pt>
                <c:pt idx="4384">
                  <c:v>41645.372314814813</c:v>
                </c:pt>
                <c:pt idx="4385">
                  <c:v>41645.372337962966</c:v>
                </c:pt>
                <c:pt idx="4386">
                  <c:v>41645.372361111113</c:v>
                </c:pt>
                <c:pt idx="4387">
                  <c:v>41645.372384259259</c:v>
                </c:pt>
                <c:pt idx="4388">
                  <c:v>41645.372407407405</c:v>
                </c:pt>
                <c:pt idx="4389">
                  <c:v>41645.372430555552</c:v>
                </c:pt>
                <c:pt idx="4390">
                  <c:v>41645.372453703705</c:v>
                </c:pt>
                <c:pt idx="4391">
                  <c:v>41645.372476851851</c:v>
                </c:pt>
                <c:pt idx="4392">
                  <c:v>41645.372499999998</c:v>
                </c:pt>
                <c:pt idx="4393">
                  <c:v>41645.372523148151</c:v>
                </c:pt>
                <c:pt idx="4394">
                  <c:v>41645.372546296298</c:v>
                </c:pt>
                <c:pt idx="4395">
                  <c:v>41645.372569444444</c:v>
                </c:pt>
                <c:pt idx="4396">
                  <c:v>41645.37259259259</c:v>
                </c:pt>
                <c:pt idx="4397">
                  <c:v>41645.372615740736</c:v>
                </c:pt>
                <c:pt idx="4398">
                  <c:v>41645.37263888889</c:v>
                </c:pt>
                <c:pt idx="4399">
                  <c:v>41645.372662037036</c:v>
                </c:pt>
                <c:pt idx="4400">
                  <c:v>41645.372685185182</c:v>
                </c:pt>
                <c:pt idx="4401">
                  <c:v>41645.372708333336</c:v>
                </c:pt>
                <c:pt idx="4402">
                  <c:v>41645.372731481482</c:v>
                </c:pt>
                <c:pt idx="4403">
                  <c:v>41645.372754629629</c:v>
                </c:pt>
                <c:pt idx="4404">
                  <c:v>41645.372777777782</c:v>
                </c:pt>
                <c:pt idx="4405">
                  <c:v>41645.372800925928</c:v>
                </c:pt>
                <c:pt idx="4406">
                  <c:v>41645.372824074075</c:v>
                </c:pt>
                <c:pt idx="4407">
                  <c:v>41645.372847222221</c:v>
                </c:pt>
                <c:pt idx="4408">
                  <c:v>41645.372870370367</c:v>
                </c:pt>
                <c:pt idx="4409">
                  <c:v>41645.372893518521</c:v>
                </c:pt>
                <c:pt idx="4410">
                  <c:v>41645.372916666667</c:v>
                </c:pt>
                <c:pt idx="4411">
                  <c:v>41645.372939814813</c:v>
                </c:pt>
                <c:pt idx="4412">
                  <c:v>41645.372962962967</c:v>
                </c:pt>
                <c:pt idx="4413">
                  <c:v>41645.372986111113</c:v>
                </c:pt>
                <c:pt idx="4414">
                  <c:v>41645.37300925926</c:v>
                </c:pt>
                <c:pt idx="4415">
                  <c:v>41645.373032407406</c:v>
                </c:pt>
                <c:pt idx="4416">
                  <c:v>41645.373055555552</c:v>
                </c:pt>
                <c:pt idx="4417">
                  <c:v>41645.373078703706</c:v>
                </c:pt>
                <c:pt idx="4418">
                  <c:v>41645.373101851852</c:v>
                </c:pt>
                <c:pt idx="4419">
                  <c:v>41645.373124999998</c:v>
                </c:pt>
                <c:pt idx="4420">
                  <c:v>41645.373148148152</c:v>
                </c:pt>
                <c:pt idx="4421">
                  <c:v>41645.373171296298</c:v>
                </c:pt>
                <c:pt idx="4422">
                  <c:v>41645.373194444444</c:v>
                </c:pt>
                <c:pt idx="4423">
                  <c:v>41645.373217592591</c:v>
                </c:pt>
                <c:pt idx="4424">
                  <c:v>41645.373240740737</c:v>
                </c:pt>
                <c:pt idx="4425">
                  <c:v>41645.373263888891</c:v>
                </c:pt>
                <c:pt idx="4426">
                  <c:v>41645.373287037037</c:v>
                </c:pt>
                <c:pt idx="4427">
                  <c:v>41645.373310185183</c:v>
                </c:pt>
                <c:pt idx="4428">
                  <c:v>41645.373333333337</c:v>
                </c:pt>
                <c:pt idx="4429">
                  <c:v>41645.373356481483</c:v>
                </c:pt>
                <c:pt idx="4430">
                  <c:v>41645.373379629629</c:v>
                </c:pt>
                <c:pt idx="4431">
                  <c:v>41645.373402777775</c:v>
                </c:pt>
                <c:pt idx="4432">
                  <c:v>41645.373425925922</c:v>
                </c:pt>
                <c:pt idx="4433">
                  <c:v>41645.373449074075</c:v>
                </c:pt>
                <c:pt idx="4434">
                  <c:v>41645.373472222222</c:v>
                </c:pt>
                <c:pt idx="4435">
                  <c:v>41645.373495370368</c:v>
                </c:pt>
                <c:pt idx="4436">
                  <c:v>41645.373518518521</c:v>
                </c:pt>
                <c:pt idx="4437">
                  <c:v>41645.373541666668</c:v>
                </c:pt>
                <c:pt idx="4438">
                  <c:v>41645.373564814814</c:v>
                </c:pt>
                <c:pt idx="4439">
                  <c:v>41645.37358796296</c:v>
                </c:pt>
                <c:pt idx="4440">
                  <c:v>41645.373611111107</c:v>
                </c:pt>
                <c:pt idx="4441">
                  <c:v>41645.37363425926</c:v>
                </c:pt>
                <c:pt idx="4442">
                  <c:v>41645.373657407406</c:v>
                </c:pt>
                <c:pt idx="4443">
                  <c:v>41645.373680555553</c:v>
                </c:pt>
                <c:pt idx="4444">
                  <c:v>41645.373703703706</c:v>
                </c:pt>
                <c:pt idx="4445">
                  <c:v>41645.373726851853</c:v>
                </c:pt>
                <c:pt idx="4446">
                  <c:v>41645.373749999999</c:v>
                </c:pt>
                <c:pt idx="4447">
                  <c:v>41645.373773148152</c:v>
                </c:pt>
                <c:pt idx="4448">
                  <c:v>41645.373796296299</c:v>
                </c:pt>
                <c:pt idx="4449">
                  <c:v>41645.373819444445</c:v>
                </c:pt>
                <c:pt idx="4450">
                  <c:v>41645.373842592591</c:v>
                </c:pt>
                <c:pt idx="4451">
                  <c:v>41645.373865740738</c:v>
                </c:pt>
                <c:pt idx="4452">
                  <c:v>41645.373888888891</c:v>
                </c:pt>
                <c:pt idx="4453">
                  <c:v>41645.373912037037</c:v>
                </c:pt>
                <c:pt idx="4454">
                  <c:v>41645.373935185184</c:v>
                </c:pt>
                <c:pt idx="4455">
                  <c:v>41645.373958333337</c:v>
                </c:pt>
                <c:pt idx="4456">
                  <c:v>41645.373981481483</c:v>
                </c:pt>
                <c:pt idx="4457">
                  <c:v>41645.37400462963</c:v>
                </c:pt>
                <c:pt idx="4458">
                  <c:v>41645.374027777776</c:v>
                </c:pt>
                <c:pt idx="4459">
                  <c:v>41645.374050925922</c:v>
                </c:pt>
                <c:pt idx="4460">
                  <c:v>41645.374074074076</c:v>
                </c:pt>
                <c:pt idx="4461">
                  <c:v>41645.374097222222</c:v>
                </c:pt>
                <c:pt idx="4462">
                  <c:v>41645.374120370368</c:v>
                </c:pt>
                <c:pt idx="4463">
                  <c:v>41645.374143518522</c:v>
                </c:pt>
                <c:pt idx="4464">
                  <c:v>41645.374166666668</c:v>
                </c:pt>
                <c:pt idx="4465">
                  <c:v>41645.374189814815</c:v>
                </c:pt>
                <c:pt idx="4466">
                  <c:v>41645.374212962961</c:v>
                </c:pt>
                <c:pt idx="4467">
                  <c:v>41645.374236111107</c:v>
                </c:pt>
                <c:pt idx="4468">
                  <c:v>41645.374259259261</c:v>
                </c:pt>
                <c:pt idx="4469">
                  <c:v>41645.374282407407</c:v>
                </c:pt>
                <c:pt idx="4470">
                  <c:v>41645.374305555553</c:v>
                </c:pt>
                <c:pt idx="4471">
                  <c:v>41645.374328703707</c:v>
                </c:pt>
                <c:pt idx="4472">
                  <c:v>41645.374351851853</c:v>
                </c:pt>
                <c:pt idx="4473">
                  <c:v>41645.374374999999</c:v>
                </c:pt>
                <c:pt idx="4474">
                  <c:v>41645.374398148146</c:v>
                </c:pt>
                <c:pt idx="4475">
                  <c:v>41645.374421296292</c:v>
                </c:pt>
                <c:pt idx="4476">
                  <c:v>41645.374444444446</c:v>
                </c:pt>
                <c:pt idx="4477">
                  <c:v>41645.374467592592</c:v>
                </c:pt>
                <c:pt idx="4478">
                  <c:v>41645.374490740738</c:v>
                </c:pt>
                <c:pt idx="4479">
                  <c:v>41645.374513888892</c:v>
                </c:pt>
                <c:pt idx="4480">
                  <c:v>41645.374537037038</c:v>
                </c:pt>
                <c:pt idx="4481">
                  <c:v>41645.374560185184</c:v>
                </c:pt>
                <c:pt idx="4482">
                  <c:v>41645.374583333338</c:v>
                </c:pt>
                <c:pt idx="4483">
                  <c:v>41645.374606481484</c:v>
                </c:pt>
                <c:pt idx="4484">
                  <c:v>41645.37462962963</c:v>
                </c:pt>
                <c:pt idx="4485">
                  <c:v>41645.374652777777</c:v>
                </c:pt>
                <c:pt idx="4486">
                  <c:v>41645.374675925923</c:v>
                </c:pt>
                <c:pt idx="4487">
                  <c:v>41645.374699074076</c:v>
                </c:pt>
                <c:pt idx="4488">
                  <c:v>41645.374722222223</c:v>
                </c:pt>
                <c:pt idx="4489">
                  <c:v>41645.374745370369</c:v>
                </c:pt>
                <c:pt idx="4490">
                  <c:v>41645.374768518523</c:v>
                </c:pt>
                <c:pt idx="4491">
                  <c:v>41645.374791666669</c:v>
                </c:pt>
                <c:pt idx="4492">
                  <c:v>41645.374814814815</c:v>
                </c:pt>
                <c:pt idx="4493">
                  <c:v>41645.374837962961</c:v>
                </c:pt>
                <c:pt idx="4494">
                  <c:v>41645.374861111108</c:v>
                </c:pt>
                <c:pt idx="4495">
                  <c:v>41645.374884259261</c:v>
                </c:pt>
                <c:pt idx="4496">
                  <c:v>41645.374907407408</c:v>
                </c:pt>
                <c:pt idx="4497">
                  <c:v>41645.374930555554</c:v>
                </c:pt>
                <c:pt idx="4498">
                  <c:v>41645.374953703707</c:v>
                </c:pt>
                <c:pt idx="4499">
                  <c:v>41645.374976851854</c:v>
                </c:pt>
                <c:pt idx="4500">
                  <c:v>41645.375</c:v>
                </c:pt>
                <c:pt idx="4501">
                  <c:v>41645.375023148146</c:v>
                </c:pt>
                <c:pt idx="4502">
                  <c:v>41645.375046296293</c:v>
                </c:pt>
                <c:pt idx="4503">
                  <c:v>41645.375069444446</c:v>
                </c:pt>
                <c:pt idx="4504">
                  <c:v>41645.375092592592</c:v>
                </c:pt>
                <c:pt idx="4505">
                  <c:v>41645.375115740739</c:v>
                </c:pt>
                <c:pt idx="4506">
                  <c:v>41645.375138888892</c:v>
                </c:pt>
                <c:pt idx="4507">
                  <c:v>41645.375162037039</c:v>
                </c:pt>
                <c:pt idx="4508">
                  <c:v>41645.375185185185</c:v>
                </c:pt>
                <c:pt idx="4509">
                  <c:v>41645.375208333331</c:v>
                </c:pt>
                <c:pt idx="4510">
                  <c:v>41645.375231481477</c:v>
                </c:pt>
                <c:pt idx="4511">
                  <c:v>41645.375254629631</c:v>
                </c:pt>
                <c:pt idx="4512">
                  <c:v>41645.375277777777</c:v>
                </c:pt>
                <c:pt idx="4513">
                  <c:v>41645.375300925924</c:v>
                </c:pt>
                <c:pt idx="4514">
                  <c:v>41645.375324074077</c:v>
                </c:pt>
                <c:pt idx="4515">
                  <c:v>41645.375347222223</c:v>
                </c:pt>
                <c:pt idx="4516">
                  <c:v>41645.37537037037</c:v>
                </c:pt>
                <c:pt idx="4517">
                  <c:v>41645.375393518516</c:v>
                </c:pt>
                <c:pt idx="4518">
                  <c:v>41645.375416666662</c:v>
                </c:pt>
                <c:pt idx="4519">
                  <c:v>41645.375439814816</c:v>
                </c:pt>
                <c:pt idx="4520">
                  <c:v>41645.375462962962</c:v>
                </c:pt>
                <c:pt idx="4521">
                  <c:v>41645.375486111108</c:v>
                </c:pt>
                <c:pt idx="4522">
                  <c:v>41645.375509259262</c:v>
                </c:pt>
                <c:pt idx="4523">
                  <c:v>41645.375532407408</c:v>
                </c:pt>
                <c:pt idx="4524">
                  <c:v>41645.375555555554</c:v>
                </c:pt>
                <c:pt idx="4525">
                  <c:v>41645.375578703708</c:v>
                </c:pt>
                <c:pt idx="4526">
                  <c:v>41645.375601851854</c:v>
                </c:pt>
                <c:pt idx="4527">
                  <c:v>41645.375625000001</c:v>
                </c:pt>
                <c:pt idx="4528">
                  <c:v>41645.375648148147</c:v>
                </c:pt>
                <c:pt idx="4529">
                  <c:v>41645.375671296293</c:v>
                </c:pt>
                <c:pt idx="4530">
                  <c:v>41645.375694444447</c:v>
                </c:pt>
                <c:pt idx="4531">
                  <c:v>41645.375717592593</c:v>
                </c:pt>
                <c:pt idx="4532">
                  <c:v>41645.375740740739</c:v>
                </c:pt>
                <c:pt idx="4533">
                  <c:v>41645.375763888893</c:v>
                </c:pt>
                <c:pt idx="4534">
                  <c:v>41645.375787037039</c:v>
                </c:pt>
                <c:pt idx="4535">
                  <c:v>41645.375810185185</c:v>
                </c:pt>
                <c:pt idx="4536">
                  <c:v>41645.375833333332</c:v>
                </c:pt>
                <c:pt idx="4537">
                  <c:v>41645.375856481478</c:v>
                </c:pt>
                <c:pt idx="4538">
                  <c:v>41645.375879629632</c:v>
                </c:pt>
                <c:pt idx="4539">
                  <c:v>41645.375902777778</c:v>
                </c:pt>
                <c:pt idx="4540">
                  <c:v>41645.375925925924</c:v>
                </c:pt>
                <c:pt idx="4541">
                  <c:v>41645.375949074078</c:v>
                </c:pt>
                <c:pt idx="4542">
                  <c:v>41645.375972222224</c:v>
                </c:pt>
                <c:pt idx="4543">
                  <c:v>41645.37599537037</c:v>
                </c:pt>
                <c:pt idx="4544">
                  <c:v>41645.376018518517</c:v>
                </c:pt>
                <c:pt idx="4545">
                  <c:v>41645.376041666663</c:v>
                </c:pt>
                <c:pt idx="4546">
                  <c:v>41645.376064814816</c:v>
                </c:pt>
                <c:pt idx="4547">
                  <c:v>41645.376087962963</c:v>
                </c:pt>
                <c:pt idx="4548">
                  <c:v>41645.376111111109</c:v>
                </c:pt>
                <c:pt idx="4549">
                  <c:v>41645.376134259262</c:v>
                </c:pt>
                <c:pt idx="4550">
                  <c:v>41645.376157407409</c:v>
                </c:pt>
                <c:pt idx="4551">
                  <c:v>41645.376180555555</c:v>
                </c:pt>
                <c:pt idx="4552">
                  <c:v>41645.376203703701</c:v>
                </c:pt>
                <c:pt idx="4553">
                  <c:v>41645.376226851848</c:v>
                </c:pt>
                <c:pt idx="4554">
                  <c:v>41645.376250000001</c:v>
                </c:pt>
                <c:pt idx="4555">
                  <c:v>41645.376273148147</c:v>
                </c:pt>
                <c:pt idx="4556">
                  <c:v>41645.376296296294</c:v>
                </c:pt>
                <c:pt idx="4557">
                  <c:v>41645.376319444447</c:v>
                </c:pt>
                <c:pt idx="4558">
                  <c:v>41645.376342592594</c:v>
                </c:pt>
                <c:pt idx="4559">
                  <c:v>41645.37636574074</c:v>
                </c:pt>
                <c:pt idx="4560">
                  <c:v>41645.376388888893</c:v>
                </c:pt>
                <c:pt idx="4561">
                  <c:v>41645.37641203704</c:v>
                </c:pt>
                <c:pt idx="4562">
                  <c:v>41645.376435185186</c:v>
                </c:pt>
                <c:pt idx="4563">
                  <c:v>41645.376458333332</c:v>
                </c:pt>
                <c:pt idx="4564">
                  <c:v>41645.376481481479</c:v>
                </c:pt>
                <c:pt idx="4565">
                  <c:v>41645.376504629632</c:v>
                </c:pt>
                <c:pt idx="4566">
                  <c:v>41645.376527777778</c:v>
                </c:pt>
                <c:pt idx="4567">
                  <c:v>41645.376550925925</c:v>
                </c:pt>
                <c:pt idx="4568">
                  <c:v>41645.376574074078</c:v>
                </c:pt>
                <c:pt idx="4569">
                  <c:v>41645.376597222225</c:v>
                </c:pt>
                <c:pt idx="4570">
                  <c:v>41645.376620370371</c:v>
                </c:pt>
                <c:pt idx="4571">
                  <c:v>41645.376643518517</c:v>
                </c:pt>
                <c:pt idx="4572">
                  <c:v>41645.376666666663</c:v>
                </c:pt>
                <c:pt idx="4573">
                  <c:v>41645.376689814817</c:v>
                </c:pt>
                <c:pt idx="4574">
                  <c:v>41645.376712962963</c:v>
                </c:pt>
                <c:pt idx="4575">
                  <c:v>41645.376736111109</c:v>
                </c:pt>
                <c:pt idx="4576">
                  <c:v>41645.376759259263</c:v>
                </c:pt>
                <c:pt idx="4577">
                  <c:v>41645.376782407409</c:v>
                </c:pt>
                <c:pt idx="4578">
                  <c:v>41645.376805555556</c:v>
                </c:pt>
                <c:pt idx="4579">
                  <c:v>41645.376828703702</c:v>
                </c:pt>
                <c:pt idx="4580">
                  <c:v>41645.376851851848</c:v>
                </c:pt>
                <c:pt idx="4581">
                  <c:v>41645.376875000002</c:v>
                </c:pt>
                <c:pt idx="4582">
                  <c:v>41645.376898148148</c:v>
                </c:pt>
                <c:pt idx="4583">
                  <c:v>41645.376921296294</c:v>
                </c:pt>
                <c:pt idx="4584">
                  <c:v>41645.376944444448</c:v>
                </c:pt>
                <c:pt idx="4585">
                  <c:v>41645.376967592594</c:v>
                </c:pt>
                <c:pt idx="4586">
                  <c:v>41645.37699074074</c:v>
                </c:pt>
                <c:pt idx="4587">
                  <c:v>41645.377013888887</c:v>
                </c:pt>
                <c:pt idx="4588">
                  <c:v>41645.377037037033</c:v>
                </c:pt>
                <c:pt idx="4589">
                  <c:v>41645.377060185187</c:v>
                </c:pt>
                <c:pt idx="4590">
                  <c:v>41645.377083333333</c:v>
                </c:pt>
                <c:pt idx="4591">
                  <c:v>41645.377106481479</c:v>
                </c:pt>
                <c:pt idx="4592">
                  <c:v>41645.377129629633</c:v>
                </c:pt>
                <c:pt idx="4593">
                  <c:v>41645.377152777779</c:v>
                </c:pt>
                <c:pt idx="4594">
                  <c:v>41645.377175925925</c:v>
                </c:pt>
                <c:pt idx="4595">
                  <c:v>41645.377199074072</c:v>
                </c:pt>
                <c:pt idx="4596">
                  <c:v>41645.377222222218</c:v>
                </c:pt>
                <c:pt idx="4597">
                  <c:v>41645.377245370371</c:v>
                </c:pt>
                <c:pt idx="4598">
                  <c:v>41645.377268518518</c:v>
                </c:pt>
                <c:pt idx="4599">
                  <c:v>41645.377291666664</c:v>
                </c:pt>
                <c:pt idx="4600">
                  <c:v>41645.377314814818</c:v>
                </c:pt>
                <c:pt idx="4601">
                  <c:v>41645.377337962964</c:v>
                </c:pt>
                <c:pt idx="4602">
                  <c:v>41645.37736111111</c:v>
                </c:pt>
                <c:pt idx="4603">
                  <c:v>41645.377384259264</c:v>
                </c:pt>
                <c:pt idx="4604">
                  <c:v>41645.37740740741</c:v>
                </c:pt>
                <c:pt idx="4605">
                  <c:v>41645.377430555556</c:v>
                </c:pt>
                <c:pt idx="4606">
                  <c:v>41645.377453703702</c:v>
                </c:pt>
                <c:pt idx="4607">
                  <c:v>41645.377476851849</c:v>
                </c:pt>
                <c:pt idx="4608">
                  <c:v>41645.377500000002</c:v>
                </c:pt>
                <c:pt idx="4609">
                  <c:v>41645.377523148149</c:v>
                </c:pt>
                <c:pt idx="4610">
                  <c:v>41645.377546296295</c:v>
                </c:pt>
                <c:pt idx="4611">
                  <c:v>41645.377569444448</c:v>
                </c:pt>
                <c:pt idx="4612">
                  <c:v>41645.377592592595</c:v>
                </c:pt>
                <c:pt idx="4613">
                  <c:v>41645.377615740741</c:v>
                </c:pt>
                <c:pt idx="4614">
                  <c:v>41645.377638888887</c:v>
                </c:pt>
                <c:pt idx="4615">
                  <c:v>41645.377662037034</c:v>
                </c:pt>
                <c:pt idx="4616">
                  <c:v>41645.377685185187</c:v>
                </c:pt>
                <c:pt idx="4617">
                  <c:v>41645.377708333333</c:v>
                </c:pt>
                <c:pt idx="4618">
                  <c:v>41645.37773148148</c:v>
                </c:pt>
                <c:pt idx="4619">
                  <c:v>41645.377754629633</c:v>
                </c:pt>
                <c:pt idx="4620">
                  <c:v>41645.37777777778</c:v>
                </c:pt>
                <c:pt idx="4621">
                  <c:v>41645.377800925926</c:v>
                </c:pt>
                <c:pt idx="4622">
                  <c:v>41645.377824074072</c:v>
                </c:pt>
                <c:pt idx="4623">
                  <c:v>41645.377847222218</c:v>
                </c:pt>
                <c:pt idx="4624">
                  <c:v>41645.377870370372</c:v>
                </c:pt>
                <c:pt idx="4625">
                  <c:v>41645.377893518518</c:v>
                </c:pt>
                <c:pt idx="4626">
                  <c:v>41645.377916666665</c:v>
                </c:pt>
                <c:pt idx="4627">
                  <c:v>41645.377939814818</c:v>
                </c:pt>
                <c:pt idx="4628">
                  <c:v>41645.377962962964</c:v>
                </c:pt>
                <c:pt idx="4629">
                  <c:v>41645.377986111111</c:v>
                </c:pt>
                <c:pt idx="4630">
                  <c:v>41645.378009259257</c:v>
                </c:pt>
                <c:pt idx="4631">
                  <c:v>41645.378032407403</c:v>
                </c:pt>
                <c:pt idx="4632">
                  <c:v>41645.378055555557</c:v>
                </c:pt>
                <c:pt idx="4633">
                  <c:v>41645.378078703703</c:v>
                </c:pt>
                <c:pt idx="4634">
                  <c:v>41645.378101851849</c:v>
                </c:pt>
                <c:pt idx="4635">
                  <c:v>41645.378125000003</c:v>
                </c:pt>
                <c:pt idx="4636">
                  <c:v>41645.378148148149</c:v>
                </c:pt>
                <c:pt idx="4637">
                  <c:v>41645.378171296295</c:v>
                </c:pt>
                <c:pt idx="4638">
                  <c:v>41645.378194444442</c:v>
                </c:pt>
                <c:pt idx="4639">
                  <c:v>41645.378217592595</c:v>
                </c:pt>
                <c:pt idx="4640">
                  <c:v>41645.378240740742</c:v>
                </c:pt>
                <c:pt idx="4641">
                  <c:v>41645.378263888888</c:v>
                </c:pt>
                <c:pt idx="4642">
                  <c:v>41645.378287037034</c:v>
                </c:pt>
                <c:pt idx="4643">
                  <c:v>41645.378310185188</c:v>
                </c:pt>
                <c:pt idx="4644">
                  <c:v>41645.378333333334</c:v>
                </c:pt>
                <c:pt idx="4645">
                  <c:v>41645.37835648148</c:v>
                </c:pt>
                <c:pt idx="4646">
                  <c:v>41645.378379629634</c:v>
                </c:pt>
                <c:pt idx="4647">
                  <c:v>41645.37840277778</c:v>
                </c:pt>
                <c:pt idx="4648">
                  <c:v>41645.378425925926</c:v>
                </c:pt>
                <c:pt idx="4649">
                  <c:v>41645.378449074073</c:v>
                </c:pt>
                <c:pt idx="4650">
                  <c:v>41645.378472222219</c:v>
                </c:pt>
                <c:pt idx="4651">
                  <c:v>41645.378495370373</c:v>
                </c:pt>
                <c:pt idx="4652">
                  <c:v>41645.378518518519</c:v>
                </c:pt>
                <c:pt idx="4653">
                  <c:v>41645.378541666665</c:v>
                </c:pt>
                <c:pt idx="4654">
                  <c:v>41645.378564814819</c:v>
                </c:pt>
                <c:pt idx="4655">
                  <c:v>41645.378587962965</c:v>
                </c:pt>
                <c:pt idx="4656">
                  <c:v>41645.378611111111</c:v>
                </c:pt>
                <c:pt idx="4657">
                  <c:v>41645.378634259258</c:v>
                </c:pt>
                <c:pt idx="4658">
                  <c:v>41645.378657407404</c:v>
                </c:pt>
                <c:pt idx="4659">
                  <c:v>41645.378680555557</c:v>
                </c:pt>
                <c:pt idx="4660">
                  <c:v>41645.378703703704</c:v>
                </c:pt>
                <c:pt idx="4661">
                  <c:v>41645.37872685185</c:v>
                </c:pt>
                <c:pt idx="4662">
                  <c:v>41645.378750000003</c:v>
                </c:pt>
                <c:pt idx="4663">
                  <c:v>41645.37877314815</c:v>
                </c:pt>
                <c:pt idx="4664">
                  <c:v>41645.378796296296</c:v>
                </c:pt>
                <c:pt idx="4665">
                  <c:v>41645.378819444442</c:v>
                </c:pt>
                <c:pt idx="4666">
                  <c:v>41645.378842592589</c:v>
                </c:pt>
                <c:pt idx="4667">
                  <c:v>41645.378865740742</c:v>
                </c:pt>
                <c:pt idx="4668">
                  <c:v>41645.378888888888</c:v>
                </c:pt>
                <c:pt idx="4669">
                  <c:v>41645.378912037035</c:v>
                </c:pt>
                <c:pt idx="4670">
                  <c:v>41645.378935185188</c:v>
                </c:pt>
                <c:pt idx="4671">
                  <c:v>41645.378958333335</c:v>
                </c:pt>
                <c:pt idx="4672">
                  <c:v>41645.378981481481</c:v>
                </c:pt>
                <c:pt idx="4673">
                  <c:v>41645.379004629627</c:v>
                </c:pt>
                <c:pt idx="4674">
                  <c:v>41645.379027777773</c:v>
                </c:pt>
                <c:pt idx="4675">
                  <c:v>41645.379050925927</c:v>
                </c:pt>
                <c:pt idx="4676">
                  <c:v>41645.379074074073</c:v>
                </c:pt>
                <c:pt idx="4677">
                  <c:v>41645.37909722222</c:v>
                </c:pt>
                <c:pt idx="4678">
                  <c:v>41645.379120370373</c:v>
                </c:pt>
                <c:pt idx="4679">
                  <c:v>41645.379143518519</c:v>
                </c:pt>
                <c:pt idx="4680">
                  <c:v>41645.379166666666</c:v>
                </c:pt>
                <c:pt idx="4681">
                  <c:v>41645.379189814819</c:v>
                </c:pt>
                <c:pt idx="4682">
                  <c:v>41645.379212962966</c:v>
                </c:pt>
                <c:pt idx="4683">
                  <c:v>41645.379236111112</c:v>
                </c:pt>
                <c:pt idx="4684">
                  <c:v>41645.379259259258</c:v>
                </c:pt>
                <c:pt idx="4685">
                  <c:v>41645.379282407404</c:v>
                </c:pt>
                <c:pt idx="4686">
                  <c:v>41645.379305555558</c:v>
                </c:pt>
                <c:pt idx="4687">
                  <c:v>41645.379328703704</c:v>
                </c:pt>
                <c:pt idx="4688">
                  <c:v>41645.379351851851</c:v>
                </c:pt>
                <c:pt idx="4689">
                  <c:v>41645.379375000004</c:v>
                </c:pt>
                <c:pt idx="4690">
                  <c:v>41645.37939814815</c:v>
                </c:pt>
                <c:pt idx="4691">
                  <c:v>41645.379421296297</c:v>
                </c:pt>
                <c:pt idx="4692">
                  <c:v>41645.379444444443</c:v>
                </c:pt>
                <c:pt idx="4693">
                  <c:v>41645.379467592589</c:v>
                </c:pt>
                <c:pt idx="4694">
                  <c:v>41645.379490740743</c:v>
                </c:pt>
                <c:pt idx="4695">
                  <c:v>41645.379513888889</c:v>
                </c:pt>
                <c:pt idx="4696">
                  <c:v>41645.379537037035</c:v>
                </c:pt>
                <c:pt idx="4697">
                  <c:v>41645.379560185189</c:v>
                </c:pt>
                <c:pt idx="4698">
                  <c:v>41645.379583333335</c:v>
                </c:pt>
                <c:pt idx="4699">
                  <c:v>41645.379606481481</c:v>
                </c:pt>
                <c:pt idx="4700">
                  <c:v>41645.379629629628</c:v>
                </c:pt>
                <c:pt idx="4701">
                  <c:v>41645.379652777774</c:v>
                </c:pt>
                <c:pt idx="4702">
                  <c:v>41645.379675925928</c:v>
                </c:pt>
                <c:pt idx="4703">
                  <c:v>41645.379699074074</c:v>
                </c:pt>
                <c:pt idx="4704">
                  <c:v>41645.37972222222</c:v>
                </c:pt>
                <c:pt idx="4705">
                  <c:v>41645.379745370374</c:v>
                </c:pt>
                <c:pt idx="4706">
                  <c:v>41645.37976851852</c:v>
                </c:pt>
                <c:pt idx="4707">
                  <c:v>41645.379791666666</c:v>
                </c:pt>
                <c:pt idx="4708">
                  <c:v>41645.379814814813</c:v>
                </c:pt>
                <c:pt idx="4709">
                  <c:v>41645.379837962959</c:v>
                </c:pt>
                <c:pt idx="4710">
                  <c:v>41645.379861111112</c:v>
                </c:pt>
                <c:pt idx="4711">
                  <c:v>41645.379884259259</c:v>
                </c:pt>
                <c:pt idx="4712">
                  <c:v>41645.379907407405</c:v>
                </c:pt>
                <c:pt idx="4713">
                  <c:v>41645.379930555559</c:v>
                </c:pt>
                <c:pt idx="4714">
                  <c:v>41645.379953703705</c:v>
                </c:pt>
                <c:pt idx="4715">
                  <c:v>41645.379976851851</c:v>
                </c:pt>
                <c:pt idx="4716">
                  <c:v>41645.379999999997</c:v>
                </c:pt>
                <c:pt idx="4717">
                  <c:v>41645.380023148144</c:v>
                </c:pt>
                <c:pt idx="4718">
                  <c:v>41645.380046296297</c:v>
                </c:pt>
                <c:pt idx="4719">
                  <c:v>41645.380069444444</c:v>
                </c:pt>
                <c:pt idx="4720">
                  <c:v>41645.38009259259</c:v>
                </c:pt>
                <c:pt idx="4721">
                  <c:v>41645.380115740743</c:v>
                </c:pt>
                <c:pt idx="4722">
                  <c:v>41645.38013888889</c:v>
                </c:pt>
                <c:pt idx="4723">
                  <c:v>41645.380162037036</c:v>
                </c:pt>
                <c:pt idx="4724">
                  <c:v>41645.380185185189</c:v>
                </c:pt>
                <c:pt idx="4725">
                  <c:v>41645.380208333336</c:v>
                </c:pt>
                <c:pt idx="4726">
                  <c:v>41645.380231481482</c:v>
                </c:pt>
                <c:pt idx="4727">
                  <c:v>41645.380254629628</c:v>
                </c:pt>
                <c:pt idx="4728">
                  <c:v>41645.380277777775</c:v>
                </c:pt>
                <c:pt idx="4729">
                  <c:v>41645.380300925928</c:v>
                </c:pt>
                <c:pt idx="4730">
                  <c:v>41645.380324074074</c:v>
                </c:pt>
                <c:pt idx="4731">
                  <c:v>41645.380347222221</c:v>
                </c:pt>
                <c:pt idx="4732">
                  <c:v>41645.380370370374</c:v>
                </c:pt>
                <c:pt idx="4733">
                  <c:v>41645.380393518521</c:v>
                </c:pt>
                <c:pt idx="4734">
                  <c:v>41645.380416666667</c:v>
                </c:pt>
                <c:pt idx="4735">
                  <c:v>41645.380439814813</c:v>
                </c:pt>
                <c:pt idx="4736">
                  <c:v>41645.380462962959</c:v>
                </c:pt>
                <c:pt idx="4737">
                  <c:v>41645.380486111113</c:v>
                </c:pt>
                <c:pt idx="4738">
                  <c:v>41645.380509259259</c:v>
                </c:pt>
                <c:pt idx="4739">
                  <c:v>41645.380532407406</c:v>
                </c:pt>
                <c:pt idx="4740">
                  <c:v>41645.380555555559</c:v>
                </c:pt>
                <c:pt idx="4741">
                  <c:v>41645.380578703705</c:v>
                </c:pt>
                <c:pt idx="4742">
                  <c:v>41645.380601851852</c:v>
                </c:pt>
                <c:pt idx="4743">
                  <c:v>41645.380624999998</c:v>
                </c:pt>
                <c:pt idx="4744">
                  <c:v>41645.380648148144</c:v>
                </c:pt>
                <c:pt idx="4745">
                  <c:v>41645.380671296298</c:v>
                </c:pt>
                <c:pt idx="4746">
                  <c:v>41645.380694444444</c:v>
                </c:pt>
                <c:pt idx="4747">
                  <c:v>41645.38071759259</c:v>
                </c:pt>
                <c:pt idx="4748">
                  <c:v>41645.380740740744</c:v>
                </c:pt>
                <c:pt idx="4749">
                  <c:v>41645.38076388889</c:v>
                </c:pt>
                <c:pt idx="4750">
                  <c:v>41645.380787037036</c:v>
                </c:pt>
                <c:pt idx="4751">
                  <c:v>41645.380810185183</c:v>
                </c:pt>
                <c:pt idx="4752">
                  <c:v>41645.380833333329</c:v>
                </c:pt>
                <c:pt idx="4753">
                  <c:v>41645.380856481483</c:v>
                </c:pt>
                <c:pt idx="4754">
                  <c:v>41645.380879629629</c:v>
                </c:pt>
                <c:pt idx="4755">
                  <c:v>41645.380902777775</c:v>
                </c:pt>
                <c:pt idx="4756">
                  <c:v>41645.380925925929</c:v>
                </c:pt>
                <c:pt idx="4757">
                  <c:v>41645.380949074075</c:v>
                </c:pt>
                <c:pt idx="4758">
                  <c:v>41645.380972222221</c:v>
                </c:pt>
                <c:pt idx="4759">
                  <c:v>41645.380995370375</c:v>
                </c:pt>
                <c:pt idx="4760">
                  <c:v>41645.381018518521</c:v>
                </c:pt>
                <c:pt idx="4761">
                  <c:v>41645.381041666667</c:v>
                </c:pt>
                <c:pt idx="4762">
                  <c:v>41645.381064814814</c:v>
                </c:pt>
                <c:pt idx="4763">
                  <c:v>41645.38108796296</c:v>
                </c:pt>
                <c:pt idx="4764">
                  <c:v>41645.381111111114</c:v>
                </c:pt>
                <c:pt idx="4765">
                  <c:v>41645.38113425926</c:v>
                </c:pt>
                <c:pt idx="4766">
                  <c:v>41645.381157407406</c:v>
                </c:pt>
                <c:pt idx="4767">
                  <c:v>41645.38118055556</c:v>
                </c:pt>
                <c:pt idx="4768">
                  <c:v>41645.381203703706</c:v>
                </c:pt>
                <c:pt idx="4769">
                  <c:v>41645.381226851852</c:v>
                </c:pt>
                <c:pt idx="4770">
                  <c:v>41645.381249999999</c:v>
                </c:pt>
                <c:pt idx="4771">
                  <c:v>41645.381273148145</c:v>
                </c:pt>
                <c:pt idx="4772">
                  <c:v>41645.381296296298</c:v>
                </c:pt>
                <c:pt idx="4773">
                  <c:v>41645.381319444445</c:v>
                </c:pt>
                <c:pt idx="4774">
                  <c:v>41645.381342592591</c:v>
                </c:pt>
                <c:pt idx="4775">
                  <c:v>41645.381365740745</c:v>
                </c:pt>
                <c:pt idx="4776">
                  <c:v>41645.381388888891</c:v>
                </c:pt>
                <c:pt idx="4777">
                  <c:v>41645.381412037037</c:v>
                </c:pt>
                <c:pt idx="4778">
                  <c:v>41645.381435185183</c:v>
                </c:pt>
                <c:pt idx="4779">
                  <c:v>41645.38145833333</c:v>
                </c:pt>
                <c:pt idx="4780">
                  <c:v>41645.381481481483</c:v>
                </c:pt>
                <c:pt idx="4781">
                  <c:v>41645.381504629629</c:v>
                </c:pt>
                <c:pt idx="4782">
                  <c:v>41645.381527777776</c:v>
                </c:pt>
                <c:pt idx="4783">
                  <c:v>41645.381550925929</c:v>
                </c:pt>
                <c:pt idx="4784">
                  <c:v>41645.381574074076</c:v>
                </c:pt>
                <c:pt idx="4785">
                  <c:v>41645.381597222222</c:v>
                </c:pt>
                <c:pt idx="4786">
                  <c:v>41645.381620370368</c:v>
                </c:pt>
                <c:pt idx="4787">
                  <c:v>41645.381643518514</c:v>
                </c:pt>
                <c:pt idx="4788">
                  <c:v>41645.381666666668</c:v>
                </c:pt>
                <c:pt idx="4789">
                  <c:v>41645.381689814814</c:v>
                </c:pt>
                <c:pt idx="4790">
                  <c:v>41645.381712962961</c:v>
                </c:pt>
                <c:pt idx="4791">
                  <c:v>41645.381736111114</c:v>
                </c:pt>
                <c:pt idx="4792">
                  <c:v>41645.38175925926</c:v>
                </c:pt>
                <c:pt idx="4793">
                  <c:v>41645.381782407407</c:v>
                </c:pt>
                <c:pt idx="4794">
                  <c:v>41645.381805555553</c:v>
                </c:pt>
                <c:pt idx="4795">
                  <c:v>41645.381828703699</c:v>
                </c:pt>
                <c:pt idx="4796">
                  <c:v>41645.381851851853</c:v>
                </c:pt>
                <c:pt idx="4797">
                  <c:v>41645.381874999999</c:v>
                </c:pt>
                <c:pt idx="4798">
                  <c:v>41645.381898148145</c:v>
                </c:pt>
                <c:pt idx="4799">
                  <c:v>41645.381921296299</c:v>
                </c:pt>
                <c:pt idx="4800">
                  <c:v>41645.381944444445</c:v>
                </c:pt>
                <c:pt idx="4801">
                  <c:v>41645.381967592592</c:v>
                </c:pt>
                <c:pt idx="4802">
                  <c:v>41645.381990740745</c:v>
                </c:pt>
                <c:pt idx="4803">
                  <c:v>41645.382013888891</c:v>
                </c:pt>
                <c:pt idx="4804">
                  <c:v>41645.382037037038</c:v>
                </c:pt>
                <c:pt idx="4805">
                  <c:v>41645.382060185184</c:v>
                </c:pt>
                <c:pt idx="4806">
                  <c:v>41645.38208333333</c:v>
                </c:pt>
                <c:pt idx="4807">
                  <c:v>41645.382106481484</c:v>
                </c:pt>
                <c:pt idx="4808">
                  <c:v>41645.38212962963</c:v>
                </c:pt>
                <c:pt idx="4809">
                  <c:v>41645.382152777776</c:v>
                </c:pt>
                <c:pt idx="4810">
                  <c:v>41645.38217592593</c:v>
                </c:pt>
                <c:pt idx="4811">
                  <c:v>41645.382199074076</c:v>
                </c:pt>
                <c:pt idx="4812">
                  <c:v>41645.382222222222</c:v>
                </c:pt>
                <c:pt idx="4813">
                  <c:v>41645.382245370369</c:v>
                </c:pt>
                <c:pt idx="4814">
                  <c:v>41645.382268518515</c:v>
                </c:pt>
                <c:pt idx="4815">
                  <c:v>41645.382291666669</c:v>
                </c:pt>
                <c:pt idx="4816">
                  <c:v>41645.382314814815</c:v>
                </c:pt>
                <c:pt idx="4817">
                  <c:v>41645.382337962961</c:v>
                </c:pt>
                <c:pt idx="4818">
                  <c:v>41645.382361111115</c:v>
                </c:pt>
                <c:pt idx="4819">
                  <c:v>41645.382384259261</c:v>
                </c:pt>
                <c:pt idx="4820">
                  <c:v>41645.382407407407</c:v>
                </c:pt>
                <c:pt idx="4821">
                  <c:v>41645.382430555554</c:v>
                </c:pt>
                <c:pt idx="4822">
                  <c:v>41645.3824537037</c:v>
                </c:pt>
                <c:pt idx="4823">
                  <c:v>41645.382476851853</c:v>
                </c:pt>
                <c:pt idx="4824">
                  <c:v>41645.3825</c:v>
                </c:pt>
                <c:pt idx="4825">
                  <c:v>41645.382523148146</c:v>
                </c:pt>
                <c:pt idx="4826">
                  <c:v>41645.3825462963</c:v>
                </c:pt>
                <c:pt idx="4827">
                  <c:v>41645.382569444446</c:v>
                </c:pt>
                <c:pt idx="4828">
                  <c:v>41645.382592592592</c:v>
                </c:pt>
                <c:pt idx="4829">
                  <c:v>41645.382615740738</c:v>
                </c:pt>
                <c:pt idx="4830">
                  <c:v>41645.382638888885</c:v>
                </c:pt>
                <c:pt idx="4831">
                  <c:v>41645.382662037038</c:v>
                </c:pt>
                <c:pt idx="4832">
                  <c:v>41645.382685185185</c:v>
                </c:pt>
                <c:pt idx="4833">
                  <c:v>41645.382708333331</c:v>
                </c:pt>
                <c:pt idx="4834">
                  <c:v>41645.382731481484</c:v>
                </c:pt>
                <c:pt idx="4835">
                  <c:v>41645.382754629631</c:v>
                </c:pt>
                <c:pt idx="4836">
                  <c:v>41645.382777777777</c:v>
                </c:pt>
                <c:pt idx="4837">
                  <c:v>41645.382800925923</c:v>
                </c:pt>
                <c:pt idx="4838">
                  <c:v>41645.382824074077</c:v>
                </c:pt>
                <c:pt idx="4839">
                  <c:v>41645.382847222223</c:v>
                </c:pt>
                <c:pt idx="4840">
                  <c:v>41645.382870370369</c:v>
                </c:pt>
                <c:pt idx="4841">
                  <c:v>41645.382893518516</c:v>
                </c:pt>
                <c:pt idx="4842">
                  <c:v>41645.382916666669</c:v>
                </c:pt>
                <c:pt idx="4843">
                  <c:v>41645.382939814815</c:v>
                </c:pt>
                <c:pt idx="4844">
                  <c:v>41645.382962962962</c:v>
                </c:pt>
                <c:pt idx="4845">
                  <c:v>41645.382986111115</c:v>
                </c:pt>
                <c:pt idx="4846">
                  <c:v>41645.383009259262</c:v>
                </c:pt>
                <c:pt idx="4847">
                  <c:v>41645.383032407408</c:v>
                </c:pt>
                <c:pt idx="4848">
                  <c:v>41645.383055555554</c:v>
                </c:pt>
                <c:pt idx="4849">
                  <c:v>41645.3830787037</c:v>
                </c:pt>
                <c:pt idx="4850">
                  <c:v>41645.383101851854</c:v>
                </c:pt>
                <c:pt idx="4851">
                  <c:v>41645.383125</c:v>
                </c:pt>
                <c:pt idx="4852">
                  <c:v>41645.383148148147</c:v>
                </c:pt>
                <c:pt idx="4853">
                  <c:v>41645.3831712963</c:v>
                </c:pt>
                <c:pt idx="4854">
                  <c:v>41645.383194444446</c:v>
                </c:pt>
                <c:pt idx="4855">
                  <c:v>41645.383217592593</c:v>
                </c:pt>
                <c:pt idx="4856">
                  <c:v>41645.383240740739</c:v>
                </c:pt>
                <c:pt idx="4857">
                  <c:v>41645.383263888885</c:v>
                </c:pt>
                <c:pt idx="4858">
                  <c:v>41645.383287037039</c:v>
                </c:pt>
                <c:pt idx="4859">
                  <c:v>41645.383310185185</c:v>
                </c:pt>
                <c:pt idx="4860">
                  <c:v>41645.383333333331</c:v>
                </c:pt>
                <c:pt idx="4861">
                  <c:v>41645.383356481485</c:v>
                </c:pt>
                <c:pt idx="4862">
                  <c:v>41645.383379629631</c:v>
                </c:pt>
                <c:pt idx="4863">
                  <c:v>41645.383402777778</c:v>
                </c:pt>
                <c:pt idx="4864">
                  <c:v>41645.383425925924</c:v>
                </c:pt>
                <c:pt idx="4865">
                  <c:v>41645.38344907407</c:v>
                </c:pt>
                <c:pt idx="4866">
                  <c:v>41645.383472222224</c:v>
                </c:pt>
                <c:pt idx="4867">
                  <c:v>41645.38349537037</c:v>
                </c:pt>
                <c:pt idx="4868">
                  <c:v>41645.383518518516</c:v>
                </c:pt>
                <c:pt idx="4869">
                  <c:v>41645.38354166667</c:v>
                </c:pt>
                <c:pt idx="4870">
                  <c:v>41645.383564814816</c:v>
                </c:pt>
                <c:pt idx="4871">
                  <c:v>41645.383587962962</c:v>
                </c:pt>
                <c:pt idx="4872">
                  <c:v>41645.383611111109</c:v>
                </c:pt>
                <c:pt idx="4873">
                  <c:v>41645.383634259255</c:v>
                </c:pt>
                <c:pt idx="4874">
                  <c:v>41645.383657407408</c:v>
                </c:pt>
                <c:pt idx="4875">
                  <c:v>41645.383680555555</c:v>
                </c:pt>
                <c:pt idx="4876">
                  <c:v>41645.383703703701</c:v>
                </c:pt>
                <c:pt idx="4877">
                  <c:v>41645.383726851855</c:v>
                </c:pt>
                <c:pt idx="4878">
                  <c:v>41645.383750000001</c:v>
                </c:pt>
                <c:pt idx="4879">
                  <c:v>41645.383773148147</c:v>
                </c:pt>
                <c:pt idx="4880">
                  <c:v>41645.383796296301</c:v>
                </c:pt>
                <c:pt idx="4881">
                  <c:v>41645.383819444447</c:v>
                </c:pt>
                <c:pt idx="4882">
                  <c:v>41645.383842592593</c:v>
                </c:pt>
                <c:pt idx="4883">
                  <c:v>41645.38386574074</c:v>
                </c:pt>
                <c:pt idx="4884">
                  <c:v>41645.383888888886</c:v>
                </c:pt>
                <c:pt idx="4885">
                  <c:v>41645.383912037039</c:v>
                </c:pt>
                <c:pt idx="4886">
                  <c:v>41645.383935185186</c:v>
                </c:pt>
                <c:pt idx="4887">
                  <c:v>41645.383958333332</c:v>
                </c:pt>
                <c:pt idx="4888">
                  <c:v>41645.383981481486</c:v>
                </c:pt>
                <c:pt idx="4889">
                  <c:v>41645.384004629632</c:v>
                </c:pt>
                <c:pt idx="4890">
                  <c:v>41645.384027777778</c:v>
                </c:pt>
                <c:pt idx="4891">
                  <c:v>41645.384050925924</c:v>
                </c:pt>
                <c:pt idx="4892">
                  <c:v>41645.384074074071</c:v>
                </c:pt>
                <c:pt idx="4893">
                  <c:v>41645.384097222224</c:v>
                </c:pt>
                <c:pt idx="4894">
                  <c:v>41645.384120370371</c:v>
                </c:pt>
                <c:pt idx="4895">
                  <c:v>41645.384143518517</c:v>
                </c:pt>
                <c:pt idx="4896">
                  <c:v>41645.38416666667</c:v>
                </c:pt>
                <c:pt idx="4897">
                  <c:v>41645.384189814817</c:v>
                </c:pt>
                <c:pt idx="4898">
                  <c:v>41645.384212962963</c:v>
                </c:pt>
                <c:pt idx="4899">
                  <c:v>41645.384236111109</c:v>
                </c:pt>
                <c:pt idx="4900">
                  <c:v>41645.384259259255</c:v>
                </c:pt>
                <c:pt idx="4901">
                  <c:v>41645.384282407409</c:v>
                </c:pt>
                <c:pt idx="4902">
                  <c:v>41645.384305555555</c:v>
                </c:pt>
                <c:pt idx="4903">
                  <c:v>41645.384328703702</c:v>
                </c:pt>
                <c:pt idx="4904">
                  <c:v>41645.384351851855</c:v>
                </c:pt>
                <c:pt idx="4905">
                  <c:v>41645.384375000001</c:v>
                </c:pt>
                <c:pt idx="4906">
                  <c:v>41645.384398148148</c:v>
                </c:pt>
                <c:pt idx="4907">
                  <c:v>41645.384421296294</c:v>
                </c:pt>
                <c:pt idx="4908">
                  <c:v>41645.38444444444</c:v>
                </c:pt>
                <c:pt idx="4909">
                  <c:v>41645.384467592594</c:v>
                </c:pt>
                <c:pt idx="4910">
                  <c:v>41645.38449074074</c:v>
                </c:pt>
                <c:pt idx="4911">
                  <c:v>41645.384513888886</c:v>
                </c:pt>
                <c:pt idx="4912">
                  <c:v>41645.38453703704</c:v>
                </c:pt>
                <c:pt idx="4913">
                  <c:v>41645.384560185186</c:v>
                </c:pt>
                <c:pt idx="4914">
                  <c:v>41645.384583333333</c:v>
                </c:pt>
                <c:pt idx="4915">
                  <c:v>41645.384606481479</c:v>
                </c:pt>
                <c:pt idx="4916">
                  <c:v>41645.384629629625</c:v>
                </c:pt>
                <c:pt idx="4917">
                  <c:v>41645.384652777779</c:v>
                </c:pt>
                <c:pt idx="4918">
                  <c:v>41645.384675925925</c:v>
                </c:pt>
                <c:pt idx="4919">
                  <c:v>41645.384699074071</c:v>
                </c:pt>
                <c:pt idx="4920">
                  <c:v>41645.384722222225</c:v>
                </c:pt>
                <c:pt idx="4921">
                  <c:v>41645.384745370371</c:v>
                </c:pt>
                <c:pt idx="4922">
                  <c:v>41645.384768518517</c:v>
                </c:pt>
                <c:pt idx="4923">
                  <c:v>41645.384791666671</c:v>
                </c:pt>
                <c:pt idx="4924">
                  <c:v>41645.384814814817</c:v>
                </c:pt>
                <c:pt idx="4925">
                  <c:v>41645.384837962964</c:v>
                </c:pt>
                <c:pt idx="4926">
                  <c:v>41645.38486111111</c:v>
                </c:pt>
                <c:pt idx="4927">
                  <c:v>41645.384884259256</c:v>
                </c:pt>
                <c:pt idx="4928">
                  <c:v>41645.38490740741</c:v>
                </c:pt>
                <c:pt idx="4929">
                  <c:v>41645.384930555556</c:v>
                </c:pt>
                <c:pt idx="4930">
                  <c:v>41645.384953703702</c:v>
                </c:pt>
                <c:pt idx="4931">
                  <c:v>41645.384976851856</c:v>
                </c:pt>
                <c:pt idx="4932">
                  <c:v>41645.385000000002</c:v>
                </c:pt>
                <c:pt idx="4933">
                  <c:v>41645.385023148148</c:v>
                </c:pt>
                <c:pt idx="4934">
                  <c:v>41645.385046296295</c:v>
                </c:pt>
                <c:pt idx="4935">
                  <c:v>41645.385069444441</c:v>
                </c:pt>
                <c:pt idx="4936">
                  <c:v>41645.385092592594</c:v>
                </c:pt>
                <c:pt idx="4937">
                  <c:v>41645.385115740741</c:v>
                </c:pt>
                <c:pt idx="4938">
                  <c:v>41645.385138888887</c:v>
                </c:pt>
                <c:pt idx="4939">
                  <c:v>41645.385162037041</c:v>
                </c:pt>
                <c:pt idx="4940">
                  <c:v>41645.385185185187</c:v>
                </c:pt>
                <c:pt idx="4941">
                  <c:v>41645.385208333333</c:v>
                </c:pt>
                <c:pt idx="4942">
                  <c:v>41645.385231481479</c:v>
                </c:pt>
                <c:pt idx="4943">
                  <c:v>41645.385254629626</c:v>
                </c:pt>
                <c:pt idx="4944">
                  <c:v>41645.385277777779</c:v>
                </c:pt>
                <c:pt idx="4945">
                  <c:v>41645.385300925926</c:v>
                </c:pt>
                <c:pt idx="4946">
                  <c:v>41645.385324074072</c:v>
                </c:pt>
                <c:pt idx="4947">
                  <c:v>41645.385347222225</c:v>
                </c:pt>
                <c:pt idx="4948">
                  <c:v>41645.385370370372</c:v>
                </c:pt>
                <c:pt idx="4949">
                  <c:v>41645.385393518518</c:v>
                </c:pt>
                <c:pt idx="4950">
                  <c:v>41645.385416666664</c:v>
                </c:pt>
                <c:pt idx="4951">
                  <c:v>41645.385439814811</c:v>
                </c:pt>
                <c:pt idx="4952">
                  <c:v>41645.385462962964</c:v>
                </c:pt>
                <c:pt idx="4953">
                  <c:v>41645.38548611111</c:v>
                </c:pt>
                <c:pt idx="4954">
                  <c:v>41645.385509259257</c:v>
                </c:pt>
                <c:pt idx="4955">
                  <c:v>41645.38553240741</c:v>
                </c:pt>
                <c:pt idx="4956">
                  <c:v>41645.385555555556</c:v>
                </c:pt>
                <c:pt idx="4957">
                  <c:v>41645.385578703703</c:v>
                </c:pt>
                <c:pt idx="4958">
                  <c:v>41645.385601851856</c:v>
                </c:pt>
                <c:pt idx="4959">
                  <c:v>41645.385625000003</c:v>
                </c:pt>
                <c:pt idx="4960">
                  <c:v>41645.385648148149</c:v>
                </c:pt>
                <c:pt idx="4961">
                  <c:v>41645.385671296295</c:v>
                </c:pt>
                <c:pt idx="4962">
                  <c:v>41645.385694444441</c:v>
                </c:pt>
                <c:pt idx="4963">
                  <c:v>41645.385717592595</c:v>
                </c:pt>
                <c:pt idx="4964">
                  <c:v>41645.385740740741</c:v>
                </c:pt>
                <c:pt idx="4965">
                  <c:v>41645.385763888888</c:v>
                </c:pt>
                <c:pt idx="4966">
                  <c:v>41645.385787037041</c:v>
                </c:pt>
                <c:pt idx="4967">
                  <c:v>41645.385810185187</c:v>
                </c:pt>
                <c:pt idx="4968">
                  <c:v>41645.385833333334</c:v>
                </c:pt>
                <c:pt idx="4969">
                  <c:v>41645.38585648148</c:v>
                </c:pt>
                <c:pt idx="4970">
                  <c:v>41645.385879629626</c:v>
                </c:pt>
                <c:pt idx="4971">
                  <c:v>41645.38590277778</c:v>
                </c:pt>
                <c:pt idx="4972">
                  <c:v>41645.385925925926</c:v>
                </c:pt>
                <c:pt idx="4973">
                  <c:v>41645.385949074072</c:v>
                </c:pt>
                <c:pt idx="4974">
                  <c:v>41645.385972222226</c:v>
                </c:pt>
                <c:pt idx="4975">
                  <c:v>41645.385995370372</c:v>
                </c:pt>
                <c:pt idx="4976">
                  <c:v>41645.386018518519</c:v>
                </c:pt>
                <c:pt idx="4977">
                  <c:v>41645.386041666665</c:v>
                </c:pt>
                <c:pt idx="4978">
                  <c:v>41645.386064814811</c:v>
                </c:pt>
                <c:pt idx="4979">
                  <c:v>41645.386087962965</c:v>
                </c:pt>
                <c:pt idx="4980">
                  <c:v>41645.386111111111</c:v>
                </c:pt>
                <c:pt idx="4981">
                  <c:v>41645.386134259257</c:v>
                </c:pt>
                <c:pt idx="4982">
                  <c:v>41645.386157407411</c:v>
                </c:pt>
                <c:pt idx="4983">
                  <c:v>41645.386180555557</c:v>
                </c:pt>
                <c:pt idx="4984">
                  <c:v>41645.386203703703</c:v>
                </c:pt>
                <c:pt idx="4985">
                  <c:v>41645.38622685185</c:v>
                </c:pt>
                <c:pt idx="4986">
                  <c:v>41645.386249999996</c:v>
                </c:pt>
                <c:pt idx="4987">
                  <c:v>41645.386273148149</c:v>
                </c:pt>
                <c:pt idx="4988">
                  <c:v>41645.386296296296</c:v>
                </c:pt>
                <c:pt idx="4989">
                  <c:v>41645.386319444442</c:v>
                </c:pt>
                <c:pt idx="4990">
                  <c:v>41645.386342592596</c:v>
                </c:pt>
                <c:pt idx="4991">
                  <c:v>41645.386365740742</c:v>
                </c:pt>
                <c:pt idx="4992">
                  <c:v>41645.386388888888</c:v>
                </c:pt>
                <c:pt idx="4993">
                  <c:v>41645.386412037034</c:v>
                </c:pt>
                <c:pt idx="4994">
                  <c:v>41645.386435185181</c:v>
                </c:pt>
                <c:pt idx="4995">
                  <c:v>41645.386458333334</c:v>
                </c:pt>
                <c:pt idx="4996">
                  <c:v>41645.386481481481</c:v>
                </c:pt>
                <c:pt idx="4997">
                  <c:v>41645.386504629627</c:v>
                </c:pt>
                <c:pt idx="4998">
                  <c:v>41645.38652777778</c:v>
                </c:pt>
                <c:pt idx="4999">
                  <c:v>41645.386550925927</c:v>
                </c:pt>
                <c:pt idx="5000">
                  <c:v>41645.386574074073</c:v>
                </c:pt>
                <c:pt idx="5001">
                  <c:v>41645.386597222227</c:v>
                </c:pt>
                <c:pt idx="5002">
                  <c:v>41645.386620370373</c:v>
                </c:pt>
                <c:pt idx="5003">
                  <c:v>41645.386643518519</c:v>
                </c:pt>
                <c:pt idx="5004">
                  <c:v>41645.386666666665</c:v>
                </c:pt>
                <c:pt idx="5005">
                  <c:v>41645.386689814812</c:v>
                </c:pt>
                <c:pt idx="5006">
                  <c:v>41645.386712962965</c:v>
                </c:pt>
                <c:pt idx="5007">
                  <c:v>41645.386736111112</c:v>
                </c:pt>
                <c:pt idx="5008">
                  <c:v>41645.386759259258</c:v>
                </c:pt>
                <c:pt idx="5009">
                  <c:v>41645.386782407411</c:v>
                </c:pt>
                <c:pt idx="5010">
                  <c:v>41645.386805555558</c:v>
                </c:pt>
                <c:pt idx="5011">
                  <c:v>41645.386828703704</c:v>
                </c:pt>
                <c:pt idx="5012">
                  <c:v>41645.38685185185</c:v>
                </c:pt>
                <c:pt idx="5013">
                  <c:v>41645.386874999997</c:v>
                </c:pt>
                <c:pt idx="5014">
                  <c:v>41645.38689814815</c:v>
                </c:pt>
                <c:pt idx="5015">
                  <c:v>41645.386921296296</c:v>
                </c:pt>
                <c:pt idx="5016">
                  <c:v>41645.386944444443</c:v>
                </c:pt>
                <c:pt idx="5017">
                  <c:v>41645.386967592596</c:v>
                </c:pt>
                <c:pt idx="5018">
                  <c:v>41645.386990740742</c:v>
                </c:pt>
                <c:pt idx="5019">
                  <c:v>41645.387013888889</c:v>
                </c:pt>
                <c:pt idx="5020">
                  <c:v>41645.387037037035</c:v>
                </c:pt>
                <c:pt idx="5021">
                  <c:v>41645.387060185181</c:v>
                </c:pt>
                <c:pt idx="5022">
                  <c:v>41645.387083333335</c:v>
                </c:pt>
                <c:pt idx="5023">
                  <c:v>41645.387106481481</c:v>
                </c:pt>
                <c:pt idx="5024">
                  <c:v>41645.387129629627</c:v>
                </c:pt>
                <c:pt idx="5025">
                  <c:v>41645.387152777781</c:v>
                </c:pt>
                <c:pt idx="5026">
                  <c:v>41645.387175925927</c:v>
                </c:pt>
                <c:pt idx="5027">
                  <c:v>41645.387199074074</c:v>
                </c:pt>
                <c:pt idx="5028">
                  <c:v>41645.38722222222</c:v>
                </c:pt>
                <c:pt idx="5029">
                  <c:v>41645.387245370366</c:v>
                </c:pt>
                <c:pt idx="5030">
                  <c:v>41645.38726851852</c:v>
                </c:pt>
                <c:pt idx="5031">
                  <c:v>41645.387291666666</c:v>
                </c:pt>
                <c:pt idx="5032">
                  <c:v>41645.387314814812</c:v>
                </c:pt>
                <c:pt idx="5033">
                  <c:v>41645.387337962966</c:v>
                </c:pt>
                <c:pt idx="5034">
                  <c:v>41645.387361111112</c:v>
                </c:pt>
                <c:pt idx="5035">
                  <c:v>41645.387384259258</c:v>
                </c:pt>
                <c:pt idx="5036">
                  <c:v>41645.387407407405</c:v>
                </c:pt>
                <c:pt idx="5037">
                  <c:v>41645.387430555558</c:v>
                </c:pt>
                <c:pt idx="5038">
                  <c:v>41645.387453703705</c:v>
                </c:pt>
                <c:pt idx="5039">
                  <c:v>41645.387476851851</c:v>
                </c:pt>
                <c:pt idx="5040">
                  <c:v>41645.387499999997</c:v>
                </c:pt>
                <c:pt idx="5041">
                  <c:v>41645.387523148151</c:v>
                </c:pt>
                <c:pt idx="5042">
                  <c:v>41645.387546296297</c:v>
                </c:pt>
                <c:pt idx="5043">
                  <c:v>41645.387569444443</c:v>
                </c:pt>
                <c:pt idx="5044">
                  <c:v>41645.387592592597</c:v>
                </c:pt>
                <c:pt idx="5045">
                  <c:v>41645.387615740743</c:v>
                </c:pt>
                <c:pt idx="5046">
                  <c:v>41645.387638888889</c:v>
                </c:pt>
                <c:pt idx="5047">
                  <c:v>41645.387662037036</c:v>
                </c:pt>
                <c:pt idx="5048">
                  <c:v>41645.387685185182</c:v>
                </c:pt>
                <c:pt idx="5049">
                  <c:v>41645.387708333335</c:v>
                </c:pt>
                <c:pt idx="5050">
                  <c:v>41645.387731481482</c:v>
                </c:pt>
                <c:pt idx="5051">
                  <c:v>41645.387754629628</c:v>
                </c:pt>
                <c:pt idx="5052">
                  <c:v>41645.387777777782</c:v>
                </c:pt>
                <c:pt idx="5053">
                  <c:v>41645.387800925928</c:v>
                </c:pt>
                <c:pt idx="5054">
                  <c:v>41645.387824074074</c:v>
                </c:pt>
                <c:pt idx="5055">
                  <c:v>41645.38784722222</c:v>
                </c:pt>
                <c:pt idx="5056">
                  <c:v>41645.387870370367</c:v>
                </c:pt>
                <c:pt idx="5057">
                  <c:v>41645.38789351852</c:v>
                </c:pt>
                <c:pt idx="5058">
                  <c:v>41645.387916666667</c:v>
                </c:pt>
                <c:pt idx="5059">
                  <c:v>41645.387939814813</c:v>
                </c:pt>
                <c:pt idx="5060">
                  <c:v>41645.387962962966</c:v>
                </c:pt>
                <c:pt idx="5061">
                  <c:v>41645.387986111113</c:v>
                </c:pt>
                <c:pt idx="5062">
                  <c:v>41645.388009259259</c:v>
                </c:pt>
                <c:pt idx="5063">
                  <c:v>41645.388032407405</c:v>
                </c:pt>
                <c:pt idx="5064">
                  <c:v>41645.388055555552</c:v>
                </c:pt>
                <c:pt idx="5065">
                  <c:v>41645.388078703705</c:v>
                </c:pt>
                <c:pt idx="5066">
                  <c:v>41645.388101851851</c:v>
                </c:pt>
                <c:pt idx="5067">
                  <c:v>41645.388124999998</c:v>
                </c:pt>
                <c:pt idx="5068">
                  <c:v>41645.388148148151</c:v>
                </c:pt>
                <c:pt idx="5069">
                  <c:v>41645.388171296298</c:v>
                </c:pt>
                <c:pt idx="5070">
                  <c:v>41645.388194444444</c:v>
                </c:pt>
                <c:pt idx="5071">
                  <c:v>41645.38821759259</c:v>
                </c:pt>
                <c:pt idx="5072">
                  <c:v>41645.388240740736</c:v>
                </c:pt>
                <c:pt idx="5073">
                  <c:v>41645.38826388889</c:v>
                </c:pt>
                <c:pt idx="5074">
                  <c:v>41645.388287037036</c:v>
                </c:pt>
                <c:pt idx="5075">
                  <c:v>41645.388310185182</c:v>
                </c:pt>
                <c:pt idx="5076">
                  <c:v>41645.388333333336</c:v>
                </c:pt>
                <c:pt idx="5077">
                  <c:v>41645.388356481482</c:v>
                </c:pt>
                <c:pt idx="5078">
                  <c:v>41645.388379629629</c:v>
                </c:pt>
                <c:pt idx="5079">
                  <c:v>41645.388402777782</c:v>
                </c:pt>
                <c:pt idx="5080">
                  <c:v>41645.388425925928</c:v>
                </c:pt>
                <c:pt idx="5081">
                  <c:v>41645.388449074075</c:v>
                </c:pt>
                <c:pt idx="5082">
                  <c:v>41645.388472222221</c:v>
                </c:pt>
                <c:pt idx="5083">
                  <c:v>41645.388495370367</c:v>
                </c:pt>
                <c:pt idx="5084">
                  <c:v>41645.388518518521</c:v>
                </c:pt>
                <c:pt idx="5085">
                  <c:v>41645.388541666667</c:v>
                </c:pt>
                <c:pt idx="5086">
                  <c:v>41645.388564814813</c:v>
                </c:pt>
                <c:pt idx="5087">
                  <c:v>41645.388587962967</c:v>
                </c:pt>
                <c:pt idx="5088">
                  <c:v>41645.388611111113</c:v>
                </c:pt>
                <c:pt idx="5089">
                  <c:v>41645.38863425926</c:v>
                </c:pt>
                <c:pt idx="5090">
                  <c:v>41645.388657407406</c:v>
                </c:pt>
                <c:pt idx="5091">
                  <c:v>41645.388680555552</c:v>
                </c:pt>
                <c:pt idx="5092">
                  <c:v>41645.388703703706</c:v>
                </c:pt>
                <c:pt idx="5093">
                  <c:v>41645.388726851852</c:v>
                </c:pt>
                <c:pt idx="5094">
                  <c:v>41645.388749999998</c:v>
                </c:pt>
                <c:pt idx="5095">
                  <c:v>41645.388773148152</c:v>
                </c:pt>
                <c:pt idx="5096">
                  <c:v>41645.388796296298</c:v>
                </c:pt>
                <c:pt idx="5097">
                  <c:v>41645.388819444444</c:v>
                </c:pt>
                <c:pt idx="5098">
                  <c:v>41645.388842592591</c:v>
                </c:pt>
                <c:pt idx="5099">
                  <c:v>41645.388865740737</c:v>
                </c:pt>
                <c:pt idx="5100">
                  <c:v>41645.388888888891</c:v>
                </c:pt>
                <c:pt idx="5101">
                  <c:v>41645.388912037037</c:v>
                </c:pt>
                <c:pt idx="5102">
                  <c:v>41645.388935185183</c:v>
                </c:pt>
                <c:pt idx="5103">
                  <c:v>41645.388958333337</c:v>
                </c:pt>
                <c:pt idx="5104">
                  <c:v>41645.388981481483</c:v>
                </c:pt>
                <c:pt idx="5105">
                  <c:v>41645.389004629629</c:v>
                </c:pt>
                <c:pt idx="5106">
                  <c:v>41645.389027777775</c:v>
                </c:pt>
                <c:pt idx="5107">
                  <c:v>41645.389050925922</c:v>
                </c:pt>
                <c:pt idx="5108">
                  <c:v>41645.389074074075</c:v>
                </c:pt>
                <c:pt idx="5109">
                  <c:v>41645.389097222222</c:v>
                </c:pt>
                <c:pt idx="5110">
                  <c:v>41645.389120370368</c:v>
                </c:pt>
                <c:pt idx="5111">
                  <c:v>41645.389143518521</c:v>
                </c:pt>
                <c:pt idx="5112">
                  <c:v>41645.389166666668</c:v>
                </c:pt>
                <c:pt idx="5113">
                  <c:v>41645.389189814814</c:v>
                </c:pt>
                <c:pt idx="5114">
                  <c:v>41645.38921296296</c:v>
                </c:pt>
                <c:pt idx="5115">
                  <c:v>41645.389236111107</c:v>
                </c:pt>
                <c:pt idx="5116">
                  <c:v>41645.38925925926</c:v>
                </c:pt>
                <c:pt idx="5117">
                  <c:v>41645.389282407406</c:v>
                </c:pt>
                <c:pt idx="5118">
                  <c:v>41645.389305555553</c:v>
                </c:pt>
                <c:pt idx="5119">
                  <c:v>41645.389328703706</c:v>
                </c:pt>
                <c:pt idx="5120">
                  <c:v>41645.389351851853</c:v>
                </c:pt>
                <c:pt idx="5121">
                  <c:v>41645.389374999999</c:v>
                </c:pt>
                <c:pt idx="5122">
                  <c:v>41645.389398148152</c:v>
                </c:pt>
                <c:pt idx="5123">
                  <c:v>41645.389421296299</c:v>
                </c:pt>
                <c:pt idx="5124">
                  <c:v>41645.389444444445</c:v>
                </c:pt>
                <c:pt idx="5125">
                  <c:v>41645.389467592591</c:v>
                </c:pt>
                <c:pt idx="5126">
                  <c:v>41645.389490740738</c:v>
                </c:pt>
                <c:pt idx="5127">
                  <c:v>41645.389513888891</c:v>
                </c:pt>
                <c:pt idx="5128">
                  <c:v>41645.389537037037</c:v>
                </c:pt>
                <c:pt idx="5129">
                  <c:v>41645.389560185184</c:v>
                </c:pt>
                <c:pt idx="5130">
                  <c:v>41645.389583333337</c:v>
                </c:pt>
                <c:pt idx="5131">
                  <c:v>41645.389606481483</c:v>
                </c:pt>
                <c:pt idx="5132">
                  <c:v>41645.38962962963</c:v>
                </c:pt>
                <c:pt idx="5133">
                  <c:v>41645.389652777776</c:v>
                </c:pt>
                <c:pt idx="5134">
                  <c:v>41645.389675925922</c:v>
                </c:pt>
                <c:pt idx="5135">
                  <c:v>41645.389699074076</c:v>
                </c:pt>
                <c:pt idx="5136">
                  <c:v>41645.389722222222</c:v>
                </c:pt>
                <c:pt idx="5137">
                  <c:v>41645.389745370368</c:v>
                </c:pt>
                <c:pt idx="5138">
                  <c:v>41645.389768518522</c:v>
                </c:pt>
                <c:pt idx="5139">
                  <c:v>41645.389791666668</c:v>
                </c:pt>
                <c:pt idx="5140">
                  <c:v>41645.389814814815</c:v>
                </c:pt>
                <c:pt idx="5141">
                  <c:v>41645.389837962961</c:v>
                </c:pt>
                <c:pt idx="5142">
                  <c:v>41645.389861111107</c:v>
                </c:pt>
                <c:pt idx="5143">
                  <c:v>41645.389884259261</c:v>
                </c:pt>
                <c:pt idx="5144">
                  <c:v>41645.389907407407</c:v>
                </c:pt>
                <c:pt idx="5145">
                  <c:v>41645.389930555553</c:v>
                </c:pt>
                <c:pt idx="5146">
                  <c:v>41645.389953703707</c:v>
                </c:pt>
                <c:pt idx="5147">
                  <c:v>41645.389976851853</c:v>
                </c:pt>
                <c:pt idx="5148">
                  <c:v>41645.39</c:v>
                </c:pt>
                <c:pt idx="5149">
                  <c:v>41645.390023148146</c:v>
                </c:pt>
                <c:pt idx="5150">
                  <c:v>41645.390046296292</c:v>
                </c:pt>
                <c:pt idx="5151">
                  <c:v>41645.390069444446</c:v>
                </c:pt>
                <c:pt idx="5152">
                  <c:v>41645.390092592592</c:v>
                </c:pt>
                <c:pt idx="5153">
                  <c:v>41645.390115740738</c:v>
                </c:pt>
                <c:pt idx="5154">
                  <c:v>41645.390138888892</c:v>
                </c:pt>
                <c:pt idx="5155">
                  <c:v>41645.390162037038</c:v>
                </c:pt>
                <c:pt idx="5156">
                  <c:v>41645.390185185184</c:v>
                </c:pt>
                <c:pt idx="5157">
                  <c:v>41645.390208333338</c:v>
                </c:pt>
                <c:pt idx="5158">
                  <c:v>41645.390231481484</c:v>
                </c:pt>
                <c:pt idx="5159">
                  <c:v>41645.39025462963</c:v>
                </c:pt>
                <c:pt idx="5160">
                  <c:v>41645.390277777777</c:v>
                </c:pt>
                <c:pt idx="5161">
                  <c:v>41645.390300925923</c:v>
                </c:pt>
                <c:pt idx="5162">
                  <c:v>41645.390324074076</c:v>
                </c:pt>
                <c:pt idx="5163">
                  <c:v>41645.390347222223</c:v>
                </c:pt>
                <c:pt idx="5164">
                  <c:v>41645.390370370369</c:v>
                </c:pt>
                <c:pt idx="5165">
                  <c:v>41645.390393518523</c:v>
                </c:pt>
                <c:pt idx="5166">
                  <c:v>41645.390416666669</c:v>
                </c:pt>
                <c:pt idx="5167">
                  <c:v>41645.390439814815</c:v>
                </c:pt>
                <c:pt idx="5168">
                  <c:v>41645.390462962961</c:v>
                </c:pt>
                <c:pt idx="5169">
                  <c:v>41645.390486111108</c:v>
                </c:pt>
                <c:pt idx="5170">
                  <c:v>41645.390509259261</c:v>
                </c:pt>
                <c:pt idx="5171">
                  <c:v>41645.390532407408</c:v>
                </c:pt>
                <c:pt idx="5172">
                  <c:v>41645.390555555554</c:v>
                </c:pt>
                <c:pt idx="5173">
                  <c:v>41645.390578703707</c:v>
                </c:pt>
                <c:pt idx="5174">
                  <c:v>41645.390601851854</c:v>
                </c:pt>
                <c:pt idx="5175">
                  <c:v>41645.390625</c:v>
                </c:pt>
                <c:pt idx="5176">
                  <c:v>41645.390648148146</c:v>
                </c:pt>
                <c:pt idx="5177">
                  <c:v>41645.390671296293</c:v>
                </c:pt>
                <c:pt idx="5178">
                  <c:v>41645.390694444446</c:v>
                </c:pt>
                <c:pt idx="5179">
                  <c:v>41645.390717592592</c:v>
                </c:pt>
                <c:pt idx="5180">
                  <c:v>41645.390740740739</c:v>
                </c:pt>
                <c:pt idx="5181">
                  <c:v>41645.390763888892</c:v>
                </c:pt>
                <c:pt idx="5182">
                  <c:v>41645.390787037039</c:v>
                </c:pt>
                <c:pt idx="5183">
                  <c:v>41645.390810185185</c:v>
                </c:pt>
                <c:pt idx="5184">
                  <c:v>41645.390833333331</c:v>
                </c:pt>
                <c:pt idx="5185">
                  <c:v>41645.390856481477</c:v>
                </c:pt>
                <c:pt idx="5186">
                  <c:v>41645.390879629631</c:v>
                </c:pt>
                <c:pt idx="5187">
                  <c:v>41645.390902777777</c:v>
                </c:pt>
                <c:pt idx="5188">
                  <c:v>41645.390925925924</c:v>
                </c:pt>
                <c:pt idx="5189">
                  <c:v>41645.390949074077</c:v>
                </c:pt>
                <c:pt idx="5190">
                  <c:v>41645.390972222223</c:v>
                </c:pt>
                <c:pt idx="5191">
                  <c:v>41645.39099537037</c:v>
                </c:pt>
                <c:pt idx="5192">
                  <c:v>41645.391018518516</c:v>
                </c:pt>
                <c:pt idx="5193">
                  <c:v>41645.391041666662</c:v>
                </c:pt>
                <c:pt idx="5194">
                  <c:v>41645.391064814816</c:v>
                </c:pt>
                <c:pt idx="5195">
                  <c:v>41645.391087962962</c:v>
                </c:pt>
                <c:pt idx="5196">
                  <c:v>41645.391111111108</c:v>
                </c:pt>
                <c:pt idx="5197">
                  <c:v>41645.391134259262</c:v>
                </c:pt>
                <c:pt idx="5198">
                  <c:v>41645.391157407408</c:v>
                </c:pt>
                <c:pt idx="5199">
                  <c:v>41645.391180555554</c:v>
                </c:pt>
                <c:pt idx="5200">
                  <c:v>41645.391203703708</c:v>
                </c:pt>
                <c:pt idx="5201">
                  <c:v>41645.391226851854</c:v>
                </c:pt>
                <c:pt idx="5202">
                  <c:v>41645.391250000001</c:v>
                </c:pt>
                <c:pt idx="5203">
                  <c:v>41645.391273148147</c:v>
                </c:pt>
                <c:pt idx="5204">
                  <c:v>41645.391296296293</c:v>
                </c:pt>
                <c:pt idx="5205">
                  <c:v>41645.391319444447</c:v>
                </c:pt>
                <c:pt idx="5206">
                  <c:v>41645.391342592593</c:v>
                </c:pt>
                <c:pt idx="5207">
                  <c:v>41645.391365740739</c:v>
                </c:pt>
                <c:pt idx="5208">
                  <c:v>41645.391388888893</c:v>
                </c:pt>
                <c:pt idx="5209">
                  <c:v>41645.391412037039</c:v>
                </c:pt>
                <c:pt idx="5210">
                  <c:v>41645.391435185185</c:v>
                </c:pt>
                <c:pt idx="5211">
                  <c:v>41645.391458333332</c:v>
                </c:pt>
                <c:pt idx="5212">
                  <c:v>41645.391481481478</c:v>
                </c:pt>
                <c:pt idx="5213">
                  <c:v>41645.391504629632</c:v>
                </c:pt>
                <c:pt idx="5214">
                  <c:v>41645.391527777778</c:v>
                </c:pt>
                <c:pt idx="5215">
                  <c:v>41645.391550925924</c:v>
                </c:pt>
                <c:pt idx="5216">
                  <c:v>41645.391574074078</c:v>
                </c:pt>
                <c:pt idx="5217">
                  <c:v>41645.391597222224</c:v>
                </c:pt>
                <c:pt idx="5218">
                  <c:v>41645.39162037037</c:v>
                </c:pt>
                <c:pt idx="5219">
                  <c:v>41645.391643518517</c:v>
                </c:pt>
                <c:pt idx="5220">
                  <c:v>41645.391666666663</c:v>
                </c:pt>
                <c:pt idx="5221">
                  <c:v>41645.391689814816</c:v>
                </c:pt>
                <c:pt idx="5222">
                  <c:v>41645.391712962963</c:v>
                </c:pt>
                <c:pt idx="5223">
                  <c:v>41645.391736111109</c:v>
                </c:pt>
                <c:pt idx="5224">
                  <c:v>41645.391759259262</c:v>
                </c:pt>
                <c:pt idx="5225">
                  <c:v>41645.391782407409</c:v>
                </c:pt>
                <c:pt idx="5226">
                  <c:v>41645.391805555555</c:v>
                </c:pt>
                <c:pt idx="5227">
                  <c:v>41645.391828703701</c:v>
                </c:pt>
                <c:pt idx="5228">
                  <c:v>41645.391851851848</c:v>
                </c:pt>
                <c:pt idx="5229">
                  <c:v>41645.391875000001</c:v>
                </c:pt>
                <c:pt idx="5230">
                  <c:v>41645.391898148147</c:v>
                </c:pt>
                <c:pt idx="5231">
                  <c:v>41645.391921296294</c:v>
                </c:pt>
                <c:pt idx="5232">
                  <c:v>41645.391944444447</c:v>
                </c:pt>
                <c:pt idx="5233">
                  <c:v>41645.391967592594</c:v>
                </c:pt>
                <c:pt idx="5234">
                  <c:v>41645.39199074074</c:v>
                </c:pt>
                <c:pt idx="5235">
                  <c:v>41645.392013888893</c:v>
                </c:pt>
                <c:pt idx="5236">
                  <c:v>41645.39203703704</c:v>
                </c:pt>
                <c:pt idx="5237">
                  <c:v>41645.392060185186</c:v>
                </c:pt>
                <c:pt idx="5238">
                  <c:v>41645.392083333332</c:v>
                </c:pt>
                <c:pt idx="5239">
                  <c:v>41645.392106481479</c:v>
                </c:pt>
                <c:pt idx="5240">
                  <c:v>41645.392129629632</c:v>
                </c:pt>
                <c:pt idx="5241">
                  <c:v>41645.392152777778</c:v>
                </c:pt>
                <c:pt idx="5242">
                  <c:v>41645.392175925925</c:v>
                </c:pt>
                <c:pt idx="5243">
                  <c:v>41645.392199074078</c:v>
                </c:pt>
                <c:pt idx="5244">
                  <c:v>41645.392222222225</c:v>
                </c:pt>
                <c:pt idx="5245">
                  <c:v>41645.392245370371</c:v>
                </c:pt>
                <c:pt idx="5246">
                  <c:v>41645.392268518517</c:v>
                </c:pt>
                <c:pt idx="5247">
                  <c:v>41645.392291666663</c:v>
                </c:pt>
                <c:pt idx="5248">
                  <c:v>41645.392314814817</c:v>
                </c:pt>
                <c:pt idx="5249">
                  <c:v>41645.392337962963</c:v>
                </c:pt>
                <c:pt idx="5250">
                  <c:v>41645.392361111109</c:v>
                </c:pt>
                <c:pt idx="5251">
                  <c:v>41645.392384259263</c:v>
                </c:pt>
                <c:pt idx="5252">
                  <c:v>41645.392407407409</c:v>
                </c:pt>
                <c:pt idx="5253">
                  <c:v>41645.392430555556</c:v>
                </c:pt>
                <c:pt idx="5254">
                  <c:v>41645.392453703702</c:v>
                </c:pt>
                <c:pt idx="5255">
                  <c:v>41645.392476851848</c:v>
                </c:pt>
                <c:pt idx="5256">
                  <c:v>41645.392500000002</c:v>
                </c:pt>
                <c:pt idx="5257">
                  <c:v>41645.392523148148</c:v>
                </c:pt>
                <c:pt idx="5258">
                  <c:v>41645.392546296294</c:v>
                </c:pt>
                <c:pt idx="5259">
                  <c:v>41645.392569444448</c:v>
                </c:pt>
                <c:pt idx="5260">
                  <c:v>41645.392592592594</c:v>
                </c:pt>
                <c:pt idx="5261">
                  <c:v>41645.39261574074</c:v>
                </c:pt>
                <c:pt idx="5262">
                  <c:v>41645.392638888887</c:v>
                </c:pt>
                <c:pt idx="5263">
                  <c:v>41645.392662037033</c:v>
                </c:pt>
                <c:pt idx="5264">
                  <c:v>41645.392685185187</c:v>
                </c:pt>
                <c:pt idx="5265">
                  <c:v>41645.392708333333</c:v>
                </c:pt>
                <c:pt idx="5266">
                  <c:v>41645.392731481479</c:v>
                </c:pt>
                <c:pt idx="5267">
                  <c:v>41645.392754629633</c:v>
                </c:pt>
                <c:pt idx="5268">
                  <c:v>41645.392777777779</c:v>
                </c:pt>
                <c:pt idx="5269">
                  <c:v>41645.392800925925</c:v>
                </c:pt>
                <c:pt idx="5270">
                  <c:v>41645.392824074072</c:v>
                </c:pt>
                <c:pt idx="5271">
                  <c:v>41645.392847222218</c:v>
                </c:pt>
                <c:pt idx="5272">
                  <c:v>41645.392870370371</c:v>
                </c:pt>
                <c:pt idx="5273">
                  <c:v>41645.392893518518</c:v>
                </c:pt>
                <c:pt idx="5274">
                  <c:v>41645.392916666664</c:v>
                </c:pt>
                <c:pt idx="5275">
                  <c:v>41645.392939814818</c:v>
                </c:pt>
                <c:pt idx="5276">
                  <c:v>41645.392962962964</c:v>
                </c:pt>
                <c:pt idx="5277">
                  <c:v>41645.39298611111</c:v>
                </c:pt>
                <c:pt idx="5278">
                  <c:v>41645.393009259264</c:v>
                </c:pt>
                <c:pt idx="5279">
                  <c:v>41645.39303240741</c:v>
                </c:pt>
                <c:pt idx="5280">
                  <c:v>41645.393055555556</c:v>
                </c:pt>
                <c:pt idx="5281">
                  <c:v>41645.393078703702</c:v>
                </c:pt>
                <c:pt idx="5282">
                  <c:v>41645.393101851849</c:v>
                </c:pt>
                <c:pt idx="5283">
                  <c:v>41645.393125000002</c:v>
                </c:pt>
                <c:pt idx="5284">
                  <c:v>41645.393148148149</c:v>
                </c:pt>
                <c:pt idx="5285">
                  <c:v>41645.393171296295</c:v>
                </c:pt>
                <c:pt idx="5286">
                  <c:v>41645.393194444448</c:v>
                </c:pt>
                <c:pt idx="5287">
                  <c:v>41645.393217592595</c:v>
                </c:pt>
                <c:pt idx="5288">
                  <c:v>41645.393240740741</c:v>
                </c:pt>
                <c:pt idx="5289">
                  <c:v>41645.393263888887</c:v>
                </c:pt>
                <c:pt idx="5290">
                  <c:v>41645.393287037034</c:v>
                </c:pt>
                <c:pt idx="5291">
                  <c:v>41645.393310185187</c:v>
                </c:pt>
                <c:pt idx="5292">
                  <c:v>41645.393333333333</c:v>
                </c:pt>
                <c:pt idx="5293">
                  <c:v>41645.39335648148</c:v>
                </c:pt>
                <c:pt idx="5294">
                  <c:v>41645.393379629633</c:v>
                </c:pt>
                <c:pt idx="5295">
                  <c:v>41645.39340277778</c:v>
                </c:pt>
                <c:pt idx="5296">
                  <c:v>41645.393425925926</c:v>
                </c:pt>
                <c:pt idx="5297">
                  <c:v>41645.393449074072</c:v>
                </c:pt>
                <c:pt idx="5298">
                  <c:v>41645.393472222218</c:v>
                </c:pt>
                <c:pt idx="5299">
                  <c:v>41645.393495370372</c:v>
                </c:pt>
                <c:pt idx="5300">
                  <c:v>41645.393518518518</c:v>
                </c:pt>
                <c:pt idx="5301">
                  <c:v>41645.393541666665</c:v>
                </c:pt>
                <c:pt idx="5302">
                  <c:v>41645.393564814818</c:v>
                </c:pt>
                <c:pt idx="5303">
                  <c:v>41645.393587962964</c:v>
                </c:pt>
                <c:pt idx="5304">
                  <c:v>41645.393611111111</c:v>
                </c:pt>
                <c:pt idx="5305">
                  <c:v>41645.393634259257</c:v>
                </c:pt>
                <c:pt idx="5306">
                  <c:v>41645.393657407403</c:v>
                </c:pt>
                <c:pt idx="5307">
                  <c:v>41645.393680555557</c:v>
                </c:pt>
                <c:pt idx="5308">
                  <c:v>41645.393703703703</c:v>
                </c:pt>
                <c:pt idx="5309">
                  <c:v>41645.393726851849</c:v>
                </c:pt>
                <c:pt idx="5310">
                  <c:v>41645.393750000003</c:v>
                </c:pt>
                <c:pt idx="5311">
                  <c:v>41645.393773148149</c:v>
                </c:pt>
                <c:pt idx="5312">
                  <c:v>41645.393796296295</c:v>
                </c:pt>
                <c:pt idx="5313">
                  <c:v>41645.393819444442</c:v>
                </c:pt>
                <c:pt idx="5314">
                  <c:v>41645.393842592595</c:v>
                </c:pt>
                <c:pt idx="5315">
                  <c:v>41645.393865740742</c:v>
                </c:pt>
                <c:pt idx="5316">
                  <c:v>41645.393888888888</c:v>
                </c:pt>
                <c:pt idx="5317">
                  <c:v>41645.393912037034</c:v>
                </c:pt>
                <c:pt idx="5318">
                  <c:v>41645.393935185188</c:v>
                </c:pt>
                <c:pt idx="5319">
                  <c:v>41645.393958333334</c:v>
                </c:pt>
                <c:pt idx="5320">
                  <c:v>41645.39398148148</c:v>
                </c:pt>
                <c:pt idx="5321">
                  <c:v>41645.394004629634</c:v>
                </c:pt>
                <c:pt idx="5322">
                  <c:v>41645.39402777778</c:v>
                </c:pt>
                <c:pt idx="5323">
                  <c:v>41645.394050925926</c:v>
                </c:pt>
                <c:pt idx="5324">
                  <c:v>41645.394074074073</c:v>
                </c:pt>
                <c:pt idx="5325">
                  <c:v>41645.394097222219</c:v>
                </c:pt>
                <c:pt idx="5326">
                  <c:v>41645.394120370373</c:v>
                </c:pt>
                <c:pt idx="5327">
                  <c:v>41645.394143518519</c:v>
                </c:pt>
                <c:pt idx="5328">
                  <c:v>41645.394166666665</c:v>
                </c:pt>
                <c:pt idx="5329">
                  <c:v>41645.394189814819</c:v>
                </c:pt>
                <c:pt idx="5330">
                  <c:v>41645.394212962965</c:v>
                </c:pt>
                <c:pt idx="5331">
                  <c:v>41645.394236111111</c:v>
                </c:pt>
                <c:pt idx="5332">
                  <c:v>41645.394259259258</c:v>
                </c:pt>
                <c:pt idx="5333">
                  <c:v>41645.394282407404</c:v>
                </c:pt>
                <c:pt idx="5334">
                  <c:v>41645.394305555557</c:v>
                </c:pt>
                <c:pt idx="5335">
                  <c:v>41645.394328703704</c:v>
                </c:pt>
                <c:pt idx="5336">
                  <c:v>41645.39435185185</c:v>
                </c:pt>
                <c:pt idx="5337">
                  <c:v>41645.394375000003</c:v>
                </c:pt>
                <c:pt idx="5338">
                  <c:v>41645.39439814815</c:v>
                </c:pt>
                <c:pt idx="5339">
                  <c:v>41645.394421296296</c:v>
                </c:pt>
                <c:pt idx="5340">
                  <c:v>41645.394444444442</c:v>
                </c:pt>
                <c:pt idx="5341">
                  <c:v>41645.394467592589</c:v>
                </c:pt>
                <c:pt idx="5342">
                  <c:v>41645.394490740742</c:v>
                </c:pt>
                <c:pt idx="5343">
                  <c:v>41645.394513888888</c:v>
                </c:pt>
                <c:pt idx="5344">
                  <c:v>41645.394537037035</c:v>
                </c:pt>
                <c:pt idx="5345">
                  <c:v>41645.394560185188</c:v>
                </c:pt>
                <c:pt idx="5346">
                  <c:v>41645.394583333335</c:v>
                </c:pt>
                <c:pt idx="5347">
                  <c:v>41645.394606481481</c:v>
                </c:pt>
                <c:pt idx="5348">
                  <c:v>41645.394629629627</c:v>
                </c:pt>
                <c:pt idx="5349">
                  <c:v>41645.394652777773</c:v>
                </c:pt>
                <c:pt idx="5350">
                  <c:v>41645.394675925927</c:v>
                </c:pt>
                <c:pt idx="5351">
                  <c:v>41645.394699074073</c:v>
                </c:pt>
                <c:pt idx="5352">
                  <c:v>41645.39472222222</c:v>
                </c:pt>
                <c:pt idx="5353">
                  <c:v>41645.394745370373</c:v>
                </c:pt>
                <c:pt idx="5354">
                  <c:v>41645.394768518519</c:v>
                </c:pt>
                <c:pt idx="5355">
                  <c:v>41645.394791666666</c:v>
                </c:pt>
                <c:pt idx="5356">
                  <c:v>41645.394814814819</c:v>
                </c:pt>
                <c:pt idx="5357">
                  <c:v>41645.394837962966</c:v>
                </c:pt>
                <c:pt idx="5358">
                  <c:v>41645.394861111112</c:v>
                </c:pt>
                <c:pt idx="5359">
                  <c:v>41645.394884259258</c:v>
                </c:pt>
                <c:pt idx="5360">
                  <c:v>41645.394907407404</c:v>
                </c:pt>
                <c:pt idx="5361">
                  <c:v>41645.394930555558</c:v>
                </c:pt>
                <c:pt idx="5362">
                  <c:v>41645.394953703704</c:v>
                </c:pt>
                <c:pt idx="5363">
                  <c:v>41645.394976851851</c:v>
                </c:pt>
                <c:pt idx="5364">
                  <c:v>41645.395000000004</c:v>
                </c:pt>
                <c:pt idx="5365">
                  <c:v>41645.39502314815</c:v>
                </c:pt>
                <c:pt idx="5366">
                  <c:v>41645.395046296297</c:v>
                </c:pt>
                <c:pt idx="5367">
                  <c:v>41645.395069444443</c:v>
                </c:pt>
                <c:pt idx="5368">
                  <c:v>41645.395092592589</c:v>
                </c:pt>
                <c:pt idx="5369">
                  <c:v>41645.395115740743</c:v>
                </c:pt>
                <c:pt idx="5370">
                  <c:v>41645.395138888889</c:v>
                </c:pt>
                <c:pt idx="5371">
                  <c:v>41645.395162037035</c:v>
                </c:pt>
                <c:pt idx="5372">
                  <c:v>41645.395185185189</c:v>
                </c:pt>
                <c:pt idx="5373">
                  <c:v>41645.395208333335</c:v>
                </c:pt>
                <c:pt idx="5374">
                  <c:v>41645.395231481481</c:v>
                </c:pt>
                <c:pt idx="5375">
                  <c:v>41645.395254629628</c:v>
                </c:pt>
                <c:pt idx="5376">
                  <c:v>41645.395277777774</c:v>
                </c:pt>
                <c:pt idx="5377">
                  <c:v>41645.395300925928</c:v>
                </c:pt>
                <c:pt idx="5378">
                  <c:v>41645.395324074074</c:v>
                </c:pt>
                <c:pt idx="5379">
                  <c:v>41645.39534722222</c:v>
                </c:pt>
                <c:pt idx="5380">
                  <c:v>41645.395370370374</c:v>
                </c:pt>
                <c:pt idx="5381">
                  <c:v>41645.39539351852</c:v>
                </c:pt>
                <c:pt idx="5382">
                  <c:v>41645.395416666666</c:v>
                </c:pt>
                <c:pt idx="5383">
                  <c:v>41645.395439814813</c:v>
                </c:pt>
                <c:pt idx="5384">
                  <c:v>41645.395462962959</c:v>
                </c:pt>
                <c:pt idx="5385">
                  <c:v>41645.395486111112</c:v>
                </c:pt>
                <c:pt idx="5386">
                  <c:v>41645.395509259259</c:v>
                </c:pt>
                <c:pt idx="5387">
                  <c:v>41645.395532407405</c:v>
                </c:pt>
                <c:pt idx="5388">
                  <c:v>41645.395555555559</c:v>
                </c:pt>
                <c:pt idx="5389">
                  <c:v>41645.395578703705</c:v>
                </c:pt>
                <c:pt idx="5390">
                  <c:v>41645.395601851851</c:v>
                </c:pt>
                <c:pt idx="5391">
                  <c:v>41645.395624999997</c:v>
                </c:pt>
                <c:pt idx="5392">
                  <c:v>41645.395648148144</c:v>
                </c:pt>
                <c:pt idx="5393">
                  <c:v>41645.395671296297</c:v>
                </c:pt>
                <c:pt idx="5394">
                  <c:v>41645.395694444444</c:v>
                </c:pt>
                <c:pt idx="5395">
                  <c:v>41645.39571759259</c:v>
                </c:pt>
                <c:pt idx="5396">
                  <c:v>41645.395740740743</c:v>
                </c:pt>
                <c:pt idx="5397">
                  <c:v>41645.39576388889</c:v>
                </c:pt>
                <c:pt idx="5398">
                  <c:v>41645.395787037036</c:v>
                </c:pt>
                <c:pt idx="5399">
                  <c:v>41645.395810185189</c:v>
                </c:pt>
                <c:pt idx="5400">
                  <c:v>41645.395833333336</c:v>
                </c:pt>
                <c:pt idx="5401">
                  <c:v>41645.395856481482</c:v>
                </c:pt>
                <c:pt idx="5402">
                  <c:v>41645.395879629628</c:v>
                </c:pt>
                <c:pt idx="5403">
                  <c:v>41645.395902777775</c:v>
                </c:pt>
                <c:pt idx="5404">
                  <c:v>41645.395925925928</c:v>
                </c:pt>
                <c:pt idx="5405">
                  <c:v>41645.395949074074</c:v>
                </c:pt>
                <c:pt idx="5406">
                  <c:v>41645.395972222221</c:v>
                </c:pt>
                <c:pt idx="5407">
                  <c:v>41645.395995370374</c:v>
                </c:pt>
                <c:pt idx="5408">
                  <c:v>41645.396018518521</c:v>
                </c:pt>
                <c:pt idx="5409">
                  <c:v>41645.396041666667</c:v>
                </c:pt>
                <c:pt idx="5410">
                  <c:v>41645.396064814813</c:v>
                </c:pt>
                <c:pt idx="5411">
                  <c:v>41645.396087962959</c:v>
                </c:pt>
                <c:pt idx="5412">
                  <c:v>41645.396111111113</c:v>
                </c:pt>
                <c:pt idx="5413">
                  <c:v>41645.396134259259</c:v>
                </c:pt>
                <c:pt idx="5414">
                  <c:v>41645.396157407406</c:v>
                </c:pt>
                <c:pt idx="5415">
                  <c:v>41645.396180555559</c:v>
                </c:pt>
                <c:pt idx="5416">
                  <c:v>41645.396203703705</c:v>
                </c:pt>
                <c:pt idx="5417">
                  <c:v>41645.396226851852</c:v>
                </c:pt>
                <c:pt idx="5418">
                  <c:v>41645.396249999998</c:v>
                </c:pt>
                <c:pt idx="5419">
                  <c:v>41645.396273148144</c:v>
                </c:pt>
                <c:pt idx="5420">
                  <c:v>41645.396296296298</c:v>
                </c:pt>
                <c:pt idx="5421">
                  <c:v>41645.396319444444</c:v>
                </c:pt>
                <c:pt idx="5422">
                  <c:v>41645.39634259259</c:v>
                </c:pt>
                <c:pt idx="5423">
                  <c:v>41645.396365740744</c:v>
                </c:pt>
                <c:pt idx="5424">
                  <c:v>41645.39638888889</c:v>
                </c:pt>
                <c:pt idx="5425">
                  <c:v>41645.396412037036</c:v>
                </c:pt>
                <c:pt idx="5426">
                  <c:v>41645.396435185183</c:v>
                </c:pt>
                <c:pt idx="5427">
                  <c:v>41645.396458333329</c:v>
                </c:pt>
                <c:pt idx="5428">
                  <c:v>41645.396481481483</c:v>
                </c:pt>
                <c:pt idx="5429">
                  <c:v>41645.396504629629</c:v>
                </c:pt>
                <c:pt idx="5430">
                  <c:v>41645.396527777775</c:v>
                </c:pt>
                <c:pt idx="5431">
                  <c:v>41645.396550925929</c:v>
                </c:pt>
                <c:pt idx="5432">
                  <c:v>41645.396574074075</c:v>
                </c:pt>
                <c:pt idx="5433">
                  <c:v>41645.396597222221</c:v>
                </c:pt>
                <c:pt idx="5434">
                  <c:v>41645.396620370375</c:v>
                </c:pt>
                <c:pt idx="5435">
                  <c:v>41645.396643518521</c:v>
                </c:pt>
                <c:pt idx="5436">
                  <c:v>41645.396666666667</c:v>
                </c:pt>
                <c:pt idx="5437">
                  <c:v>41645.396689814814</c:v>
                </c:pt>
                <c:pt idx="5438">
                  <c:v>41645.39671296296</c:v>
                </c:pt>
                <c:pt idx="5439">
                  <c:v>41645.396736111114</c:v>
                </c:pt>
                <c:pt idx="5440">
                  <c:v>41645.39675925926</c:v>
                </c:pt>
                <c:pt idx="5441">
                  <c:v>41645.396782407406</c:v>
                </c:pt>
                <c:pt idx="5442">
                  <c:v>41645.39680555556</c:v>
                </c:pt>
                <c:pt idx="5443">
                  <c:v>41645.396828703706</c:v>
                </c:pt>
                <c:pt idx="5444">
                  <c:v>41645.396851851852</c:v>
                </c:pt>
                <c:pt idx="5445">
                  <c:v>41645.396874999999</c:v>
                </c:pt>
                <c:pt idx="5446">
                  <c:v>41645.396898148145</c:v>
                </c:pt>
                <c:pt idx="5447">
                  <c:v>41645.396921296298</c:v>
                </c:pt>
                <c:pt idx="5448">
                  <c:v>41645.396944444445</c:v>
                </c:pt>
                <c:pt idx="5449">
                  <c:v>41645.396967592591</c:v>
                </c:pt>
                <c:pt idx="5450">
                  <c:v>41645.396990740745</c:v>
                </c:pt>
                <c:pt idx="5451">
                  <c:v>41645.397013888891</c:v>
                </c:pt>
                <c:pt idx="5452">
                  <c:v>41645.397037037037</c:v>
                </c:pt>
                <c:pt idx="5453">
                  <c:v>41645.397060185183</c:v>
                </c:pt>
                <c:pt idx="5454">
                  <c:v>41645.39708333333</c:v>
                </c:pt>
                <c:pt idx="5455">
                  <c:v>41645.397106481483</c:v>
                </c:pt>
                <c:pt idx="5456">
                  <c:v>41645.397129629629</c:v>
                </c:pt>
                <c:pt idx="5457">
                  <c:v>41645.397152777776</c:v>
                </c:pt>
                <c:pt idx="5458">
                  <c:v>41645.397175925929</c:v>
                </c:pt>
                <c:pt idx="5459">
                  <c:v>41645.397199074076</c:v>
                </c:pt>
                <c:pt idx="5460">
                  <c:v>41645.397222222222</c:v>
                </c:pt>
                <c:pt idx="5461">
                  <c:v>41645.397245370368</c:v>
                </c:pt>
                <c:pt idx="5462">
                  <c:v>41645.397268518514</c:v>
                </c:pt>
                <c:pt idx="5463">
                  <c:v>41645.397291666668</c:v>
                </c:pt>
                <c:pt idx="5464">
                  <c:v>41645.397314814814</c:v>
                </c:pt>
                <c:pt idx="5465">
                  <c:v>41645.397337962961</c:v>
                </c:pt>
                <c:pt idx="5466">
                  <c:v>41645.397361111114</c:v>
                </c:pt>
                <c:pt idx="5467">
                  <c:v>41645.39738425926</c:v>
                </c:pt>
                <c:pt idx="5468">
                  <c:v>41645.397407407407</c:v>
                </c:pt>
                <c:pt idx="5469">
                  <c:v>41645.397430555553</c:v>
                </c:pt>
                <c:pt idx="5470">
                  <c:v>41645.397453703699</c:v>
                </c:pt>
                <c:pt idx="5471">
                  <c:v>41645.397476851853</c:v>
                </c:pt>
                <c:pt idx="5472">
                  <c:v>41645.397499999999</c:v>
                </c:pt>
                <c:pt idx="5473">
                  <c:v>41645.397523148145</c:v>
                </c:pt>
                <c:pt idx="5474">
                  <c:v>41645.397546296299</c:v>
                </c:pt>
                <c:pt idx="5475">
                  <c:v>41645.397569444445</c:v>
                </c:pt>
                <c:pt idx="5476">
                  <c:v>41645.397592592592</c:v>
                </c:pt>
                <c:pt idx="5477">
                  <c:v>41645.397615740745</c:v>
                </c:pt>
                <c:pt idx="5478">
                  <c:v>41645.397638888891</c:v>
                </c:pt>
                <c:pt idx="5479">
                  <c:v>41645.397662037038</c:v>
                </c:pt>
                <c:pt idx="5480">
                  <c:v>41645.397685185184</c:v>
                </c:pt>
                <c:pt idx="5481">
                  <c:v>41645.39770833333</c:v>
                </c:pt>
                <c:pt idx="5482">
                  <c:v>41645.397731481484</c:v>
                </c:pt>
                <c:pt idx="5483">
                  <c:v>41645.39775462963</c:v>
                </c:pt>
                <c:pt idx="5484">
                  <c:v>41645.397777777776</c:v>
                </c:pt>
                <c:pt idx="5485">
                  <c:v>41645.39780092593</c:v>
                </c:pt>
                <c:pt idx="5486">
                  <c:v>41645.397824074076</c:v>
                </c:pt>
                <c:pt idx="5487">
                  <c:v>41645.397847222222</c:v>
                </c:pt>
                <c:pt idx="5488">
                  <c:v>41645.397870370369</c:v>
                </c:pt>
                <c:pt idx="5489">
                  <c:v>41645.397893518515</c:v>
                </c:pt>
                <c:pt idx="5490">
                  <c:v>41645.397916666669</c:v>
                </c:pt>
                <c:pt idx="5491">
                  <c:v>41645.397939814815</c:v>
                </c:pt>
                <c:pt idx="5492">
                  <c:v>41645.397962962961</c:v>
                </c:pt>
                <c:pt idx="5493">
                  <c:v>41645.397986111115</c:v>
                </c:pt>
                <c:pt idx="5494">
                  <c:v>41645.398009259261</c:v>
                </c:pt>
                <c:pt idx="5495">
                  <c:v>41645.398032407407</c:v>
                </c:pt>
                <c:pt idx="5496">
                  <c:v>41645.398055555554</c:v>
                </c:pt>
                <c:pt idx="5497">
                  <c:v>41645.3980787037</c:v>
                </c:pt>
                <c:pt idx="5498">
                  <c:v>41645.398101851853</c:v>
                </c:pt>
                <c:pt idx="5499">
                  <c:v>41645.398125</c:v>
                </c:pt>
                <c:pt idx="5500">
                  <c:v>41645.398148148146</c:v>
                </c:pt>
                <c:pt idx="5501">
                  <c:v>41645.3981712963</c:v>
                </c:pt>
                <c:pt idx="5502">
                  <c:v>41645.398194444446</c:v>
                </c:pt>
                <c:pt idx="5503">
                  <c:v>41645.398217592592</c:v>
                </c:pt>
                <c:pt idx="5504">
                  <c:v>41645.398240740738</c:v>
                </c:pt>
                <c:pt idx="5505">
                  <c:v>41645.398263888885</c:v>
                </c:pt>
                <c:pt idx="5506">
                  <c:v>41645.398287037038</c:v>
                </c:pt>
                <c:pt idx="5507">
                  <c:v>41645.398310185185</c:v>
                </c:pt>
                <c:pt idx="5508">
                  <c:v>41645.398333333331</c:v>
                </c:pt>
                <c:pt idx="5509">
                  <c:v>41645.398356481484</c:v>
                </c:pt>
                <c:pt idx="5510">
                  <c:v>41645.398379629631</c:v>
                </c:pt>
                <c:pt idx="5511">
                  <c:v>41645.398402777777</c:v>
                </c:pt>
                <c:pt idx="5512">
                  <c:v>41645.398425925923</c:v>
                </c:pt>
                <c:pt idx="5513">
                  <c:v>41645.398449074077</c:v>
                </c:pt>
                <c:pt idx="5514">
                  <c:v>41645.398472222223</c:v>
                </c:pt>
                <c:pt idx="5515">
                  <c:v>41645.398495370369</c:v>
                </c:pt>
                <c:pt idx="5516">
                  <c:v>41645.398518518516</c:v>
                </c:pt>
                <c:pt idx="5517">
                  <c:v>41645.398541666669</c:v>
                </c:pt>
                <c:pt idx="5518">
                  <c:v>41645.398564814815</c:v>
                </c:pt>
                <c:pt idx="5519">
                  <c:v>41645.398587962962</c:v>
                </c:pt>
                <c:pt idx="5520">
                  <c:v>41645.398611111115</c:v>
                </c:pt>
                <c:pt idx="5521">
                  <c:v>41645.398634259262</c:v>
                </c:pt>
                <c:pt idx="5522">
                  <c:v>41645.398657407408</c:v>
                </c:pt>
                <c:pt idx="5523">
                  <c:v>41645.398680555554</c:v>
                </c:pt>
                <c:pt idx="5524">
                  <c:v>41645.3987037037</c:v>
                </c:pt>
                <c:pt idx="5525">
                  <c:v>41645.398726851854</c:v>
                </c:pt>
                <c:pt idx="5526">
                  <c:v>41645.39875</c:v>
                </c:pt>
                <c:pt idx="5527">
                  <c:v>41645.398773148147</c:v>
                </c:pt>
                <c:pt idx="5528">
                  <c:v>41645.3987962963</c:v>
                </c:pt>
                <c:pt idx="5529">
                  <c:v>41645.398819444446</c:v>
                </c:pt>
                <c:pt idx="5530">
                  <c:v>41645.398842592593</c:v>
                </c:pt>
                <c:pt idx="5531">
                  <c:v>41645.398865740739</c:v>
                </c:pt>
                <c:pt idx="5532">
                  <c:v>41645.398888888885</c:v>
                </c:pt>
                <c:pt idx="5533">
                  <c:v>41645.398912037039</c:v>
                </c:pt>
                <c:pt idx="5534">
                  <c:v>41645.398935185185</c:v>
                </c:pt>
                <c:pt idx="5535">
                  <c:v>41645.398958333331</c:v>
                </c:pt>
                <c:pt idx="5536">
                  <c:v>41645.398981481485</c:v>
                </c:pt>
                <c:pt idx="5537">
                  <c:v>41645.399004629631</c:v>
                </c:pt>
                <c:pt idx="5538">
                  <c:v>41645.399027777778</c:v>
                </c:pt>
                <c:pt idx="5539">
                  <c:v>41645.399050925924</c:v>
                </c:pt>
                <c:pt idx="5540">
                  <c:v>41645.39907407407</c:v>
                </c:pt>
                <c:pt idx="5541">
                  <c:v>41645.399097222224</c:v>
                </c:pt>
                <c:pt idx="5542">
                  <c:v>41645.39912037037</c:v>
                </c:pt>
                <c:pt idx="5543">
                  <c:v>41645.399143518516</c:v>
                </c:pt>
                <c:pt idx="5544">
                  <c:v>41645.39916666667</c:v>
                </c:pt>
                <c:pt idx="5545">
                  <c:v>41645.399189814816</c:v>
                </c:pt>
                <c:pt idx="5546">
                  <c:v>41645.399212962962</c:v>
                </c:pt>
                <c:pt idx="5547">
                  <c:v>41645.399236111109</c:v>
                </c:pt>
                <c:pt idx="5548">
                  <c:v>41645.399259259255</c:v>
                </c:pt>
                <c:pt idx="5549">
                  <c:v>41645.399282407408</c:v>
                </c:pt>
                <c:pt idx="5550">
                  <c:v>41645.399305555555</c:v>
                </c:pt>
                <c:pt idx="5551">
                  <c:v>41645.399328703701</c:v>
                </c:pt>
                <c:pt idx="5552">
                  <c:v>41645.399351851855</c:v>
                </c:pt>
                <c:pt idx="5553">
                  <c:v>41645.399375000001</c:v>
                </c:pt>
                <c:pt idx="5554">
                  <c:v>41645.399398148147</c:v>
                </c:pt>
                <c:pt idx="5555">
                  <c:v>41645.399421296301</c:v>
                </c:pt>
                <c:pt idx="5556">
                  <c:v>41645.399444444447</c:v>
                </c:pt>
                <c:pt idx="5557">
                  <c:v>41645.399467592593</c:v>
                </c:pt>
                <c:pt idx="5558">
                  <c:v>41645.39949074074</c:v>
                </c:pt>
                <c:pt idx="5559">
                  <c:v>41645.399513888886</c:v>
                </c:pt>
                <c:pt idx="5560">
                  <c:v>41645.399537037039</c:v>
                </c:pt>
                <c:pt idx="5561">
                  <c:v>41645.399560185186</c:v>
                </c:pt>
                <c:pt idx="5562">
                  <c:v>41645.399583333332</c:v>
                </c:pt>
                <c:pt idx="5563">
                  <c:v>41645.399606481486</c:v>
                </c:pt>
                <c:pt idx="5564">
                  <c:v>41645.399629629632</c:v>
                </c:pt>
                <c:pt idx="5565">
                  <c:v>41645.399652777778</c:v>
                </c:pt>
                <c:pt idx="5566">
                  <c:v>41645.399675925924</c:v>
                </c:pt>
                <c:pt idx="5567">
                  <c:v>41645.399699074071</c:v>
                </c:pt>
                <c:pt idx="5568">
                  <c:v>41645.399722222224</c:v>
                </c:pt>
                <c:pt idx="5569">
                  <c:v>41645.399745370371</c:v>
                </c:pt>
                <c:pt idx="5570">
                  <c:v>41645.399768518517</c:v>
                </c:pt>
                <c:pt idx="5571">
                  <c:v>41645.39979166667</c:v>
                </c:pt>
                <c:pt idx="5572">
                  <c:v>41645.399814814817</c:v>
                </c:pt>
                <c:pt idx="5573">
                  <c:v>41645.399837962963</c:v>
                </c:pt>
                <c:pt idx="5574">
                  <c:v>41645.399861111109</c:v>
                </c:pt>
                <c:pt idx="5575">
                  <c:v>41645.399884259255</c:v>
                </c:pt>
                <c:pt idx="5576">
                  <c:v>41645.399907407409</c:v>
                </c:pt>
                <c:pt idx="5577">
                  <c:v>41645.399930555555</c:v>
                </c:pt>
                <c:pt idx="5578">
                  <c:v>41645.399953703702</c:v>
                </c:pt>
                <c:pt idx="5579">
                  <c:v>41645.399976851855</c:v>
                </c:pt>
                <c:pt idx="5580">
                  <c:v>41645.4</c:v>
                </c:pt>
                <c:pt idx="5581">
                  <c:v>41645.400023148148</c:v>
                </c:pt>
                <c:pt idx="5582">
                  <c:v>41645.400046296294</c:v>
                </c:pt>
                <c:pt idx="5583">
                  <c:v>41645.40006944444</c:v>
                </c:pt>
                <c:pt idx="5584">
                  <c:v>41645.400092592594</c:v>
                </c:pt>
                <c:pt idx="5585">
                  <c:v>41645.40011574074</c:v>
                </c:pt>
                <c:pt idx="5586">
                  <c:v>41645.400138888886</c:v>
                </c:pt>
                <c:pt idx="5587">
                  <c:v>41645.40016203704</c:v>
                </c:pt>
                <c:pt idx="5588">
                  <c:v>41645.400185185186</c:v>
                </c:pt>
                <c:pt idx="5589">
                  <c:v>41645.400208333333</c:v>
                </c:pt>
                <c:pt idx="5590">
                  <c:v>41645.400231481479</c:v>
                </c:pt>
                <c:pt idx="5591">
                  <c:v>41645.400254629625</c:v>
                </c:pt>
                <c:pt idx="5592">
                  <c:v>41645.400277777779</c:v>
                </c:pt>
                <c:pt idx="5593">
                  <c:v>41645.400300925925</c:v>
                </c:pt>
                <c:pt idx="5594">
                  <c:v>41645.400324074071</c:v>
                </c:pt>
                <c:pt idx="5595">
                  <c:v>41645.400347222225</c:v>
                </c:pt>
                <c:pt idx="5596">
                  <c:v>41645.400370370371</c:v>
                </c:pt>
                <c:pt idx="5597">
                  <c:v>41645.400393518517</c:v>
                </c:pt>
                <c:pt idx="5598">
                  <c:v>41645.400416666671</c:v>
                </c:pt>
                <c:pt idx="5599">
                  <c:v>41645.400439814817</c:v>
                </c:pt>
                <c:pt idx="5600">
                  <c:v>41645.400462962964</c:v>
                </c:pt>
                <c:pt idx="5601">
                  <c:v>41645.40048611111</c:v>
                </c:pt>
                <c:pt idx="5602">
                  <c:v>41645.400509259256</c:v>
                </c:pt>
                <c:pt idx="5603">
                  <c:v>41645.40053240741</c:v>
                </c:pt>
                <c:pt idx="5604">
                  <c:v>41645.400555555556</c:v>
                </c:pt>
                <c:pt idx="5605">
                  <c:v>41645.400578703702</c:v>
                </c:pt>
                <c:pt idx="5606">
                  <c:v>41645.400601851856</c:v>
                </c:pt>
                <c:pt idx="5607">
                  <c:v>41645.400625000002</c:v>
                </c:pt>
                <c:pt idx="5608">
                  <c:v>41645.400648148148</c:v>
                </c:pt>
                <c:pt idx="5609">
                  <c:v>41645.400671296295</c:v>
                </c:pt>
                <c:pt idx="5610">
                  <c:v>41645.400694444441</c:v>
                </c:pt>
                <c:pt idx="5611">
                  <c:v>41645.400717592594</c:v>
                </c:pt>
                <c:pt idx="5612">
                  <c:v>41645.400740740741</c:v>
                </c:pt>
                <c:pt idx="5613">
                  <c:v>41645.400763888887</c:v>
                </c:pt>
                <c:pt idx="5614">
                  <c:v>41645.400787037041</c:v>
                </c:pt>
                <c:pt idx="5615">
                  <c:v>41645.400810185187</c:v>
                </c:pt>
                <c:pt idx="5616">
                  <c:v>41645.400833333333</c:v>
                </c:pt>
                <c:pt idx="5617">
                  <c:v>41645.400856481479</c:v>
                </c:pt>
                <c:pt idx="5618">
                  <c:v>41645.400879629626</c:v>
                </c:pt>
                <c:pt idx="5619">
                  <c:v>41645.400902777779</c:v>
                </c:pt>
                <c:pt idx="5620">
                  <c:v>41645.400925925926</c:v>
                </c:pt>
                <c:pt idx="5621">
                  <c:v>41645.400949074072</c:v>
                </c:pt>
                <c:pt idx="5622">
                  <c:v>41645.400972222225</c:v>
                </c:pt>
                <c:pt idx="5623">
                  <c:v>41645.400995370372</c:v>
                </c:pt>
                <c:pt idx="5624">
                  <c:v>41645.401018518518</c:v>
                </c:pt>
                <c:pt idx="5625">
                  <c:v>41645.401041666664</c:v>
                </c:pt>
                <c:pt idx="5626">
                  <c:v>41645.401064814811</c:v>
                </c:pt>
                <c:pt idx="5627">
                  <c:v>41645.401087962964</c:v>
                </c:pt>
                <c:pt idx="5628">
                  <c:v>41645.40111111111</c:v>
                </c:pt>
                <c:pt idx="5629">
                  <c:v>41645.401134259257</c:v>
                </c:pt>
                <c:pt idx="5630">
                  <c:v>41645.40115740741</c:v>
                </c:pt>
                <c:pt idx="5631">
                  <c:v>41645.401180555556</c:v>
                </c:pt>
                <c:pt idx="5632">
                  <c:v>41645.401203703703</c:v>
                </c:pt>
                <c:pt idx="5633">
                  <c:v>41645.401226851856</c:v>
                </c:pt>
                <c:pt idx="5634">
                  <c:v>41645.401250000003</c:v>
                </c:pt>
                <c:pt idx="5635">
                  <c:v>41645.401273148149</c:v>
                </c:pt>
                <c:pt idx="5636">
                  <c:v>41645.401296296295</c:v>
                </c:pt>
                <c:pt idx="5637">
                  <c:v>41645.401319444441</c:v>
                </c:pt>
                <c:pt idx="5638">
                  <c:v>41645.401342592595</c:v>
                </c:pt>
                <c:pt idx="5639">
                  <c:v>41645.401365740741</c:v>
                </c:pt>
                <c:pt idx="5640">
                  <c:v>41645.401388888888</c:v>
                </c:pt>
                <c:pt idx="5641">
                  <c:v>41645.401412037041</c:v>
                </c:pt>
                <c:pt idx="5642">
                  <c:v>41645.401435185187</c:v>
                </c:pt>
                <c:pt idx="5643">
                  <c:v>41645.401458333334</c:v>
                </c:pt>
                <c:pt idx="5644">
                  <c:v>41645.40148148148</c:v>
                </c:pt>
                <c:pt idx="5645">
                  <c:v>41645.401504629626</c:v>
                </c:pt>
                <c:pt idx="5646">
                  <c:v>41645.40152777778</c:v>
                </c:pt>
                <c:pt idx="5647">
                  <c:v>41645.401550925926</c:v>
                </c:pt>
                <c:pt idx="5648">
                  <c:v>41645.401574074072</c:v>
                </c:pt>
                <c:pt idx="5649">
                  <c:v>41645.401597222226</c:v>
                </c:pt>
                <c:pt idx="5650">
                  <c:v>41645.401620370372</c:v>
                </c:pt>
                <c:pt idx="5651">
                  <c:v>41645.401643518519</c:v>
                </c:pt>
                <c:pt idx="5652">
                  <c:v>41645.401666666665</c:v>
                </c:pt>
                <c:pt idx="5653">
                  <c:v>41645.401689814811</c:v>
                </c:pt>
                <c:pt idx="5654">
                  <c:v>41645.401712962965</c:v>
                </c:pt>
                <c:pt idx="5655">
                  <c:v>41645.401736111111</c:v>
                </c:pt>
                <c:pt idx="5656">
                  <c:v>41645.401759259257</c:v>
                </c:pt>
                <c:pt idx="5657">
                  <c:v>41645.401782407411</c:v>
                </c:pt>
                <c:pt idx="5658">
                  <c:v>41645.401805555557</c:v>
                </c:pt>
                <c:pt idx="5659">
                  <c:v>41645.401828703703</c:v>
                </c:pt>
                <c:pt idx="5660">
                  <c:v>41645.40185185185</c:v>
                </c:pt>
                <c:pt idx="5661">
                  <c:v>41645.401874999996</c:v>
                </c:pt>
                <c:pt idx="5662">
                  <c:v>41645.401898148149</c:v>
                </c:pt>
                <c:pt idx="5663">
                  <c:v>41645.401921296296</c:v>
                </c:pt>
                <c:pt idx="5664">
                  <c:v>41645.401944444442</c:v>
                </c:pt>
                <c:pt idx="5665">
                  <c:v>41645.401967592596</c:v>
                </c:pt>
                <c:pt idx="5666">
                  <c:v>41645.401990740742</c:v>
                </c:pt>
                <c:pt idx="5667">
                  <c:v>41645.402013888888</c:v>
                </c:pt>
                <c:pt idx="5668">
                  <c:v>41645.402037037034</c:v>
                </c:pt>
                <c:pt idx="5669">
                  <c:v>41645.402060185181</c:v>
                </c:pt>
                <c:pt idx="5670">
                  <c:v>41645.402083333334</c:v>
                </c:pt>
                <c:pt idx="5671">
                  <c:v>41645.402106481481</c:v>
                </c:pt>
                <c:pt idx="5672">
                  <c:v>41645.402129629627</c:v>
                </c:pt>
                <c:pt idx="5673">
                  <c:v>41645.40215277778</c:v>
                </c:pt>
                <c:pt idx="5674">
                  <c:v>41645.402175925927</c:v>
                </c:pt>
                <c:pt idx="5675">
                  <c:v>41645.402199074073</c:v>
                </c:pt>
                <c:pt idx="5676">
                  <c:v>41645.402222222227</c:v>
                </c:pt>
                <c:pt idx="5677">
                  <c:v>41645.402245370373</c:v>
                </c:pt>
                <c:pt idx="5678">
                  <c:v>41645.402268518519</c:v>
                </c:pt>
                <c:pt idx="5679">
                  <c:v>41645.402291666665</c:v>
                </c:pt>
                <c:pt idx="5680">
                  <c:v>41645.402314814812</c:v>
                </c:pt>
                <c:pt idx="5681">
                  <c:v>41645.402337962965</c:v>
                </c:pt>
                <c:pt idx="5682">
                  <c:v>41645.402361111112</c:v>
                </c:pt>
                <c:pt idx="5683">
                  <c:v>41645.402384259258</c:v>
                </c:pt>
                <c:pt idx="5684">
                  <c:v>41645.402407407411</c:v>
                </c:pt>
                <c:pt idx="5685">
                  <c:v>41645.402430555558</c:v>
                </c:pt>
                <c:pt idx="5686">
                  <c:v>41645.402453703704</c:v>
                </c:pt>
                <c:pt idx="5687">
                  <c:v>41645.40247685185</c:v>
                </c:pt>
                <c:pt idx="5688">
                  <c:v>41645.402499999997</c:v>
                </c:pt>
                <c:pt idx="5689">
                  <c:v>41645.40252314815</c:v>
                </c:pt>
                <c:pt idx="5690">
                  <c:v>41645.402546296296</c:v>
                </c:pt>
                <c:pt idx="5691">
                  <c:v>41645.402569444443</c:v>
                </c:pt>
                <c:pt idx="5692">
                  <c:v>41645.402592592596</c:v>
                </c:pt>
                <c:pt idx="5693">
                  <c:v>41645.402615740742</c:v>
                </c:pt>
                <c:pt idx="5694">
                  <c:v>41645.402638888889</c:v>
                </c:pt>
                <c:pt idx="5695">
                  <c:v>41645.402662037035</c:v>
                </c:pt>
                <c:pt idx="5696">
                  <c:v>41645.402685185181</c:v>
                </c:pt>
                <c:pt idx="5697">
                  <c:v>41645.402708333335</c:v>
                </c:pt>
                <c:pt idx="5698">
                  <c:v>41645.402731481481</c:v>
                </c:pt>
                <c:pt idx="5699">
                  <c:v>41645.402754629627</c:v>
                </c:pt>
                <c:pt idx="5700">
                  <c:v>41645.402777777781</c:v>
                </c:pt>
                <c:pt idx="5701">
                  <c:v>41645.402800925927</c:v>
                </c:pt>
                <c:pt idx="5702">
                  <c:v>41645.402824074074</c:v>
                </c:pt>
                <c:pt idx="5703">
                  <c:v>41645.40284722222</c:v>
                </c:pt>
                <c:pt idx="5704">
                  <c:v>41645.402870370366</c:v>
                </c:pt>
                <c:pt idx="5705">
                  <c:v>41645.40289351852</c:v>
                </c:pt>
                <c:pt idx="5706">
                  <c:v>41645.402916666666</c:v>
                </c:pt>
                <c:pt idx="5707">
                  <c:v>41645.402939814812</c:v>
                </c:pt>
                <c:pt idx="5708">
                  <c:v>41645.402962962966</c:v>
                </c:pt>
                <c:pt idx="5709">
                  <c:v>41645.402986111112</c:v>
                </c:pt>
                <c:pt idx="5710">
                  <c:v>41645.403009259258</c:v>
                </c:pt>
                <c:pt idx="5711">
                  <c:v>41645.403032407405</c:v>
                </c:pt>
                <c:pt idx="5712">
                  <c:v>41645.403055555558</c:v>
                </c:pt>
                <c:pt idx="5713">
                  <c:v>41645.403078703705</c:v>
                </c:pt>
                <c:pt idx="5714">
                  <c:v>41645.403101851851</c:v>
                </c:pt>
                <c:pt idx="5715">
                  <c:v>41645.403124999997</c:v>
                </c:pt>
                <c:pt idx="5716">
                  <c:v>41645.403148148151</c:v>
                </c:pt>
                <c:pt idx="5717">
                  <c:v>41645.403171296297</c:v>
                </c:pt>
                <c:pt idx="5718">
                  <c:v>41645.403194444443</c:v>
                </c:pt>
                <c:pt idx="5719">
                  <c:v>41645.403217592597</c:v>
                </c:pt>
                <c:pt idx="5720">
                  <c:v>41645.403240740743</c:v>
                </c:pt>
                <c:pt idx="5721">
                  <c:v>41645.403263888889</c:v>
                </c:pt>
                <c:pt idx="5722">
                  <c:v>41645.403287037036</c:v>
                </c:pt>
                <c:pt idx="5723">
                  <c:v>41645.403310185182</c:v>
                </c:pt>
                <c:pt idx="5724">
                  <c:v>41645.403333333335</c:v>
                </c:pt>
                <c:pt idx="5725">
                  <c:v>41645.403356481482</c:v>
                </c:pt>
                <c:pt idx="5726">
                  <c:v>41645.403379629628</c:v>
                </c:pt>
                <c:pt idx="5727">
                  <c:v>41645.403402777782</c:v>
                </c:pt>
                <c:pt idx="5728">
                  <c:v>41645.403425925928</c:v>
                </c:pt>
                <c:pt idx="5729">
                  <c:v>41645.403449074074</c:v>
                </c:pt>
                <c:pt idx="5730">
                  <c:v>41645.40347222222</c:v>
                </c:pt>
                <c:pt idx="5731">
                  <c:v>41645.403495370367</c:v>
                </c:pt>
                <c:pt idx="5732">
                  <c:v>41645.40351851852</c:v>
                </c:pt>
                <c:pt idx="5733">
                  <c:v>41645.403541666667</c:v>
                </c:pt>
                <c:pt idx="5734">
                  <c:v>41645.403564814813</c:v>
                </c:pt>
                <c:pt idx="5735">
                  <c:v>41645.403587962966</c:v>
                </c:pt>
                <c:pt idx="5736">
                  <c:v>41645.403611111113</c:v>
                </c:pt>
                <c:pt idx="5737">
                  <c:v>41645.403634259259</c:v>
                </c:pt>
                <c:pt idx="5738">
                  <c:v>41645.403657407405</c:v>
                </c:pt>
                <c:pt idx="5739">
                  <c:v>41645.403680555552</c:v>
                </c:pt>
                <c:pt idx="5740">
                  <c:v>41645.403703703705</c:v>
                </c:pt>
                <c:pt idx="5741">
                  <c:v>41645.403726851851</c:v>
                </c:pt>
                <c:pt idx="5742">
                  <c:v>41645.403749999998</c:v>
                </c:pt>
                <c:pt idx="5743">
                  <c:v>41645.403773148151</c:v>
                </c:pt>
                <c:pt idx="5744">
                  <c:v>41645.403796296298</c:v>
                </c:pt>
                <c:pt idx="5745">
                  <c:v>41645.403819444444</c:v>
                </c:pt>
                <c:pt idx="5746">
                  <c:v>41645.40384259259</c:v>
                </c:pt>
                <c:pt idx="5747">
                  <c:v>41645.403865740736</c:v>
                </c:pt>
                <c:pt idx="5748">
                  <c:v>41645.40388888889</c:v>
                </c:pt>
                <c:pt idx="5749">
                  <c:v>41645.403912037036</c:v>
                </c:pt>
                <c:pt idx="5750">
                  <c:v>41645.403935185182</c:v>
                </c:pt>
                <c:pt idx="5751">
                  <c:v>41645.403958333336</c:v>
                </c:pt>
                <c:pt idx="5752">
                  <c:v>41645.403981481482</c:v>
                </c:pt>
                <c:pt idx="5753">
                  <c:v>41645.404004629629</c:v>
                </c:pt>
                <c:pt idx="5754">
                  <c:v>41645.404027777782</c:v>
                </c:pt>
                <c:pt idx="5755">
                  <c:v>41645.404050925928</c:v>
                </c:pt>
                <c:pt idx="5756">
                  <c:v>41645.404074074075</c:v>
                </c:pt>
                <c:pt idx="5757">
                  <c:v>41645.404097222221</c:v>
                </c:pt>
                <c:pt idx="5758">
                  <c:v>41645.404120370367</c:v>
                </c:pt>
                <c:pt idx="5759">
                  <c:v>41645.404143518521</c:v>
                </c:pt>
                <c:pt idx="5760">
                  <c:v>41645.404166666667</c:v>
                </c:pt>
                <c:pt idx="5761">
                  <c:v>41645.404189814813</c:v>
                </c:pt>
                <c:pt idx="5762">
                  <c:v>41645.404212962967</c:v>
                </c:pt>
                <c:pt idx="5763">
                  <c:v>41645.404236111113</c:v>
                </c:pt>
                <c:pt idx="5764">
                  <c:v>41645.40425925926</c:v>
                </c:pt>
                <c:pt idx="5765">
                  <c:v>41645.404282407406</c:v>
                </c:pt>
                <c:pt idx="5766">
                  <c:v>41645.404305555552</c:v>
                </c:pt>
                <c:pt idx="5767">
                  <c:v>41645.404328703706</c:v>
                </c:pt>
                <c:pt idx="5768">
                  <c:v>41645.404351851852</c:v>
                </c:pt>
                <c:pt idx="5769">
                  <c:v>41645.404374999998</c:v>
                </c:pt>
                <c:pt idx="5770">
                  <c:v>41645.404398148152</c:v>
                </c:pt>
                <c:pt idx="5771">
                  <c:v>41645.404421296298</c:v>
                </c:pt>
                <c:pt idx="5772">
                  <c:v>41645.404444444444</c:v>
                </c:pt>
                <c:pt idx="5773">
                  <c:v>41645.404467592591</c:v>
                </c:pt>
                <c:pt idx="5774">
                  <c:v>41645.404490740737</c:v>
                </c:pt>
                <c:pt idx="5775">
                  <c:v>41645.404513888891</c:v>
                </c:pt>
                <c:pt idx="5776">
                  <c:v>41645.404537037037</c:v>
                </c:pt>
                <c:pt idx="5777">
                  <c:v>41645.404560185183</c:v>
                </c:pt>
                <c:pt idx="5778">
                  <c:v>41645.404583333337</c:v>
                </c:pt>
                <c:pt idx="5779">
                  <c:v>41645.404606481483</c:v>
                </c:pt>
                <c:pt idx="5780">
                  <c:v>41645.404629629629</c:v>
                </c:pt>
                <c:pt idx="5781">
                  <c:v>41645.404652777775</c:v>
                </c:pt>
                <c:pt idx="5782">
                  <c:v>41645.404675925922</c:v>
                </c:pt>
                <c:pt idx="5783">
                  <c:v>41645.404699074075</c:v>
                </c:pt>
                <c:pt idx="5784">
                  <c:v>41645.404722222222</c:v>
                </c:pt>
                <c:pt idx="5785">
                  <c:v>41645.404745370368</c:v>
                </c:pt>
                <c:pt idx="5786">
                  <c:v>41645.404768518521</c:v>
                </c:pt>
                <c:pt idx="5787">
                  <c:v>41645.404791666668</c:v>
                </c:pt>
                <c:pt idx="5788">
                  <c:v>41645.404814814814</c:v>
                </c:pt>
                <c:pt idx="5789">
                  <c:v>41645.40483796296</c:v>
                </c:pt>
                <c:pt idx="5790">
                  <c:v>41645.404861111107</c:v>
                </c:pt>
                <c:pt idx="5791">
                  <c:v>41645.40488425926</c:v>
                </c:pt>
                <c:pt idx="5792">
                  <c:v>41645.404907407406</c:v>
                </c:pt>
                <c:pt idx="5793">
                  <c:v>41645.404930555553</c:v>
                </c:pt>
                <c:pt idx="5794">
                  <c:v>41645.404953703706</c:v>
                </c:pt>
                <c:pt idx="5795">
                  <c:v>41645.404976851853</c:v>
                </c:pt>
                <c:pt idx="5796">
                  <c:v>41645.404999999999</c:v>
                </c:pt>
                <c:pt idx="5797">
                  <c:v>41645.405023148152</c:v>
                </c:pt>
                <c:pt idx="5798">
                  <c:v>41645.405046296299</c:v>
                </c:pt>
                <c:pt idx="5799">
                  <c:v>41645.405069444445</c:v>
                </c:pt>
                <c:pt idx="5800">
                  <c:v>41645.405092592591</c:v>
                </c:pt>
                <c:pt idx="5801">
                  <c:v>41645.405115740738</c:v>
                </c:pt>
                <c:pt idx="5802">
                  <c:v>41645.405138888891</c:v>
                </c:pt>
                <c:pt idx="5803">
                  <c:v>41645.405162037037</c:v>
                </c:pt>
                <c:pt idx="5804">
                  <c:v>41645.405185185184</c:v>
                </c:pt>
                <c:pt idx="5805">
                  <c:v>41645.405208333337</c:v>
                </c:pt>
                <c:pt idx="5806">
                  <c:v>41645.405231481483</c:v>
                </c:pt>
                <c:pt idx="5807">
                  <c:v>41645.40525462963</c:v>
                </c:pt>
                <c:pt idx="5808">
                  <c:v>41645.405277777776</c:v>
                </c:pt>
                <c:pt idx="5809">
                  <c:v>41645.405300925922</c:v>
                </c:pt>
                <c:pt idx="5810">
                  <c:v>41645.405324074076</c:v>
                </c:pt>
                <c:pt idx="5811">
                  <c:v>41645.405347222222</c:v>
                </c:pt>
                <c:pt idx="5812">
                  <c:v>41645.405370370368</c:v>
                </c:pt>
                <c:pt idx="5813">
                  <c:v>41645.405393518522</c:v>
                </c:pt>
                <c:pt idx="5814">
                  <c:v>41645.405416666668</c:v>
                </c:pt>
                <c:pt idx="5815">
                  <c:v>41645.405439814815</c:v>
                </c:pt>
                <c:pt idx="5816">
                  <c:v>41645.405462962961</c:v>
                </c:pt>
                <c:pt idx="5817">
                  <c:v>41645.405486111107</c:v>
                </c:pt>
                <c:pt idx="5818">
                  <c:v>41645.405509259261</c:v>
                </c:pt>
                <c:pt idx="5819">
                  <c:v>41645.405532407407</c:v>
                </c:pt>
                <c:pt idx="5820">
                  <c:v>41645.405555555553</c:v>
                </c:pt>
                <c:pt idx="5821">
                  <c:v>41645.405578703707</c:v>
                </c:pt>
                <c:pt idx="5822">
                  <c:v>41645.405601851853</c:v>
                </c:pt>
                <c:pt idx="5823">
                  <c:v>41645.405624999999</c:v>
                </c:pt>
                <c:pt idx="5824">
                  <c:v>41645.405648148146</c:v>
                </c:pt>
                <c:pt idx="5825">
                  <c:v>41645.405671296292</c:v>
                </c:pt>
                <c:pt idx="5826">
                  <c:v>41645.405694444446</c:v>
                </c:pt>
                <c:pt idx="5827">
                  <c:v>41645.405717592592</c:v>
                </c:pt>
                <c:pt idx="5828">
                  <c:v>41645.405740740738</c:v>
                </c:pt>
                <c:pt idx="5829">
                  <c:v>41645.405763888892</c:v>
                </c:pt>
                <c:pt idx="5830">
                  <c:v>41645.405787037038</c:v>
                </c:pt>
                <c:pt idx="5831">
                  <c:v>41645.405810185184</c:v>
                </c:pt>
                <c:pt idx="5832">
                  <c:v>41645.405833333338</c:v>
                </c:pt>
                <c:pt idx="5833">
                  <c:v>41645.405856481484</c:v>
                </c:pt>
                <c:pt idx="5834">
                  <c:v>41645.40587962963</c:v>
                </c:pt>
                <c:pt idx="5835">
                  <c:v>41645.405902777777</c:v>
                </c:pt>
                <c:pt idx="5836">
                  <c:v>41645.405925925923</c:v>
                </c:pt>
                <c:pt idx="5837">
                  <c:v>41645.405949074076</c:v>
                </c:pt>
                <c:pt idx="5838">
                  <c:v>41645.405972222223</c:v>
                </c:pt>
                <c:pt idx="5839">
                  <c:v>41645.405995370369</c:v>
                </c:pt>
                <c:pt idx="5840">
                  <c:v>41645.406018518523</c:v>
                </c:pt>
                <c:pt idx="5841">
                  <c:v>41645.406041666669</c:v>
                </c:pt>
                <c:pt idx="5842">
                  <c:v>41645.406064814815</c:v>
                </c:pt>
                <c:pt idx="5843">
                  <c:v>41645.406087962961</c:v>
                </c:pt>
                <c:pt idx="5844">
                  <c:v>41645.406111111108</c:v>
                </c:pt>
                <c:pt idx="5845">
                  <c:v>41645.406134259261</c:v>
                </c:pt>
                <c:pt idx="5846">
                  <c:v>41645.406157407408</c:v>
                </c:pt>
                <c:pt idx="5847">
                  <c:v>41645.406180555554</c:v>
                </c:pt>
                <c:pt idx="5848">
                  <c:v>41645.406203703707</c:v>
                </c:pt>
                <c:pt idx="5849">
                  <c:v>41645.406226851854</c:v>
                </c:pt>
                <c:pt idx="5850">
                  <c:v>41645.40625</c:v>
                </c:pt>
                <c:pt idx="5851">
                  <c:v>41645.406273148146</c:v>
                </c:pt>
                <c:pt idx="5852">
                  <c:v>41645.406296296293</c:v>
                </c:pt>
                <c:pt idx="5853">
                  <c:v>41645.406319444446</c:v>
                </c:pt>
                <c:pt idx="5854">
                  <c:v>41645.406342592592</c:v>
                </c:pt>
                <c:pt idx="5855">
                  <c:v>41645.406365740739</c:v>
                </c:pt>
                <c:pt idx="5856">
                  <c:v>41645.406388888892</c:v>
                </c:pt>
                <c:pt idx="5857">
                  <c:v>41645.406412037039</c:v>
                </c:pt>
                <c:pt idx="5858">
                  <c:v>41645.406435185185</c:v>
                </c:pt>
                <c:pt idx="5859">
                  <c:v>41645.406458333331</c:v>
                </c:pt>
                <c:pt idx="5860">
                  <c:v>41645.406481481477</c:v>
                </c:pt>
                <c:pt idx="5861">
                  <c:v>41645.406504629631</c:v>
                </c:pt>
                <c:pt idx="5862">
                  <c:v>41645.406527777777</c:v>
                </c:pt>
                <c:pt idx="5863">
                  <c:v>41645.406550925924</c:v>
                </c:pt>
                <c:pt idx="5864">
                  <c:v>41645.406574074077</c:v>
                </c:pt>
                <c:pt idx="5865">
                  <c:v>41645.406597222223</c:v>
                </c:pt>
                <c:pt idx="5866">
                  <c:v>41645.40662037037</c:v>
                </c:pt>
                <c:pt idx="5867">
                  <c:v>41645.406643518516</c:v>
                </c:pt>
                <c:pt idx="5868">
                  <c:v>41645.406666666662</c:v>
                </c:pt>
                <c:pt idx="5869">
                  <c:v>41645.406689814816</c:v>
                </c:pt>
                <c:pt idx="5870">
                  <c:v>41645.406712962962</c:v>
                </c:pt>
                <c:pt idx="5871">
                  <c:v>41645.406736111108</c:v>
                </c:pt>
                <c:pt idx="5872">
                  <c:v>41645.406759259262</c:v>
                </c:pt>
                <c:pt idx="5873">
                  <c:v>41645.406782407408</c:v>
                </c:pt>
                <c:pt idx="5874">
                  <c:v>41645.406805555554</c:v>
                </c:pt>
                <c:pt idx="5875">
                  <c:v>41645.406828703708</c:v>
                </c:pt>
                <c:pt idx="5876">
                  <c:v>41645.406851851854</c:v>
                </c:pt>
                <c:pt idx="5877">
                  <c:v>41645.406875000001</c:v>
                </c:pt>
                <c:pt idx="5878">
                  <c:v>41645.406898148147</c:v>
                </c:pt>
                <c:pt idx="5879">
                  <c:v>41645.406921296293</c:v>
                </c:pt>
                <c:pt idx="5880">
                  <c:v>41645.406944444447</c:v>
                </c:pt>
                <c:pt idx="5881">
                  <c:v>41645.406967592593</c:v>
                </c:pt>
                <c:pt idx="5882">
                  <c:v>41645.406990740739</c:v>
                </c:pt>
                <c:pt idx="5883">
                  <c:v>41645.407013888893</c:v>
                </c:pt>
                <c:pt idx="5884">
                  <c:v>41645.407037037039</c:v>
                </c:pt>
                <c:pt idx="5885">
                  <c:v>41645.407060185185</c:v>
                </c:pt>
                <c:pt idx="5886">
                  <c:v>41645.407083333332</c:v>
                </c:pt>
                <c:pt idx="5887">
                  <c:v>41645.407106481478</c:v>
                </c:pt>
                <c:pt idx="5888">
                  <c:v>41645.407129629632</c:v>
                </c:pt>
                <c:pt idx="5889">
                  <c:v>41645.407152777778</c:v>
                </c:pt>
                <c:pt idx="5890">
                  <c:v>41645.407175925924</c:v>
                </c:pt>
                <c:pt idx="5891">
                  <c:v>41645.407199074078</c:v>
                </c:pt>
                <c:pt idx="5892">
                  <c:v>41645.407222222224</c:v>
                </c:pt>
                <c:pt idx="5893">
                  <c:v>41645.40724537037</c:v>
                </c:pt>
                <c:pt idx="5894">
                  <c:v>41645.407268518517</c:v>
                </c:pt>
                <c:pt idx="5895">
                  <c:v>41645.407291666663</c:v>
                </c:pt>
                <c:pt idx="5896">
                  <c:v>41645.407314814816</c:v>
                </c:pt>
                <c:pt idx="5897">
                  <c:v>41645.407337962963</c:v>
                </c:pt>
                <c:pt idx="5898">
                  <c:v>41645.407361111109</c:v>
                </c:pt>
                <c:pt idx="5899">
                  <c:v>41645.407384259262</c:v>
                </c:pt>
                <c:pt idx="5900">
                  <c:v>41645.407407407409</c:v>
                </c:pt>
                <c:pt idx="5901">
                  <c:v>41645.407430555555</c:v>
                </c:pt>
                <c:pt idx="5902">
                  <c:v>41645.407453703701</c:v>
                </c:pt>
                <c:pt idx="5903">
                  <c:v>41645.407476851848</c:v>
                </c:pt>
                <c:pt idx="5904">
                  <c:v>41645.407500000001</c:v>
                </c:pt>
                <c:pt idx="5905">
                  <c:v>41645.407523148147</c:v>
                </c:pt>
                <c:pt idx="5906">
                  <c:v>41645.407546296294</c:v>
                </c:pt>
                <c:pt idx="5907">
                  <c:v>41645.407569444447</c:v>
                </c:pt>
                <c:pt idx="5908">
                  <c:v>41645.407592592594</c:v>
                </c:pt>
                <c:pt idx="5909">
                  <c:v>41645.40761574074</c:v>
                </c:pt>
                <c:pt idx="5910">
                  <c:v>41645.407638888893</c:v>
                </c:pt>
                <c:pt idx="5911">
                  <c:v>41645.40766203704</c:v>
                </c:pt>
                <c:pt idx="5912">
                  <c:v>41645.407685185186</c:v>
                </c:pt>
                <c:pt idx="5913">
                  <c:v>41645.407708333332</c:v>
                </c:pt>
                <c:pt idx="5914">
                  <c:v>41645.407731481479</c:v>
                </c:pt>
                <c:pt idx="5915">
                  <c:v>41645.407754629632</c:v>
                </c:pt>
                <c:pt idx="5916">
                  <c:v>41645.407777777778</c:v>
                </c:pt>
                <c:pt idx="5917">
                  <c:v>41645.407800925925</c:v>
                </c:pt>
                <c:pt idx="5918">
                  <c:v>41645.407824074078</c:v>
                </c:pt>
                <c:pt idx="5919">
                  <c:v>41645.407847222225</c:v>
                </c:pt>
                <c:pt idx="5920">
                  <c:v>41645.407870370371</c:v>
                </c:pt>
                <c:pt idx="5921">
                  <c:v>41645.407893518517</c:v>
                </c:pt>
                <c:pt idx="5922">
                  <c:v>41645.407916666663</c:v>
                </c:pt>
                <c:pt idx="5923">
                  <c:v>41645.407939814817</c:v>
                </c:pt>
                <c:pt idx="5924">
                  <c:v>41645.407962962963</c:v>
                </c:pt>
                <c:pt idx="5925">
                  <c:v>41645.407986111109</c:v>
                </c:pt>
                <c:pt idx="5926">
                  <c:v>41645.408009259263</c:v>
                </c:pt>
                <c:pt idx="5927">
                  <c:v>41645.408032407409</c:v>
                </c:pt>
                <c:pt idx="5928">
                  <c:v>41645.408055555556</c:v>
                </c:pt>
                <c:pt idx="5929">
                  <c:v>41645.408078703702</c:v>
                </c:pt>
                <c:pt idx="5930">
                  <c:v>41645.408101851848</c:v>
                </c:pt>
                <c:pt idx="5931">
                  <c:v>41645.408125000002</c:v>
                </c:pt>
                <c:pt idx="5932">
                  <c:v>41645.408148148148</c:v>
                </c:pt>
                <c:pt idx="5933">
                  <c:v>41645.408171296294</c:v>
                </c:pt>
                <c:pt idx="5934">
                  <c:v>41645.408194444448</c:v>
                </c:pt>
                <c:pt idx="5935">
                  <c:v>41645.408217592594</c:v>
                </c:pt>
                <c:pt idx="5936">
                  <c:v>41645.40824074074</c:v>
                </c:pt>
                <c:pt idx="5937">
                  <c:v>41645.408263888887</c:v>
                </c:pt>
                <c:pt idx="5938">
                  <c:v>41645.408287037033</c:v>
                </c:pt>
                <c:pt idx="5939">
                  <c:v>41645.408310185187</c:v>
                </c:pt>
                <c:pt idx="5940">
                  <c:v>41645.408333333333</c:v>
                </c:pt>
                <c:pt idx="5941">
                  <c:v>41645.408356481479</c:v>
                </c:pt>
                <c:pt idx="5942">
                  <c:v>41645.408379629633</c:v>
                </c:pt>
                <c:pt idx="5943">
                  <c:v>41645.408402777779</c:v>
                </c:pt>
                <c:pt idx="5944">
                  <c:v>41645.408425925925</c:v>
                </c:pt>
                <c:pt idx="5945">
                  <c:v>41645.408449074072</c:v>
                </c:pt>
                <c:pt idx="5946">
                  <c:v>41645.408472222218</c:v>
                </c:pt>
                <c:pt idx="5947">
                  <c:v>41645.408495370371</c:v>
                </c:pt>
                <c:pt idx="5948">
                  <c:v>41645.408518518518</c:v>
                </c:pt>
                <c:pt idx="5949">
                  <c:v>41645.408541666664</c:v>
                </c:pt>
                <c:pt idx="5950">
                  <c:v>41645.408564814818</c:v>
                </c:pt>
                <c:pt idx="5951">
                  <c:v>41645.408587962964</c:v>
                </c:pt>
                <c:pt idx="5952">
                  <c:v>41645.40861111111</c:v>
                </c:pt>
                <c:pt idx="5953">
                  <c:v>41645.408634259264</c:v>
                </c:pt>
                <c:pt idx="5954">
                  <c:v>41645.40865740741</c:v>
                </c:pt>
                <c:pt idx="5955">
                  <c:v>41645.408680555556</c:v>
                </c:pt>
                <c:pt idx="5956">
                  <c:v>41645.408703703702</c:v>
                </c:pt>
                <c:pt idx="5957">
                  <c:v>41645.408726851849</c:v>
                </c:pt>
                <c:pt idx="5958">
                  <c:v>41645.408750000002</c:v>
                </c:pt>
                <c:pt idx="5959">
                  <c:v>41645.408773148149</c:v>
                </c:pt>
                <c:pt idx="5960">
                  <c:v>41645.408796296295</c:v>
                </c:pt>
                <c:pt idx="5961">
                  <c:v>41645.408819444448</c:v>
                </c:pt>
                <c:pt idx="5962">
                  <c:v>41645.408842592595</c:v>
                </c:pt>
                <c:pt idx="5963">
                  <c:v>41645.408865740741</c:v>
                </c:pt>
                <c:pt idx="5964">
                  <c:v>41645.408888888887</c:v>
                </c:pt>
                <c:pt idx="5965">
                  <c:v>41645.408912037034</c:v>
                </c:pt>
                <c:pt idx="5966">
                  <c:v>41645.408935185187</c:v>
                </c:pt>
                <c:pt idx="5967">
                  <c:v>41645.408958333333</c:v>
                </c:pt>
                <c:pt idx="5968">
                  <c:v>41645.40898148148</c:v>
                </c:pt>
                <c:pt idx="5969">
                  <c:v>41645.409004629633</c:v>
                </c:pt>
                <c:pt idx="5970">
                  <c:v>41645.40902777778</c:v>
                </c:pt>
                <c:pt idx="5971">
                  <c:v>41645.409050925926</c:v>
                </c:pt>
                <c:pt idx="5972">
                  <c:v>41645.409074074072</c:v>
                </c:pt>
                <c:pt idx="5973">
                  <c:v>41645.409097222218</c:v>
                </c:pt>
                <c:pt idx="5974">
                  <c:v>41645.409120370372</c:v>
                </c:pt>
                <c:pt idx="5975">
                  <c:v>41645.409143518518</c:v>
                </c:pt>
                <c:pt idx="5976">
                  <c:v>41645.409166666665</c:v>
                </c:pt>
                <c:pt idx="5977">
                  <c:v>41645.409189814818</c:v>
                </c:pt>
                <c:pt idx="5978">
                  <c:v>41645.409212962964</c:v>
                </c:pt>
                <c:pt idx="5979">
                  <c:v>41645.409236111111</c:v>
                </c:pt>
                <c:pt idx="5980">
                  <c:v>41645.409259259257</c:v>
                </c:pt>
                <c:pt idx="5981">
                  <c:v>41645.409282407403</c:v>
                </c:pt>
                <c:pt idx="5982">
                  <c:v>41645.409305555557</c:v>
                </c:pt>
                <c:pt idx="5983">
                  <c:v>41645.409328703703</c:v>
                </c:pt>
                <c:pt idx="5984">
                  <c:v>41645.409351851849</c:v>
                </c:pt>
                <c:pt idx="5985">
                  <c:v>41645.409375000003</c:v>
                </c:pt>
                <c:pt idx="5986">
                  <c:v>41645.409398148149</c:v>
                </c:pt>
                <c:pt idx="5987">
                  <c:v>41645.409421296295</c:v>
                </c:pt>
                <c:pt idx="5988">
                  <c:v>41645.409444444442</c:v>
                </c:pt>
                <c:pt idx="5989">
                  <c:v>41645.409467592595</c:v>
                </c:pt>
                <c:pt idx="5990">
                  <c:v>41645.409490740742</c:v>
                </c:pt>
                <c:pt idx="5991">
                  <c:v>41645.409513888888</c:v>
                </c:pt>
                <c:pt idx="5992">
                  <c:v>41645.409537037034</c:v>
                </c:pt>
                <c:pt idx="5993">
                  <c:v>41645.409560185188</c:v>
                </c:pt>
                <c:pt idx="5994">
                  <c:v>41645.409583333334</c:v>
                </c:pt>
                <c:pt idx="5995">
                  <c:v>41645.40960648148</c:v>
                </c:pt>
                <c:pt idx="5996">
                  <c:v>41645.409629629634</c:v>
                </c:pt>
                <c:pt idx="5997">
                  <c:v>41645.40965277778</c:v>
                </c:pt>
                <c:pt idx="5998">
                  <c:v>41645.409675925926</c:v>
                </c:pt>
                <c:pt idx="5999">
                  <c:v>41645.409699074073</c:v>
                </c:pt>
                <c:pt idx="6000">
                  <c:v>41645.409722222219</c:v>
                </c:pt>
                <c:pt idx="6001">
                  <c:v>41645.409745370373</c:v>
                </c:pt>
                <c:pt idx="6002">
                  <c:v>41645.409768518519</c:v>
                </c:pt>
                <c:pt idx="6003">
                  <c:v>41645.409791666665</c:v>
                </c:pt>
                <c:pt idx="6004">
                  <c:v>41645.409814814819</c:v>
                </c:pt>
                <c:pt idx="6005">
                  <c:v>41645.409837962965</c:v>
                </c:pt>
                <c:pt idx="6006">
                  <c:v>41645.409861111111</c:v>
                </c:pt>
                <c:pt idx="6007">
                  <c:v>41645.409884259258</c:v>
                </c:pt>
                <c:pt idx="6008">
                  <c:v>41645.409907407404</c:v>
                </c:pt>
                <c:pt idx="6009">
                  <c:v>41645.409930555557</c:v>
                </c:pt>
                <c:pt idx="6010">
                  <c:v>41645.409953703704</c:v>
                </c:pt>
                <c:pt idx="6011">
                  <c:v>41645.40997685185</c:v>
                </c:pt>
                <c:pt idx="6012">
                  <c:v>41645.410000000003</c:v>
                </c:pt>
                <c:pt idx="6013">
                  <c:v>41645.41002314815</c:v>
                </c:pt>
                <c:pt idx="6014">
                  <c:v>41645.410046296296</c:v>
                </c:pt>
                <c:pt idx="6015">
                  <c:v>41645.410069444442</c:v>
                </c:pt>
                <c:pt idx="6016">
                  <c:v>41645.410092592589</c:v>
                </c:pt>
                <c:pt idx="6017">
                  <c:v>41645.410115740742</c:v>
                </c:pt>
                <c:pt idx="6018">
                  <c:v>41645.410138888888</c:v>
                </c:pt>
                <c:pt idx="6019">
                  <c:v>41645.410162037035</c:v>
                </c:pt>
                <c:pt idx="6020">
                  <c:v>41645.410185185188</c:v>
                </c:pt>
                <c:pt idx="6021">
                  <c:v>41645.410208333335</c:v>
                </c:pt>
                <c:pt idx="6022">
                  <c:v>41645.410231481481</c:v>
                </c:pt>
                <c:pt idx="6023">
                  <c:v>41645.410254629627</c:v>
                </c:pt>
                <c:pt idx="6024">
                  <c:v>41645.410277777773</c:v>
                </c:pt>
                <c:pt idx="6025">
                  <c:v>41645.410300925927</c:v>
                </c:pt>
                <c:pt idx="6026">
                  <c:v>41645.410324074073</c:v>
                </c:pt>
                <c:pt idx="6027">
                  <c:v>41645.41034722222</c:v>
                </c:pt>
                <c:pt idx="6028">
                  <c:v>41645.410370370373</c:v>
                </c:pt>
                <c:pt idx="6029">
                  <c:v>41645.410393518519</c:v>
                </c:pt>
                <c:pt idx="6030">
                  <c:v>41645.410416666666</c:v>
                </c:pt>
                <c:pt idx="6031">
                  <c:v>41645.410439814819</c:v>
                </c:pt>
                <c:pt idx="6032">
                  <c:v>41645.410462962966</c:v>
                </c:pt>
                <c:pt idx="6033">
                  <c:v>41645.410486111112</c:v>
                </c:pt>
                <c:pt idx="6034">
                  <c:v>41645.410509259258</c:v>
                </c:pt>
                <c:pt idx="6035">
                  <c:v>41645.410532407404</c:v>
                </c:pt>
                <c:pt idx="6036">
                  <c:v>41645.410555555558</c:v>
                </c:pt>
                <c:pt idx="6037">
                  <c:v>41645.410578703704</c:v>
                </c:pt>
                <c:pt idx="6038">
                  <c:v>41645.410601851851</c:v>
                </c:pt>
                <c:pt idx="6039">
                  <c:v>41645.410625000004</c:v>
                </c:pt>
                <c:pt idx="6040">
                  <c:v>41645.41064814815</c:v>
                </c:pt>
                <c:pt idx="6041">
                  <c:v>41645.410671296297</c:v>
                </c:pt>
                <c:pt idx="6042">
                  <c:v>41645.410694444443</c:v>
                </c:pt>
                <c:pt idx="6043">
                  <c:v>41645.410717592589</c:v>
                </c:pt>
                <c:pt idx="6044">
                  <c:v>41645.410740740743</c:v>
                </c:pt>
                <c:pt idx="6045">
                  <c:v>41645.410763888889</c:v>
                </c:pt>
                <c:pt idx="6046">
                  <c:v>41645.410787037035</c:v>
                </c:pt>
                <c:pt idx="6047">
                  <c:v>41645.410810185189</c:v>
                </c:pt>
                <c:pt idx="6048">
                  <c:v>41645.410833333335</c:v>
                </c:pt>
                <c:pt idx="6049">
                  <c:v>41645.410856481481</c:v>
                </c:pt>
                <c:pt idx="6050">
                  <c:v>41645.410879629628</c:v>
                </c:pt>
                <c:pt idx="6051">
                  <c:v>41645.410902777774</c:v>
                </c:pt>
                <c:pt idx="6052">
                  <c:v>41645.410925925928</c:v>
                </c:pt>
                <c:pt idx="6053">
                  <c:v>41645.410949074074</c:v>
                </c:pt>
                <c:pt idx="6054">
                  <c:v>41645.41097222222</c:v>
                </c:pt>
                <c:pt idx="6055">
                  <c:v>41645.410995370374</c:v>
                </c:pt>
                <c:pt idx="6056">
                  <c:v>41645.41101851852</c:v>
                </c:pt>
                <c:pt idx="6057">
                  <c:v>41645.411041666666</c:v>
                </c:pt>
                <c:pt idx="6058">
                  <c:v>41645.411064814813</c:v>
                </c:pt>
                <c:pt idx="6059">
                  <c:v>41645.411087962959</c:v>
                </c:pt>
                <c:pt idx="6060">
                  <c:v>41645.411111111112</c:v>
                </c:pt>
                <c:pt idx="6061">
                  <c:v>41645.411134259259</c:v>
                </c:pt>
                <c:pt idx="6062">
                  <c:v>41645.411157407405</c:v>
                </c:pt>
                <c:pt idx="6063">
                  <c:v>41645.411180555559</c:v>
                </c:pt>
                <c:pt idx="6064">
                  <c:v>41645.411203703705</c:v>
                </c:pt>
                <c:pt idx="6065">
                  <c:v>41645.411226851851</c:v>
                </c:pt>
                <c:pt idx="6066">
                  <c:v>41645.411249999997</c:v>
                </c:pt>
                <c:pt idx="6067">
                  <c:v>41645.411273148144</c:v>
                </c:pt>
                <c:pt idx="6068">
                  <c:v>41645.411296296297</c:v>
                </c:pt>
                <c:pt idx="6069">
                  <c:v>41645.411319444444</c:v>
                </c:pt>
                <c:pt idx="6070">
                  <c:v>41645.41134259259</c:v>
                </c:pt>
                <c:pt idx="6071">
                  <c:v>41645.411365740743</c:v>
                </c:pt>
                <c:pt idx="6072">
                  <c:v>41645.41138888889</c:v>
                </c:pt>
                <c:pt idx="6073">
                  <c:v>41645.411412037036</c:v>
                </c:pt>
                <c:pt idx="6074">
                  <c:v>41645.411435185189</c:v>
                </c:pt>
                <c:pt idx="6075">
                  <c:v>41645.411458333336</c:v>
                </c:pt>
                <c:pt idx="6076">
                  <c:v>41645.411481481482</c:v>
                </c:pt>
                <c:pt idx="6077">
                  <c:v>41645.411504629628</c:v>
                </c:pt>
                <c:pt idx="6078">
                  <c:v>41645.411527777775</c:v>
                </c:pt>
                <c:pt idx="6079">
                  <c:v>41645.411550925928</c:v>
                </c:pt>
                <c:pt idx="6080">
                  <c:v>41645.411574074074</c:v>
                </c:pt>
                <c:pt idx="6081">
                  <c:v>41645.411597222221</c:v>
                </c:pt>
                <c:pt idx="6082">
                  <c:v>41645.411620370374</c:v>
                </c:pt>
                <c:pt idx="6083">
                  <c:v>41645.411643518521</c:v>
                </c:pt>
                <c:pt idx="6084">
                  <c:v>41645.411666666667</c:v>
                </c:pt>
                <c:pt idx="6085">
                  <c:v>41645.411689814813</c:v>
                </c:pt>
                <c:pt idx="6086">
                  <c:v>41645.411712962959</c:v>
                </c:pt>
                <c:pt idx="6087">
                  <c:v>41645.411736111113</c:v>
                </c:pt>
                <c:pt idx="6088">
                  <c:v>41645.411759259259</c:v>
                </c:pt>
                <c:pt idx="6089">
                  <c:v>41645.411782407406</c:v>
                </c:pt>
                <c:pt idx="6090">
                  <c:v>41645.411805555559</c:v>
                </c:pt>
                <c:pt idx="6091">
                  <c:v>41645.411828703705</c:v>
                </c:pt>
                <c:pt idx="6092">
                  <c:v>41645.411851851852</c:v>
                </c:pt>
                <c:pt idx="6093">
                  <c:v>41645.411874999998</c:v>
                </c:pt>
                <c:pt idx="6094">
                  <c:v>41645.411898148144</c:v>
                </c:pt>
                <c:pt idx="6095">
                  <c:v>41645.411921296298</c:v>
                </c:pt>
                <c:pt idx="6096">
                  <c:v>41645.411944444444</c:v>
                </c:pt>
                <c:pt idx="6097">
                  <c:v>41645.41196759259</c:v>
                </c:pt>
                <c:pt idx="6098">
                  <c:v>41645.411990740744</c:v>
                </c:pt>
                <c:pt idx="6099">
                  <c:v>41645.41201388889</c:v>
                </c:pt>
                <c:pt idx="6100">
                  <c:v>41645.412037037036</c:v>
                </c:pt>
                <c:pt idx="6101">
                  <c:v>41645.412060185183</c:v>
                </c:pt>
                <c:pt idx="6102">
                  <c:v>41645.412083333329</c:v>
                </c:pt>
                <c:pt idx="6103">
                  <c:v>41645.412106481483</c:v>
                </c:pt>
                <c:pt idx="6104">
                  <c:v>41645.412129629629</c:v>
                </c:pt>
                <c:pt idx="6105">
                  <c:v>41645.412152777775</c:v>
                </c:pt>
                <c:pt idx="6106">
                  <c:v>41645.412175925929</c:v>
                </c:pt>
                <c:pt idx="6107">
                  <c:v>41645.412199074075</c:v>
                </c:pt>
                <c:pt idx="6108">
                  <c:v>41645.412222222221</c:v>
                </c:pt>
                <c:pt idx="6109">
                  <c:v>41645.412245370375</c:v>
                </c:pt>
                <c:pt idx="6110">
                  <c:v>41645.412268518521</c:v>
                </c:pt>
                <c:pt idx="6111">
                  <c:v>41645.412291666667</c:v>
                </c:pt>
                <c:pt idx="6112">
                  <c:v>41645.412314814814</c:v>
                </c:pt>
                <c:pt idx="6113">
                  <c:v>41645.41233796296</c:v>
                </c:pt>
                <c:pt idx="6114">
                  <c:v>41645.412361111114</c:v>
                </c:pt>
                <c:pt idx="6115">
                  <c:v>41645.41238425926</c:v>
                </c:pt>
                <c:pt idx="6116">
                  <c:v>41645.412407407406</c:v>
                </c:pt>
                <c:pt idx="6117">
                  <c:v>41645.41243055556</c:v>
                </c:pt>
                <c:pt idx="6118">
                  <c:v>41645.412453703706</c:v>
                </c:pt>
                <c:pt idx="6119">
                  <c:v>41645.412476851852</c:v>
                </c:pt>
                <c:pt idx="6120">
                  <c:v>41645.412499999999</c:v>
                </c:pt>
                <c:pt idx="6121">
                  <c:v>41645.412523148145</c:v>
                </c:pt>
                <c:pt idx="6122">
                  <c:v>41645.412546296298</c:v>
                </c:pt>
                <c:pt idx="6123">
                  <c:v>41645.412569444445</c:v>
                </c:pt>
                <c:pt idx="6124">
                  <c:v>41645.412592592591</c:v>
                </c:pt>
                <c:pt idx="6125">
                  <c:v>41645.412615740745</c:v>
                </c:pt>
                <c:pt idx="6126">
                  <c:v>41645.412638888891</c:v>
                </c:pt>
                <c:pt idx="6127">
                  <c:v>41645.412662037037</c:v>
                </c:pt>
                <c:pt idx="6128">
                  <c:v>41645.412685185183</c:v>
                </c:pt>
                <c:pt idx="6129">
                  <c:v>41645.41270833333</c:v>
                </c:pt>
                <c:pt idx="6130">
                  <c:v>41645.412731481483</c:v>
                </c:pt>
                <c:pt idx="6131">
                  <c:v>41645.412754629629</c:v>
                </c:pt>
                <c:pt idx="6132">
                  <c:v>41645.412777777776</c:v>
                </c:pt>
                <c:pt idx="6133">
                  <c:v>41645.412800925929</c:v>
                </c:pt>
                <c:pt idx="6134">
                  <c:v>41645.412824074076</c:v>
                </c:pt>
                <c:pt idx="6135">
                  <c:v>41645.412847222222</c:v>
                </c:pt>
                <c:pt idx="6136">
                  <c:v>41645.412870370368</c:v>
                </c:pt>
                <c:pt idx="6137">
                  <c:v>41645.412893518514</c:v>
                </c:pt>
                <c:pt idx="6138">
                  <c:v>41645.412916666668</c:v>
                </c:pt>
                <c:pt idx="6139">
                  <c:v>41645.412939814814</c:v>
                </c:pt>
                <c:pt idx="6140">
                  <c:v>41645.412962962961</c:v>
                </c:pt>
                <c:pt idx="6141">
                  <c:v>41645.412986111114</c:v>
                </c:pt>
                <c:pt idx="6142">
                  <c:v>41645.41300925926</c:v>
                </c:pt>
                <c:pt idx="6143">
                  <c:v>41645.413032407407</c:v>
                </c:pt>
                <c:pt idx="6144">
                  <c:v>41645.413055555553</c:v>
                </c:pt>
                <c:pt idx="6145">
                  <c:v>41645.413078703699</c:v>
                </c:pt>
                <c:pt idx="6146">
                  <c:v>41645.413101851853</c:v>
                </c:pt>
                <c:pt idx="6147">
                  <c:v>41645.413124999999</c:v>
                </c:pt>
                <c:pt idx="6148">
                  <c:v>41645.413148148145</c:v>
                </c:pt>
                <c:pt idx="6149">
                  <c:v>41645.413171296299</c:v>
                </c:pt>
                <c:pt idx="6150">
                  <c:v>41645.413194444445</c:v>
                </c:pt>
                <c:pt idx="6151">
                  <c:v>41645.413217592592</c:v>
                </c:pt>
                <c:pt idx="6152">
                  <c:v>41645.413240740745</c:v>
                </c:pt>
                <c:pt idx="6153">
                  <c:v>41645.413263888891</c:v>
                </c:pt>
                <c:pt idx="6154">
                  <c:v>41645.413287037038</c:v>
                </c:pt>
                <c:pt idx="6155">
                  <c:v>41645.413310185184</c:v>
                </c:pt>
                <c:pt idx="6156">
                  <c:v>41645.41333333333</c:v>
                </c:pt>
                <c:pt idx="6157">
                  <c:v>41645.413356481484</c:v>
                </c:pt>
                <c:pt idx="6158">
                  <c:v>41645.41337962963</c:v>
                </c:pt>
                <c:pt idx="6159">
                  <c:v>41645.413402777776</c:v>
                </c:pt>
                <c:pt idx="6160">
                  <c:v>41645.41342592593</c:v>
                </c:pt>
                <c:pt idx="6161">
                  <c:v>41645.413449074076</c:v>
                </c:pt>
                <c:pt idx="6162">
                  <c:v>41645.413472222222</c:v>
                </c:pt>
                <c:pt idx="6163">
                  <c:v>41645.413495370369</c:v>
                </c:pt>
                <c:pt idx="6164">
                  <c:v>41645.413518518515</c:v>
                </c:pt>
                <c:pt idx="6165">
                  <c:v>41645.413541666669</c:v>
                </c:pt>
                <c:pt idx="6166">
                  <c:v>41645.413564814815</c:v>
                </c:pt>
                <c:pt idx="6167">
                  <c:v>41645.413587962961</c:v>
                </c:pt>
                <c:pt idx="6168">
                  <c:v>41645.413611111115</c:v>
                </c:pt>
                <c:pt idx="6169">
                  <c:v>41645.413634259261</c:v>
                </c:pt>
                <c:pt idx="6170">
                  <c:v>41645.413657407407</c:v>
                </c:pt>
                <c:pt idx="6171">
                  <c:v>41645.413680555554</c:v>
                </c:pt>
                <c:pt idx="6172">
                  <c:v>41645.4137037037</c:v>
                </c:pt>
                <c:pt idx="6173">
                  <c:v>41645.413726851853</c:v>
                </c:pt>
                <c:pt idx="6174">
                  <c:v>41645.41375</c:v>
                </c:pt>
                <c:pt idx="6175">
                  <c:v>41645.413773148146</c:v>
                </c:pt>
                <c:pt idx="6176">
                  <c:v>41645.4137962963</c:v>
                </c:pt>
                <c:pt idx="6177">
                  <c:v>41645.413819444446</c:v>
                </c:pt>
                <c:pt idx="6178">
                  <c:v>41645.413842592592</c:v>
                </c:pt>
                <c:pt idx="6179">
                  <c:v>41645.413865740738</c:v>
                </c:pt>
                <c:pt idx="6180">
                  <c:v>41645.413888888885</c:v>
                </c:pt>
                <c:pt idx="6181">
                  <c:v>41645.413912037038</c:v>
                </c:pt>
                <c:pt idx="6182">
                  <c:v>41645.413935185185</c:v>
                </c:pt>
                <c:pt idx="6183">
                  <c:v>41645.413958333331</c:v>
                </c:pt>
                <c:pt idx="6184">
                  <c:v>41645.413981481484</c:v>
                </c:pt>
                <c:pt idx="6185">
                  <c:v>41645.414004629631</c:v>
                </c:pt>
                <c:pt idx="6186">
                  <c:v>41645.414027777777</c:v>
                </c:pt>
                <c:pt idx="6187">
                  <c:v>41645.414050925923</c:v>
                </c:pt>
                <c:pt idx="6188">
                  <c:v>41645.414074074077</c:v>
                </c:pt>
                <c:pt idx="6189">
                  <c:v>41645.414097222223</c:v>
                </c:pt>
                <c:pt idx="6190">
                  <c:v>41645.414120370369</c:v>
                </c:pt>
                <c:pt idx="6191">
                  <c:v>41645.414143518516</c:v>
                </c:pt>
                <c:pt idx="6192">
                  <c:v>41645.414166666669</c:v>
                </c:pt>
                <c:pt idx="6193">
                  <c:v>41645.414189814815</c:v>
                </c:pt>
                <c:pt idx="6194">
                  <c:v>41645.414212962962</c:v>
                </c:pt>
                <c:pt idx="6195">
                  <c:v>41645.414236111115</c:v>
                </c:pt>
                <c:pt idx="6196">
                  <c:v>41645.414259259262</c:v>
                </c:pt>
                <c:pt idx="6197">
                  <c:v>41645.414282407408</c:v>
                </c:pt>
                <c:pt idx="6198">
                  <c:v>41645.414305555554</c:v>
                </c:pt>
                <c:pt idx="6199">
                  <c:v>41645.4143287037</c:v>
                </c:pt>
                <c:pt idx="6200">
                  <c:v>41645.414351851854</c:v>
                </c:pt>
                <c:pt idx="6201">
                  <c:v>41645.414375</c:v>
                </c:pt>
                <c:pt idx="6202">
                  <c:v>41645.414398148147</c:v>
                </c:pt>
                <c:pt idx="6203">
                  <c:v>41645.4144212963</c:v>
                </c:pt>
                <c:pt idx="6204">
                  <c:v>41645.414444444446</c:v>
                </c:pt>
                <c:pt idx="6205">
                  <c:v>41645.414467592593</c:v>
                </c:pt>
                <c:pt idx="6206">
                  <c:v>41645.414490740739</c:v>
                </c:pt>
                <c:pt idx="6207">
                  <c:v>41645.414513888885</c:v>
                </c:pt>
                <c:pt idx="6208">
                  <c:v>41645.414537037039</c:v>
                </c:pt>
                <c:pt idx="6209">
                  <c:v>41645.414560185185</c:v>
                </c:pt>
                <c:pt idx="6210">
                  <c:v>41645.414583333331</c:v>
                </c:pt>
                <c:pt idx="6211">
                  <c:v>41645.414606481485</c:v>
                </c:pt>
                <c:pt idx="6212">
                  <c:v>41645.414629629631</c:v>
                </c:pt>
                <c:pt idx="6213">
                  <c:v>41645.414652777778</c:v>
                </c:pt>
                <c:pt idx="6214">
                  <c:v>41645.414675925924</c:v>
                </c:pt>
                <c:pt idx="6215">
                  <c:v>41645.41469907407</c:v>
                </c:pt>
                <c:pt idx="6216">
                  <c:v>41645.414722222224</c:v>
                </c:pt>
                <c:pt idx="6217">
                  <c:v>41645.41474537037</c:v>
                </c:pt>
                <c:pt idx="6218">
                  <c:v>41645.414768518516</c:v>
                </c:pt>
                <c:pt idx="6219">
                  <c:v>41645.41479166667</c:v>
                </c:pt>
                <c:pt idx="6220">
                  <c:v>41645.414814814816</c:v>
                </c:pt>
                <c:pt idx="6221">
                  <c:v>41645.414837962962</c:v>
                </c:pt>
                <c:pt idx="6222">
                  <c:v>41645.414861111109</c:v>
                </c:pt>
                <c:pt idx="6223">
                  <c:v>41645.414884259255</c:v>
                </c:pt>
                <c:pt idx="6224">
                  <c:v>41645.414907407408</c:v>
                </c:pt>
                <c:pt idx="6225">
                  <c:v>41645.414930555555</c:v>
                </c:pt>
                <c:pt idx="6226">
                  <c:v>41645.414953703701</c:v>
                </c:pt>
                <c:pt idx="6227">
                  <c:v>41645.414976851855</c:v>
                </c:pt>
                <c:pt idx="6228">
                  <c:v>41645.415000000001</c:v>
                </c:pt>
                <c:pt idx="6229">
                  <c:v>41645.415023148147</c:v>
                </c:pt>
                <c:pt idx="6230">
                  <c:v>41645.415046296301</c:v>
                </c:pt>
                <c:pt idx="6231">
                  <c:v>41645.415069444447</c:v>
                </c:pt>
                <c:pt idx="6232">
                  <c:v>41645.415092592593</c:v>
                </c:pt>
                <c:pt idx="6233">
                  <c:v>41645.41511574074</c:v>
                </c:pt>
                <c:pt idx="6234">
                  <c:v>41645.415138888886</c:v>
                </c:pt>
                <c:pt idx="6235">
                  <c:v>41645.415162037039</c:v>
                </c:pt>
                <c:pt idx="6236">
                  <c:v>41645.415185185186</c:v>
                </c:pt>
                <c:pt idx="6237">
                  <c:v>41645.415208333332</c:v>
                </c:pt>
                <c:pt idx="6238">
                  <c:v>41645.415231481486</c:v>
                </c:pt>
                <c:pt idx="6239">
                  <c:v>41645.415254629632</c:v>
                </c:pt>
                <c:pt idx="6240">
                  <c:v>41645.415277777778</c:v>
                </c:pt>
                <c:pt idx="6241">
                  <c:v>41645.415300925924</c:v>
                </c:pt>
                <c:pt idx="6242">
                  <c:v>41645.415324074071</c:v>
                </c:pt>
                <c:pt idx="6243">
                  <c:v>41645.415347222224</c:v>
                </c:pt>
                <c:pt idx="6244">
                  <c:v>41645.415370370371</c:v>
                </c:pt>
                <c:pt idx="6245">
                  <c:v>41645.415393518517</c:v>
                </c:pt>
                <c:pt idx="6246">
                  <c:v>41645.41541666667</c:v>
                </c:pt>
                <c:pt idx="6247">
                  <c:v>41645.415439814817</c:v>
                </c:pt>
                <c:pt idx="6248">
                  <c:v>41645.415462962963</c:v>
                </c:pt>
                <c:pt idx="6249">
                  <c:v>41645.415486111109</c:v>
                </c:pt>
                <c:pt idx="6250">
                  <c:v>41645.415509259255</c:v>
                </c:pt>
                <c:pt idx="6251">
                  <c:v>41645.415532407409</c:v>
                </c:pt>
                <c:pt idx="6252">
                  <c:v>41645.415555555555</c:v>
                </c:pt>
                <c:pt idx="6253">
                  <c:v>41645.415578703702</c:v>
                </c:pt>
                <c:pt idx="6254">
                  <c:v>41645.415601851855</c:v>
                </c:pt>
                <c:pt idx="6255">
                  <c:v>41645.415625000001</c:v>
                </c:pt>
                <c:pt idx="6256">
                  <c:v>41645.415648148148</c:v>
                </c:pt>
                <c:pt idx="6257">
                  <c:v>41645.415671296294</c:v>
                </c:pt>
                <c:pt idx="6258">
                  <c:v>41645.41569444444</c:v>
                </c:pt>
                <c:pt idx="6259">
                  <c:v>41645.415717592594</c:v>
                </c:pt>
                <c:pt idx="6260">
                  <c:v>41645.41574074074</c:v>
                </c:pt>
                <c:pt idx="6261">
                  <c:v>41645.415763888886</c:v>
                </c:pt>
                <c:pt idx="6262">
                  <c:v>41645.41578703704</c:v>
                </c:pt>
                <c:pt idx="6263">
                  <c:v>41645.415810185186</c:v>
                </c:pt>
                <c:pt idx="6264">
                  <c:v>41645.415833333333</c:v>
                </c:pt>
                <c:pt idx="6265">
                  <c:v>41645.415856481479</c:v>
                </c:pt>
                <c:pt idx="6266">
                  <c:v>41645.415879629625</c:v>
                </c:pt>
                <c:pt idx="6267">
                  <c:v>41645.415902777779</c:v>
                </c:pt>
                <c:pt idx="6268">
                  <c:v>41645.415925925925</c:v>
                </c:pt>
                <c:pt idx="6269">
                  <c:v>41645.415949074071</c:v>
                </c:pt>
                <c:pt idx="6270">
                  <c:v>41645.415972222225</c:v>
                </c:pt>
                <c:pt idx="6271">
                  <c:v>41645.415995370371</c:v>
                </c:pt>
                <c:pt idx="6272">
                  <c:v>41645.416018518517</c:v>
                </c:pt>
                <c:pt idx="6273">
                  <c:v>41645.416041666671</c:v>
                </c:pt>
                <c:pt idx="6274">
                  <c:v>41645.416064814817</c:v>
                </c:pt>
                <c:pt idx="6275">
                  <c:v>41645.416087962964</c:v>
                </c:pt>
                <c:pt idx="6276">
                  <c:v>41645.41611111111</c:v>
                </c:pt>
                <c:pt idx="6277">
                  <c:v>41645.416134259256</c:v>
                </c:pt>
                <c:pt idx="6278">
                  <c:v>41645.41615740741</c:v>
                </c:pt>
                <c:pt idx="6279">
                  <c:v>41645.416180555556</c:v>
                </c:pt>
                <c:pt idx="6280">
                  <c:v>41645.416203703702</c:v>
                </c:pt>
                <c:pt idx="6281">
                  <c:v>41645.416226851856</c:v>
                </c:pt>
                <c:pt idx="6282">
                  <c:v>41645.416250000002</c:v>
                </c:pt>
                <c:pt idx="6283">
                  <c:v>41645.416273148148</c:v>
                </c:pt>
                <c:pt idx="6284">
                  <c:v>41645.416296296295</c:v>
                </c:pt>
                <c:pt idx="6285">
                  <c:v>41645.416319444441</c:v>
                </c:pt>
                <c:pt idx="6286">
                  <c:v>41645.416342592594</c:v>
                </c:pt>
                <c:pt idx="6287">
                  <c:v>41645.416365740741</c:v>
                </c:pt>
                <c:pt idx="6288">
                  <c:v>41645.416388888887</c:v>
                </c:pt>
                <c:pt idx="6289">
                  <c:v>41645.416412037041</c:v>
                </c:pt>
                <c:pt idx="6290">
                  <c:v>41645.416435185187</c:v>
                </c:pt>
                <c:pt idx="6291">
                  <c:v>41645.416458333333</c:v>
                </c:pt>
                <c:pt idx="6292">
                  <c:v>41645.416481481479</c:v>
                </c:pt>
                <c:pt idx="6293">
                  <c:v>41645.416504629626</c:v>
                </c:pt>
                <c:pt idx="6294">
                  <c:v>41645.416527777779</c:v>
                </c:pt>
                <c:pt idx="6295">
                  <c:v>41645.416550925926</c:v>
                </c:pt>
                <c:pt idx="6296">
                  <c:v>41645.416574074072</c:v>
                </c:pt>
                <c:pt idx="6297">
                  <c:v>41645.416597222225</c:v>
                </c:pt>
                <c:pt idx="6298">
                  <c:v>41645.416620370372</c:v>
                </c:pt>
                <c:pt idx="6299">
                  <c:v>41645.416643518518</c:v>
                </c:pt>
                <c:pt idx="6300">
                  <c:v>41645.416666666664</c:v>
                </c:pt>
                <c:pt idx="6301">
                  <c:v>41645.416689814811</c:v>
                </c:pt>
                <c:pt idx="6302">
                  <c:v>41645.416712962964</c:v>
                </c:pt>
                <c:pt idx="6303">
                  <c:v>41645.41673611111</c:v>
                </c:pt>
                <c:pt idx="6304">
                  <c:v>41645.416759259257</c:v>
                </c:pt>
                <c:pt idx="6305">
                  <c:v>41645.41678240741</c:v>
                </c:pt>
                <c:pt idx="6306">
                  <c:v>41645.416805555556</c:v>
                </c:pt>
                <c:pt idx="6307">
                  <c:v>41645.416828703703</c:v>
                </c:pt>
                <c:pt idx="6308">
                  <c:v>41645.416851851856</c:v>
                </c:pt>
                <c:pt idx="6309">
                  <c:v>41645.416875000003</c:v>
                </c:pt>
                <c:pt idx="6310">
                  <c:v>41645.416898148149</c:v>
                </c:pt>
                <c:pt idx="6311">
                  <c:v>41645.416921296295</c:v>
                </c:pt>
                <c:pt idx="6312">
                  <c:v>41645.416944444441</c:v>
                </c:pt>
                <c:pt idx="6313">
                  <c:v>41645.416967592595</c:v>
                </c:pt>
                <c:pt idx="6314">
                  <c:v>41645.416990740741</c:v>
                </c:pt>
                <c:pt idx="6315">
                  <c:v>41645.417013888888</c:v>
                </c:pt>
                <c:pt idx="6316">
                  <c:v>41645.417037037041</c:v>
                </c:pt>
                <c:pt idx="6317">
                  <c:v>41645.417060185187</c:v>
                </c:pt>
                <c:pt idx="6318">
                  <c:v>41645.417083333334</c:v>
                </c:pt>
                <c:pt idx="6319">
                  <c:v>41645.41710648148</c:v>
                </c:pt>
                <c:pt idx="6320">
                  <c:v>41645.417129629626</c:v>
                </c:pt>
                <c:pt idx="6321">
                  <c:v>41645.41715277778</c:v>
                </c:pt>
                <c:pt idx="6322">
                  <c:v>41645.417175925926</c:v>
                </c:pt>
                <c:pt idx="6323">
                  <c:v>41645.417199074072</c:v>
                </c:pt>
                <c:pt idx="6324">
                  <c:v>41645.417222222226</c:v>
                </c:pt>
                <c:pt idx="6325">
                  <c:v>41645.417245370372</c:v>
                </c:pt>
                <c:pt idx="6326">
                  <c:v>41645.417268518519</c:v>
                </c:pt>
                <c:pt idx="6327">
                  <c:v>41645.417291666665</c:v>
                </c:pt>
                <c:pt idx="6328">
                  <c:v>41645.417314814811</c:v>
                </c:pt>
                <c:pt idx="6329">
                  <c:v>41645.417337962965</c:v>
                </c:pt>
                <c:pt idx="6330">
                  <c:v>41645.417361111111</c:v>
                </c:pt>
                <c:pt idx="6331">
                  <c:v>41645.417384259257</c:v>
                </c:pt>
                <c:pt idx="6332">
                  <c:v>41645.417407407411</c:v>
                </c:pt>
                <c:pt idx="6333">
                  <c:v>41645.417430555557</c:v>
                </c:pt>
                <c:pt idx="6334">
                  <c:v>41645.417453703703</c:v>
                </c:pt>
                <c:pt idx="6335">
                  <c:v>41645.41747685185</c:v>
                </c:pt>
                <c:pt idx="6336">
                  <c:v>41645.417499999996</c:v>
                </c:pt>
                <c:pt idx="6337">
                  <c:v>41645.417523148149</c:v>
                </c:pt>
                <c:pt idx="6338">
                  <c:v>41645.417546296296</c:v>
                </c:pt>
                <c:pt idx="6339">
                  <c:v>41645.417569444442</c:v>
                </c:pt>
                <c:pt idx="6340">
                  <c:v>41645.417592592596</c:v>
                </c:pt>
                <c:pt idx="6341">
                  <c:v>41645.417615740742</c:v>
                </c:pt>
                <c:pt idx="6342">
                  <c:v>41645.417638888888</c:v>
                </c:pt>
                <c:pt idx="6343">
                  <c:v>41645.417662037034</c:v>
                </c:pt>
                <c:pt idx="6344">
                  <c:v>41645.417685185181</c:v>
                </c:pt>
                <c:pt idx="6345">
                  <c:v>41645.417708333334</c:v>
                </c:pt>
                <c:pt idx="6346">
                  <c:v>41645.417731481481</c:v>
                </c:pt>
                <c:pt idx="6347">
                  <c:v>41645.417754629627</c:v>
                </c:pt>
                <c:pt idx="6348">
                  <c:v>41645.41777777778</c:v>
                </c:pt>
                <c:pt idx="6349">
                  <c:v>41645.417800925927</c:v>
                </c:pt>
                <c:pt idx="6350">
                  <c:v>41645.417824074073</c:v>
                </c:pt>
                <c:pt idx="6351">
                  <c:v>41645.417847222227</c:v>
                </c:pt>
                <c:pt idx="6352">
                  <c:v>41645.417870370373</c:v>
                </c:pt>
                <c:pt idx="6353">
                  <c:v>41645.417893518519</c:v>
                </c:pt>
                <c:pt idx="6354">
                  <c:v>41645.417916666665</c:v>
                </c:pt>
                <c:pt idx="6355">
                  <c:v>41645.417939814812</c:v>
                </c:pt>
                <c:pt idx="6356">
                  <c:v>41645.417962962965</c:v>
                </c:pt>
                <c:pt idx="6357">
                  <c:v>41645.417986111112</c:v>
                </c:pt>
                <c:pt idx="6358">
                  <c:v>41645.418009259258</c:v>
                </c:pt>
                <c:pt idx="6359">
                  <c:v>41645.418032407411</c:v>
                </c:pt>
                <c:pt idx="6360">
                  <c:v>41645.418055555558</c:v>
                </c:pt>
                <c:pt idx="6361">
                  <c:v>41645.418078703704</c:v>
                </c:pt>
                <c:pt idx="6362">
                  <c:v>41645.41810185185</c:v>
                </c:pt>
                <c:pt idx="6363">
                  <c:v>41645.418124999997</c:v>
                </c:pt>
                <c:pt idx="6364">
                  <c:v>41645.41814814815</c:v>
                </c:pt>
                <c:pt idx="6365">
                  <c:v>41645.418171296296</c:v>
                </c:pt>
                <c:pt idx="6366">
                  <c:v>41645.418194444443</c:v>
                </c:pt>
                <c:pt idx="6367">
                  <c:v>41645.418217592596</c:v>
                </c:pt>
                <c:pt idx="6368">
                  <c:v>41645.418240740742</c:v>
                </c:pt>
                <c:pt idx="6369">
                  <c:v>41645.418263888889</c:v>
                </c:pt>
                <c:pt idx="6370">
                  <c:v>41645.418287037035</c:v>
                </c:pt>
                <c:pt idx="6371">
                  <c:v>41645.418310185181</c:v>
                </c:pt>
                <c:pt idx="6372">
                  <c:v>41645.418333333335</c:v>
                </c:pt>
                <c:pt idx="6373">
                  <c:v>41645.418356481481</c:v>
                </c:pt>
                <c:pt idx="6374">
                  <c:v>41645.418379629627</c:v>
                </c:pt>
                <c:pt idx="6375">
                  <c:v>41645.418402777781</c:v>
                </c:pt>
                <c:pt idx="6376">
                  <c:v>41645.418425925927</c:v>
                </c:pt>
                <c:pt idx="6377">
                  <c:v>41645.418449074074</c:v>
                </c:pt>
                <c:pt idx="6378">
                  <c:v>41645.41847222222</c:v>
                </c:pt>
                <c:pt idx="6379">
                  <c:v>41645.418495370366</c:v>
                </c:pt>
                <c:pt idx="6380">
                  <c:v>41645.41851851852</c:v>
                </c:pt>
                <c:pt idx="6381">
                  <c:v>41645.418541666666</c:v>
                </c:pt>
                <c:pt idx="6382">
                  <c:v>41645.418564814812</c:v>
                </c:pt>
                <c:pt idx="6383">
                  <c:v>41645.418587962966</c:v>
                </c:pt>
                <c:pt idx="6384">
                  <c:v>41645.418611111112</c:v>
                </c:pt>
                <c:pt idx="6385">
                  <c:v>41645.418634259258</c:v>
                </c:pt>
                <c:pt idx="6386">
                  <c:v>41645.418657407405</c:v>
                </c:pt>
                <c:pt idx="6387">
                  <c:v>41645.418680555558</c:v>
                </c:pt>
                <c:pt idx="6388">
                  <c:v>41645.418703703705</c:v>
                </c:pt>
                <c:pt idx="6389">
                  <c:v>41645.418726851851</c:v>
                </c:pt>
                <c:pt idx="6390">
                  <c:v>41645.418749999997</c:v>
                </c:pt>
                <c:pt idx="6391">
                  <c:v>41645.418773148151</c:v>
                </c:pt>
                <c:pt idx="6392">
                  <c:v>41645.418796296297</c:v>
                </c:pt>
                <c:pt idx="6393">
                  <c:v>41645.418819444443</c:v>
                </c:pt>
                <c:pt idx="6394">
                  <c:v>41645.418842592597</c:v>
                </c:pt>
                <c:pt idx="6395">
                  <c:v>41645.418865740743</c:v>
                </c:pt>
                <c:pt idx="6396">
                  <c:v>41645.418888888889</c:v>
                </c:pt>
                <c:pt idx="6397">
                  <c:v>41645.418912037036</c:v>
                </c:pt>
                <c:pt idx="6398">
                  <c:v>41645.418935185182</c:v>
                </c:pt>
                <c:pt idx="6399">
                  <c:v>41645.418958333335</c:v>
                </c:pt>
                <c:pt idx="6400">
                  <c:v>41645.418981481482</c:v>
                </c:pt>
                <c:pt idx="6401">
                  <c:v>41645.419004629628</c:v>
                </c:pt>
                <c:pt idx="6402">
                  <c:v>41645.419027777782</c:v>
                </c:pt>
                <c:pt idx="6403">
                  <c:v>41645.419050925928</c:v>
                </c:pt>
                <c:pt idx="6404">
                  <c:v>41645.419074074074</c:v>
                </c:pt>
                <c:pt idx="6405">
                  <c:v>41645.41909722222</c:v>
                </c:pt>
                <c:pt idx="6406">
                  <c:v>41645.419120370367</c:v>
                </c:pt>
                <c:pt idx="6407">
                  <c:v>41645.41914351852</c:v>
                </c:pt>
                <c:pt idx="6408">
                  <c:v>41645.419166666667</c:v>
                </c:pt>
                <c:pt idx="6409">
                  <c:v>41645.419189814813</c:v>
                </c:pt>
                <c:pt idx="6410">
                  <c:v>41645.419212962966</c:v>
                </c:pt>
                <c:pt idx="6411">
                  <c:v>41645.419236111113</c:v>
                </c:pt>
                <c:pt idx="6412">
                  <c:v>41645.419259259259</c:v>
                </c:pt>
                <c:pt idx="6413">
                  <c:v>41645.419282407405</c:v>
                </c:pt>
                <c:pt idx="6414">
                  <c:v>41645.419305555552</c:v>
                </c:pt>
                <c:pt idx="6415">
                  <c:v>41645.419328703705</c:v>
                </c:pt>
                <c:pt idx="6416">
                  <c:v>41645.419351851851</c:v>
                </c:pt>
                <c:pt idx="6417">
                  <c:v>41645.419374999998</c:v>
                </c:pt>
                <c:pt idx="6418">
                  <c:v>41645.419398148151</c:v>
                </c:pt>
                <c:pt idx="6419">
                  <c:v>41645.419421296298</c:v>
                </c:pt>
                <c:pt idx="6420">
                  <c:v>41645.419444444444</c:v>
                </c:pt>
                <c:pt idx="6421">
                  <c:v>41645.41946759259</c:v>
                </c:pt>
                <c:pt idx="6422">
                  <c:v>41645.419490740736</c:v>
                </c:pt>
                <c:pt idx="6423">
                  <c:v>41645.41951388889</c:v>
                </c:pt>
                <c:pt idx="6424">
                  <c:v>41645.419537037036</c:v>
                </c:pt>
                <c:pt idx="6425">
                  <c:v>41645.419560185182</c:v>
                </c:pt>
                <c:pt idx="6426">
                  <c:v>41645.419583333336</c:v>
                </c:pt>
                <c:pt idx="6427">
                  <c:v>41645.419606481482</c:v>
                </c:pt>
                <c:pt idx="6428">
                  <c:v>41645.419629629629</c:v>
                </c:pt>
                <c:pt idx="6429">
                  <c:v>41645.419652777782</c:v>
                </c:pt>
                <c:pt idx="6430">
                  <c:v>41645.419675925928</c:v>
                </c:pt>
                <c:pt idx="6431">
                  <c:v>41645.419699074075</c:v>
                </c:pt>
                <c:pt idx="6432">
                  <c:v>41645.419722222221</c:v>
                </c:pt>
                <c:pt idx="6433">
                  <c:v>41645.419745370367</c:v>
                </c:pt>
                <c:pt idx="6434">
                  <c:v>41645.419768518521</c:v>
                </c:pt>
                <c:pt idx="6435">
                  <c:v>41645.419791666667</c:v>
                </c:pt>
                <c:pt idx="6436">
                  <c:v>41645.419814814813</c:v>
                </c:pt>
                <c:pt idx="6437">
                  <c:v>41645.419837962967</c:v>
                </c:pt>
                <c:pt idx="6438">
                  <c:v>41645.419861111113</c:v>
                </c:pt>
                <c:pt idx="6439">
                  <c:v>41645.41988425926</c:v>
                </c:pt>
                <c:pt idx="6440">
                  <c:v>41645.419907407406</c:v>
                </c:pt>
                <c:pt idx="6441">
                  <c:v>41645.419930555552</c:v>
                </c:pt>
                <c:pt idx="6442">
                  <c:v>41645.419953703706</c:v>
                </c:pt>
                <c:pt idx="6443">
                  <c:v>41645.419976851852</c:v>
                </c:pt>
                <c:pt idx="6444">
                  <c:v>41645.42</c:v>
                </c:pt>
                <c:pt idx="6445">
                  <c:v>41645.420023148152</c:v>
                </c:pt>
                <c:pt idx="6446">
                  <c:v>41645.420046296298</c:v>
                </c:pt>
                <c:pt idx="6447">
                  <c:v>41645.420069444444</c:v>
                </c:pt>
                <c:pt idx="6448">
                  <c:v>41645.420092592591</c:v>
                </c:pt>
                <c:pt idx="6449">
                  <c:v>41645.420115740737</c:v>
                </c:pt>
                <c:pt idx="6450">
                  <c:v>41645.420138888891</c:v>
                </c:pt>
                <c:pt idx="6451">
                  <c:v>41645.420162037037</c:v>
                </c:pt>
                <c:pt idx="6452">
                  <c:v>41645.420185185183</c:v>
                </c:pt>
                <c:pt idx="6453">
                  <c:v>41645.420208333337</c:v>
                </c:pt>
                <c:pt idx="6454">
                  <c:v>41645.420231481483</c:v>
                </c:pt>
                <c:pt idx="6455">
                  <c:v>41645.420254629629</c:v>
                </c:pt>
                <c:pt idx="6456">
                  <c:v>41645.420277777775</c:v>
                </c:pt>
                <c:pt idx="6457">
                  <c:v>41645.420300925922</c:v>
                </c:pt>
                <c:pt idx="6458">
                  <c:v>41645.420324074075</c:v>
                </c:pt>
                <c:pt idx="6459">
                  <c:v>41645.420347222222</c:v>
                </c:pt>
                <c:pt idx="6460">
                  <c:v>41645.420370370368</c:v>
                </c:pt>
                <c:pt idx="6461">
                  <c:v>41645.420393518521</c:v>
                </c:pt>
                <c:pt idx="6462">
                  <c:v>41645.420416666668</c:v>
                </c:pt>
                <c:pt idx="6463">
                  <c:v>41645.420439814814</c:v>
                </c:pt>
                <c:pt idx="6464">
                  <c:v>41645.42046296296</c:v>
                </c:pt>
                <c:pt idx="6465">
                  <c:v>41645.420486111107</c:v>
                </c:pt>
                <c:pt idx="6466">
                  <c:v>41645.42050925926</c:v>
                </c:pt>
                <c:pt idx="6467">
                  <c:v>41645.420532407406</c:v>
                </c:pt>
                <c:pt idx="6468">
                  <c:v>41645.420555555553</c:v>
                </c:pt>
                <c:pt idx="6469">
                  <c:v>41645.420578703706</c:v>
                </c:pt>
                <c:pt idx="6470">
                  <c:v>41645.420601851853</c:v>
                </c:pt>
                <c:pt idx="6471">
                  <c:v>41645.420624999999</c:v>
                </c:pt>
                <c:pt idx="6472">
                  <c:v>41645.420648148152</c:v>
                </c:pt>
                <c:pt idx="6473">
                  <c:v>41645.420671296299</c:v>
                </c:pt>
                <c:pt idx="6474">
                  <c:v>41645.420694444445</c:v>
                </c:pt>
                <c:pt idx="6475">
                  <c:v>41645.420717592591</c:v>
                </c:pt>
                <c:pt idx="6476">
                  <c:v>41645.420740740738</c:v>
                </c:pt>
                <c:pt idx="6477">
                  <c:v>41645.420763888891</c:v>
                </c:pt>
                <c:pt idx="6478">
                  <c:v>41645.420787037037</c:v>
                </c:pt>
                <c:pt idx="6479">
                  <c:v>41645.420810185184</c:v>
                </c:pt>
                <c:pt idx="6480">
                  <c:v>41645.420833333337</c:v>
                </c:pt>
                <c:pt idx="6481">
                  <c:v>41645.420856481483</c:v>
                </c:pt>
                <c:pt idx="6482">
                  <c:v>41645.42087962963</c:v>
                </c:pt>
                <c:pt idx="6483">
                  <c:v>41645.420902777776</c:v>
                </c:pt>
                <c:pt idx="6484">
                  <c:v>41645.420925925922</c:v>
                </c:pt>
                <c:pt idx="6485">
                  <c:v>41645.420949074076</c:v>
                </c:pt>
                <c:pt idx="6486">
                  <c:v>41645.420972222222</c:v>
                </c:pt>
                <c:pt idx="6487">
                  <c:v>41645.420995370368</c:v>
                </c:pt>
                <c:pt idx="6488">
                  <c:v>41645.421018518522</c:v>
                </c:pt>
                <c:pt idx="6489">
                  <c:v>41645.421041666668</c:v>
                </c:pt>
                <c:pt idx="6490">
                  <c:v>41645.421064814815</c:v>
                </c:pt>
                <c:pt idx="6491">
                  <c:v>41645.421087962961</c:v>
                </c:pt>
                <c:pt idx="6492">
                  <c:v>41645.421111111107</c:v>
                </c:pt>
                <c:pt idx="6493">
                  <c:v>41645.421134259261</c:v>
                </c:pt>
                <c:pt idx="6494">
                  <c:v>41645.421157407407</c:v>
                </c:pt>
                <c:pt idx="6495">
                  <c:v>41645.421180555553</c:v>
                </c:pt>
                <c:pt idx="6496">
                  <c:v>41645.421203703707</c:v>
                </c:pt>
                <c:pt idx="6497">
                  <c:v>41645.421226851853</c:v>
                </c:pt>
                <c:pt idx="6498">
                  <c:v>41645.421249999999</c:v>
                </c:pt>
                <c:pt idx="6499">
                  <c:v>41645.421273148146</c:v>
                </c:pt>
                <c:pt idx="6500">
                  <c:v>41645.421296296292</c:v>
                </c:pt>
                <c:pt idx="6501">
                  <c:v>41645.421319444446</c:v>
                </c:pt>
                <c:pt idx="6502">
                  <c:v>41645.421342592592</c:v>
                </c:pt>
                <c:pt idx="6503">
                  <c:v>41645.421365740738</c:v>
                </c:pt>
                <c:pt idx="6504">
                  <c:v>41645.421388888892</c:v>
                </c:pt>
                <c:pt idx="6505">
                  <c:v>41645.421412037038</c:v>
                </c:pt>
                <c:pt idx="6506">
                  <c:v>41645.421435185184</c:v>
                </c:pt>
                <c:pt idx="6507">
                  <c:v>41645.421458333338</c:v>
                </c:pt>
                <c:pt idx="6508">
                  <c:v>41645.421481481484</c:v>
                </c:pt>
                <c:pt idx="6509">
                  <c:v>41645.42150462963</c:v>
                </c:pt>
                <c:pt idx="6510">
                  <c:v>41645.421527777777</c:v>
                </c:pt>
                <c:pt idx="6511">
                  <c:v>41645.421550925923</c:v>
                </c:pt>
                <c:pt idx="6512">
                  <c:v>41645.421574074076</c:v>
                </c:pt>
                <c:pt idx="6513">
                  <c:v>41645.421597222223</c:v>
                </c:pt>
                <c:pt idx="6514">
                  <c:v>41645.421620370369</c:v>
                </c:pt>
                <c:pt idx="6515">
                  <c:v>41645.421643518523</c:v>
                </c:pt>
                <c:pt idx="6516">
                  <c:v>41645.421666666669</c:v>
                </c:pt>
                <c:pt idx="6517">
                  <c:v>41645.421689814815</c:v>
                </c:pt>
                <c:pt idx="6518">
                  <c:v>41645.421712962961</c:v>
                </c:pt>
                <c:pt idx="6519">
                  <c:v>41645.421736111108</c:v>
                </c:pt>
                <c:pt idx="6520">
                  <c:v>41645.421759259261</c:v>
                </c:pt>
                <c:pt idx="6521">
                  <c:v>41645.421782407408</c:v>
                </c:pt>
                <c:pt idx="6522">
                  <c:v>41645.421805555554</c:v>
                </c:pt>
                <c:pt idx="6523">
                  <c:v>41645.421828703707</c:v>
                </c:pt>
                <c:pt idx="6524">
                  <c:v>41645.421851851854</c:v>
                </c:pt>
                <c:pt idx="6525">
                  <c:v>41645.421875</c:v>
                </c:pt>
                <c:pt idx="6526">
                  <c:v>41645.421898148146</c:v>
                </c:pt>
                <c:pt idx="6527">
                  <c:v>41645.421921296293</c:v>
                </c:pt>
                <c:pt idx="6528">
                  <c:v>41645.421944444446</c:v>
                </c:pt>
                <c:pt idx="6529">
                  <c:v>41645.421967592592</c:v>
                </c:pt>
                <c:pt idx="6530">
                  <c:v>41645.421990740739</c:v>
                </c:pt>
                <c:pt idx="6531">
                  <c:v>41645.422013888892</c:v>
                </c:pt>
                <c:pt idx="6532">
                  <c:v>41645.422037037039</c:v>
                </c:pt>
                <c:pt idx="6533">
                  <c:v>41645.422060185185</c:v>
                </c:pt>
                <c:pt idx="6534">
                  <c:v>41645.422083333331</c:v>
                </c:pt>
                <c:pt idx="6535">
                  <c:v>41645.422106481477</c:v>
                </c:pt>
                <c:pt idx="6536">
                  <c:v>41645.422129629631</c:v>
                </c:pt>
                <c:pt idx="6537">
                  <c:v>41645.422152777777</c:v>
                </c:pt>
                <c:pt idx="6538">
                  <c:v>41645.422175925924</c:v>
                </c:pt>
                <c:pt idx="6539">
                  <c:v>41645.422199074077</c:v>
                </c:pt>
                <c:pt idx="6540">
                  <c:v>41645.422222222223</c:v>
                </c:pt>
                <c:pt idx="6541">
                  <c:v>41645.42224537037</c:v>
                </c:pt>
                <c:pt idx="6542">
                  <c:v>41645.422268518516</c:v>
                </c:pt>
                <c:pt idx="6543">
                  <c:v>41645.422291666662</c:v>
                </c:pt>
                <c:pt idx="6544">
                  <c:v>41645.422314814816</c:v>
                </c:pt>
                <c:pt idx="6545">
                  <c:v>41645.422337962962</c:v>
                </c:pt>
                <c:pt idx="6546">
                  <c:v>41645.422361111108</c:v>
                </c:pt>
                <c:pt idx="6547">
                  <c:v>41645.422384259262</c:v>
                </c:pt>
                <c:pt idx="6548">
                  <c:v>41645.422407407408</c:v>
                </c:pt>
                <c:pt idx="6549">
                  <c:v>41645.422430555554</c:v>
                </c:pt>
                <c:pt idx="6550">
                  <c:v>41645.422453703708</c:v>
                </c:pt>
                <c:pt idx="6551">
                  <c:v>41645.422476851854</c:v>
                </c:pt>
                <c:pt idx="6552">
                  <c:v>41645.422500000001</c:v>
                </c:pt>
                <c:pt idx="6553">
                  <c:v>41645.422523148147</c:v>
                </c:pt>
                <c:pt idx="6554">
                  <c:v>41645.422546296293</c:v>
                </c:pt>
                <c:pt idx="6555">
                  <c:v>41645.422569444447</c:v>
                </c:pt>
                <c:pt idx="6556">
                  <c:v>41645.422592592593</c:v>
                </c:pt>
                <c:pt idx="6557">
                  <c:v>41645.422615740739</c:v>
                </c:pt>
                <c:pt idx="6558">
                  <c:v>41645.422638888893</c:v>
                </c:pt>
                <c:pt idx="6559">
                  <c:v>41645.422662037039</c:v>
                </c:pt>
                <c:pt idx="6560">
                  <c:v>41645.422685185185</c:v>
                </c:pt>
                <c:pt idx="6561">
                  <c:v>41645.422708333332</c:v>
                </c:pt>
                <c:pt idx="6562">
                  <c:v>41645.422731481478</c:v>
                </c:pt>
                <c:pt idx="6563">
                  <c:v>41645.422754629632</c:v>
                </c:pt>
                <c:pt idx="6564">
                  <c:v>41645.422777777778</c:v>
                </c:pt>
                <c:pt idx="6565">
                  <c:v>41645.422800925924</c:v>
                </c:pt>
                <c:pt idx="6566">
                  <c:v>41645.422824074078</c:v>
                </c:pt>
                <c:pt idx="6567">
                  <c:v>41645.422847222224</c:v>
                </c:pt>
                <c:pt idx="6568">
                  <c:v>41645.42287037037</c:v>
                </c:pt>
                <c:pt idx="6569">
                  <c:v>41645.422893518517</c:v>
                </c:pt>
                <c:pt idx="6570">
                  <c:v>41645.422916666663</c:v>
                </c:pt>
                <c:pt idx="6571">
                  <c:v>41645.422939814816</c:v>
                </c:pt>
                <c:pt idx="6572">
                  <c:v>41645.422962962963</c:v>
                </c:pt>
                <c:pt idx="6573">
                  <c:v>41645.422986111109</c:v>
                </c:pt>
                <c:pt idx="6574">
                  <c:v>41645.423009259262</c:v>
                </c:pt>
                <c:pt idx="6575">
                  <c:v>41645.423032407409</c:v>
                </c:pt>
                <c:pt idx="6576">
                  <c:v>41645.423055555555</c:v>
                </c:pt>
                <c:pt idx="6577">
                  <c:v>41645.423078703701</c:v>
                </c:pt>
                <c:pt idx="6578">
                  <c:v>41645.423101851848</c:v>
                </c:pt>
                <c:pt idx="6579">
                  <c:v>41645.423125000001</c:v>
                </c:pt>
                <c:pt idx="6580">
                  <c:v>41645.423148148147</c:v>
                </c:pt>
                <c:pt idx="6581">
                  <c:v>41645.423171296294</c:v>
                </c:pt>
                <c:pt idx="6582">
                  <c:v>41645.423194444447</c:v>
                </c:pt>
                <c:pt idx="6583">
                  <c:v>41645.423217592594</c:v>
                </c:pt>
                <c:pt idx="6584">
                  <c:v>41645.42324074074</c:v>
                </c:pt>
                <c:pt idx="6585">
                  <c:v>41645.423263888893</c:v>
                </c:pt>
                <c:pt idx="6586">
                  <c:v>41645.42328703704</c:v>
                </c:pt>
                <c:pt idx="6587">
                  <c:v>41645.423310185186</c:v>
                </c:pt>
                <c:pt idx="6588">
                  <c:v>41645.423333333332</c:v>
                </c:pt>
                <c:pt idx="6589">
                  <c:v>41645.423356481479</c:v>
                </c:pt>
                <c:pt idx="6590">
                  <c:v>41645.423379629632</c:v>
                </c:pt>
                <c:pt idx="6591">
                  <c:v>41645.423402777778</c:v>
                </c:pt>
                <c:pt idx="6592">
                  <c:v>41645.423425925925</c:v>
                </c:pt>
                <c:pt idx="6593">
                  <c:v>41645.423449074078</c:v>
                </c:pt>
                <c:pt idx="6594">
                  <c:v>41645.423472222225</c:v>
                </c:pt>
                <c:pt idx="6595">
                  <c:v>41645.423495370371</c:v>
                </c:pt>
                <c:pt idx="6596">
                  <c:v>41645.423518518517</c:v>
                </c:pt>
                <c:pt idx="6597">
                  <c:v>41645.423541666663</c:v>
                </c:pt>
                <c:pt idx="6598">
                  <c:v>41645.423564814817</c:v>
                </c:pt>
                <c:pt idx="6599">
                  <c:v>41645.423587962963</c:v>
                </c:pt>
                <c:pt idx="6600">
                  <c:v>41645.423611111109</c:v>
                </c:pt>
                <c:pt idx="6601">
                  <c:v>41645.423634259263</c:v>
                </c:pt>
                <c:pt idx="6602">
                  <c:v>41645.423657407409</c:v>
                </c:pt>
                <c:pt idx="6603">
                  <c:v>41645.423680555556</c:v>
                </c:pt>
                <c:pt idx="6604">
                  <c:v>41645.423703703702</c:v>
                </c:pt>
                <c:pt idx="6605">
                  <c:v>41645.423726851848</c:v>
                </c:pt>
                <c:pt idx="6606">
                  <c:v>41645.423750000002</c:v>
                </c:pt>
                <c:pt idx="6607">
                  <c:v>41645.423773148148</c:v>
                </c:pt>
                <c:pt idx="6608">
                  <c:v>41645.423796296294</c:v>
                </c:pt>
                <c:pt idx="6609">
                  <c:v>41645.423819444448</c:v>
                </c:pt>
                <c:pt idx="6610">
                  <c:v>41645.423842592594</c:v>
                </c:pt>
                <c:pt idx="6611">
                  <c:v>41645.42386574074</c:v>
                </c:pt>
                <c:pt idx="6612">
                  <c:v>41645.423888888887</c:v>
                </c:pt>
                <c:pt idx="6613">
                  <c:v>41645.423912037033</c:v>
                </c:pt>
                <c:pt idx="6614">
                  <c:v>41645.423935185187</c:v>
                </c:pt>
                <c:pt idx="6615">
                  <c:v>41645.423958333333</c:v>
                </c:pt>
                <c:pt idx="6616">
                  <c:v>41645.423981481479</c:v>
                </c:pt>
                <c:pt idx="6617">
                  <c:v>41645.424004629633</c:v>
                </c:pt>
                <c:pt idx="6618">
                  <c:v>41645.424027777779</c:v>
                </c:pt>
                <c:pt idx="6619">
                  <c:v>41645.424050925925</c:v>
                </c:pt>
                <c:pt idx="6620">
                  <c:v>41645.424074074072</c:v>
                </c:pt>
                <c:pt idx="6621">
                  <c:v>41645.424097222218</c:v>
                </c:pt>
                <c:pt idx="6622">
                  <c:v>41645.424120370371</c:v>
                </c:pt>
                <c:pt idx="6623">
                  <c:v>41645.424143518518</c:v>
                </c:pt>
                <c:pt idx="6624">
                  <c:v>41645.424166666664</c:v>
                </c:pt>
                <c:pt idx="6625">
                  <c:v>41645.424189814818</c:v>
                </c:pt>
                <c:pt idx="6626">
                  <c:v>41645.424212962964</c:v>
                </c:pt>
                <c:pt idx="6627">
                  <c:v>41645.42423611111</c:v>
                </c:pt>
                <c:pt idx="6628">
                  <c:v>41645.424259259264</c:v>
                </c:pt>
                <c:pt idx="6629">
                  <c:v>41645.42428240741</c:v>
                </c:pt>
                <c:pt idx="6630">
                  <c:v>41645.424305555556</c:v>
                </c:pt>
                <c:pt idx="6631">
                  <c:v>41645.424328703702</c:v>
                </c:pt>
                <c:pt idx="6632">
                  <c:v>41645.424351851849</c:v>
                </c:pt>
                <c:pt idx="6633">
                  <c:v>41645.424375000002</c:v>
                </c:pt>
                <c:pt idx="6634">
                  <c:v>41645.424398148149</c:v>
                </c:pt>
                <c:pt idx="6635">
                  <c:v>41645.424421296295</c:v>
                </c:pt>
                <c:pt idx="6636">
                  <c:v>41645.424444444448</c:v>
                </c:pt>
                <c:pt idx="6637">
                  <c:v>41645.424467592595</c:v>
                </c:pt>
                <c:pt idx="6638">
                  <c:v>41645.424490740741</c:v>
                </c:pt>
                <c:pt idx="6639">
                  <c:v>41645.424513888887</c:v>
                </c:pt>
                <c:pt idx="6640">
                  <c:v>41645.424537037034</c:v>
                </c:pt>
                <c:pt idx="6641">
                  <c:v>41645.424560185187</c:v>
                </c:pt>
                <c:pt idx="6642">
                  <c:v>41645.424583333333</c:v>
                </c:pt>
                <c:pt idx="6643">
                  <c:v>41645.42460648148</c:v>
                </c:pt>
                <c:pt idx="6644">
                  <c:v>41645.424629629633</c:v>
                </c:pt>
                <c:pt idx="6645">
                  <c:v>41645.42465277778</c:v>
                </c:pt>
                <c:pt idx="6646">
                  <c:v>41645.424675925926</c:v>
                </c:pt>
                <c:pt idx="6647">
                  <c:v>41645.424699074072</c:v>
                </c:pt>
                <c:pt idx="6648">
                  <c:v>41645.424722222218</c:v>
                </c:pt>
                <c:pt idx="6649">
                  <c:v>41645.424745370372</c:v>
                </c:pt>
                <c:pt idx="6650">
                  <c:v>41645.424768518518</c:v>
                </c:pt>
                <c:pt idx="6651">
                  <c:v>41645.424791666665</c:v>
                </c:pt>
                <c:pt idx="6652">
                  <c:v>41645.424814814818</c:v>
                </c:pt>
                <c:pt idx="6653">
                  <c:v>41645.424837962964</c:v>
                </c:pt>
                <c:pt idx="6654">
                  <c:v>41645.424861111111</c:v>
                </c:pt>
                <c:pt idx="6655">
                  <c:v>41645.424884259257</c:v>
                </c:pt>
                <c:pt idx="6656">
                  <c:v>41645.424907407403</c:v>
                </c:pt>
                <c:pt idx="6657">
                  <c:v>41645.424930555557</c:v>
                </c:pt>
                <c:pt idx="6658">
                  <c:v>41645.424953703703</c:v>
                </c:pt>
                <c:pt idx="6659">
                  <c:v>41645.424976851849</c:v>
                </c:pt>
                <c:pt idx="6660">
                  <c:v>41645.425000000003</c:v>
                </c:pt>
                <c:pt idx="6661">
                  <c:v>41645.425023148149</c:v>
                </c:pt>
                <c:pt idx="6662">
                  <c:v>41645.425046296295</c:v>
                </c:pt>
                <c:pt idx="6663">
                  <c:v>41645.425069444442</c:v>
                </c:pt>
                <c:pt idx="6664">
                  <c:v>41645.425092592595</c:v>
                </c:pt>
                <c:pt idx="6665">
                  <c:v>41645.425115740742</c:v>
                </c:pt>
                <c:pt idx="6666">
                  <c:v>41645.425138888888</c:v>
                </c:pt>
                <c:pt idx="6667">
                  <c:v>41645.425162037034</c:v>
                </c:pt>
                <c:pt idx="6668">
                  <c:v>41645.425185185188</c:v>
                </c:pt>
                <c:pt idx="6669">
                  <c:v>41645.425208333334</c:v>
                </c:pt>
                <c:pt idx="6670">
                  <c:v>41645.42523148148</c:v>
                </c:pt>
                <c:pt idx="6671">
                  <c:v>41645.425254629634</c:v>
                </c:pt>
                <c:pt idx="6672">
                  <c:v>41645.42527777778</c:v>
                </c:pt>
                <c:pt idx="6673">
                  <c:v>41645.425300925926</c:v>
                </c:pt>
                <c:pt idx="6674">
                  <c:v>41645.425324074073</c:v>
                </c:pt>
                <c:pt idx="6675">
                  <c:v>41645.425347222219</c:v>
                </c:pt>
                <c:pt idx="6676">
                  <c:v>41645.425370370373</c:v>
                </c:pt>
                <c:pt idx="6677">
                  <c:v>41645.425393518519</c:v>
                </c:pt>
                <c:pt idx="6678">
                  <c:v>41645.425416666665</c:v>
                </c:pt>
                <c:pt idx="6679">
                  <c:v>41645.425439814819</c:v>
                </c:pt>
                <c:pt idx="6680">
                  <c:v>41645.425462962965</c:v>
                </c:pt>
                <c:pt idx="6681">
                  <c:v>41645.425486111111</c:v>
                </c:pt>
                <c:pt idx="6682">
                  <c:v>41645.425509259258</c:v>
                </c:pt>
                <c:pt idx="6683">
                  <c:v>41645.425532407404</c:v>
                </c:pt>
                <c:pt idx="6684">
                  <c:v>41645.425555555557</c:v>
                </c:pt>
                <c:pt idx="6685">
                  <c:v>41645.425578703704</c:v>
                </c:pt>
                <c:pt idx="6686">
                  <c:v>41645.42560185185</c:v>
                </c:pt>
                <c:pt idx="6687">
                  <c:v>41645.425625000003</c:v>
                </c:pt>
                <c:pt idx="6688">
                  <c:v>41645.42564814815</c:v>
                </c:pt>
                <c:pt idx="6689">
                  <c:v>41645.425671296296</c:v>
                </c:pt>
                <c:pt idx="6690">
                  <c:v>41645.425694444442</c:v>
                </c:pt>
                <c:pt idx="6691">
                  <c:v>41645.425717592589</c:v>
                </c:pt>
                <c:pt idx="6692">
                  <c:v>41645.425740740742</c:v>
                </c:pt>
                <c:pt idx="6693">
                  <c:v>41645.425763888888</c:v>
                </c:pt>
                <c:pt idx="6694">
                  <c:v>41645.425787037035</c:v>
                </c:pt>
                <c:pt idx="6695">
                  <c:v>41645.425810185188</c:v>
                </c:pt>
                <c:pt idx="6696">
                  <c:v>41645.425833333335</c:v>
                </c:pt>
                <c:pt idx="6697">
                  <c:v>41645.425856481481</c:v>
                </c:pt>
                <c:pt idx="6698">
                  <c:v>41645.425879629627</c:v>
                </c:pt>
                <c:pt idx="6699">
                  <c:v>41645.425902777773</c:v>
                </c:pt>
                <c:pt idx="6700">
                  <c:v>41645.425925925927</c:v>
                </c:pt>
                <c:pt idx="6701">
                  <c:v>41645.425949074073</c:v>
                </c:pt>
                <c:pt idx="6702">
                  <c:v>41645.42597222222</c:v>
                </c:pt>
                <c:pt idx="6703">
                  <c:v>41645.425995370373</c:v>
                </c:pt>
                <c:pt idx="6704">
                  <c:v>41645.426018518519</c:v>
                </c:pt>
                <c:pt idx="6705">
                  <c:v>41645.426041666666</c:v>
                </c:pt>
                <c:pt idx="6706">
                  <c:v>41645.426064814819</c:v>
                </c:pt>
                <c:pt idx="6707">
                  <c:v>41645.426087962966</c:v>
                </c:pt>
                <c:pt idx="6708">
                  <c:v>41645.426111111112</c:v>
                </c:pt>
                <c:pt idx="6709">
                  <c:v>41645.426134259258</c:v>
                </c:pt>
                <c:pt idx="6710">
                  <c:v>41645.426157407404</c:v>
                </c:pt>
                <c:pt idx="6711">
                  <c:v>41645.426180555558</c:v>
                </c:pt>
                <c:pt idx="6712">
                  <c:v>41645.426203703704</c:v>
                </c:pt>
                <c:pt idx="6713">
                  <c:v>41645.426226851851</c:v>
                </c:pt>
                <c:pt idx="6714">
                  <c:v>41645.426250000004</c:v>
                </c:pt>
                <c:pt idx="6715">
                  <c:v>41645.42627314815</c:v>
                </c:pt>
                <c:pt idx="6716">
                  <c:v>41645.426296296297</c:v>
                </c:pt>
                <c:pt idx="6717">
                  <c:v>41645.426319444443</c:v>
                </c:pt>
                <c:pt idx="6718">
                  <c:v>41645.426342592589</c:v>
                </c:pt>
                <c:pt idx="6719">
                  <c:v>41645.426365740743</c:v>
                </c:pt>
                <c:pt idx="6720">
                  <c:v>41645.426388888889</c:v>
                </c:pt>
                <c:pt idx="6721">
                  <c:v>41645.426412037035</c:v>
                </c:pt>
                <c:pt idx="6722">
                  <c:v>41645.426435185189</c:v>
                </c:pt>
                <c:pt idx="6723">
                  <c:v>41645.426458333335</c:v>
                </c:pt>
                <c:pt idx="6724">
                  <c:v>41645.426481481481</c:v>
                </c:pt>
                <c:pt idx="6725">
                  <c:v>41645.426504629628</c:v>
                </c:pt>
                <c:pt idx="6726">
                  <c:v>41645.426527777774</c:v>
                </c:pt>
                <c:pt idx="6727">
                  <c:v>41645.426550925928</c:v>
                </c:pt>
                <c:pt idx="6728">
                  <c:v>41645.426574074074</c:v>
                </c:pt>
                <c:pt idx="6729">
                  <c:v>41645.42659722222</c:v>
                </c:pt>
                <c:pt idx="6730">
                  <c:v>41645.426620370374</c:v>
                </c:pt>
                <c:pt idx="6731">
                  <c:v>41645.42664351852</c:v>
                </c:pt>
                <c:pt idx="6732">
                  <c:v>41645.426666666666</c:v>
                </c:pt>
                <c:pt idx="6733">
                  <c:v>41645.426689814813</c:v>
                </c:pt>
                <c:pt idx="6734">
                  <c:v>41645.426712962959</c:v>
                </c:pt>
                <c:pt idx="6735">
                  <c:v>41645.426736111112</c:v>
                </c:pt>
                <c:pt idx="6736">
                  <c:v>41645.426759259259</c:v>
                </c:pt>
                <c:pt idx="6737">
                  <c:v>41645.426782407405</c:v>
                </c:pt>
                <c:pt idx="6738">
                  <c:v>41645.426805555559</c:v>
                </c:pt>
                <c:pt idx="6739">
                  <c:v>41645.426828703705</c:v>
                </c:pt>
                <c:pt idx="6740">
                  <c:v>41645.426851851851</c:v>
                </c:pt>
                <c:pt idx="6741">
                  <c:v>41645.426874999997</c:v>
                </c:pt>
                <c:pt idx="6742">
                  <c:v>41645.426898148144</c:v>
                </c:pt>
                <c:pt idx="6743">
                  <c:v>41645.426921296297</c:v>
                </c:pt>
                <c:pt idx="6744">
                  <c:v>41645.426944444444</c:v>
                </c:pt>
                <c:pt idx="6745">
                  <c:v>41645.42696759259</c:v>
                </c:pt>
                <c:pt idx="6746">
                  <c:v>41645.426990740743</c:v>
                </c:pt>
                <c:pt idx="6747">
                  <c:v>41645.42701388889</c:v>
                </c:pt>
                <c:pt idx="6748">
                  <c:v>41645.427037037036</c:v>
                </c:pt>
                <c:pt idx="6749">
                  <c:v>41645.427060185189</c:v>
                </c:pt>
                <c:pt idx="6750">
                  <c:v>41645.427083333336</c:v>
                </c:pt>
                <c:pt idx="6751">
                  <c:v>41645.427106481482</c:v>
                </c:pt>
                <c:pt idx="6752">
                  <c:v>41645.427129629628</c:v>
                </c:pt>
                <c:pt idx="6753">
                  <c:v>41645.427152777775</c:v>
                </c:pt>
                <c:pt idx="6754">
                  <c:v>41645.427175925928</c:v>
                </c:pt>
                <c:pt idx="6755">
                  <c:v>41645.427199074074</c:v>
                </c:pt>
                <c:pt idx="6756">
                  <c:v>41645.427222222221</c:v>
                </c:pt>
                <c:pt idx="6757">
                  <c:v>41645.427245370374</c:v>
                </c:pt>
                <c:pt idx="6758">
                  <c:v>41645.427268518521</c:v>
                </c:pt>
                <c:pt idx="6759">
                  <c:v>41645.427291666667</c:v>
                </c:pt>
                <c:pt idx="6760">
                  <c:v>41645.427314814813</c:v>
                </c:pt>
                <c:pt idx="6761">
                  <c:v>41645.427337962959</c:v>
                </c:pt>
                <c:pt idx="6762">
                  <c:v>41645.427361111113</c:v>
                </c:pt>
                <c:pt idx="6763">
                  <c:v>41645.427384259259</c:v>
                </c:pt>
                <c:pt idx="6764">
                  <c:v>41645.427407407406</c:v>
                </c:pt>
                <c:pt idx="6765">
                  <c:v>41645.427430555559</c:v>
                </c:pt>
                <c:pt idx="6766">
                  <c:v>41645.427453703705</c:v>
                </c:pt>
                <c:pt idx="6767">
                  <c:v>41645.427476851852</c:v>
                </c:pt>
                <c:pt idx="6768">
                  <c:v>41645.427499999998</c:v>
                </c:pt>
                <c:pt idx="6769">
                  <c:v>41645.427523148144</c:v>
                </c:pt>
                <c:pt idx="6770">
                  <c:v>41645.427546296298</c:v>
                </c:pt>
                <c:pt idx="6771">
                  <c:v>41645.427569444444</c:v>
                </c:pt>
                <c:pt idx="6772">
                  <c:v>41645.42759259259</c:v>
                </c:pt>
                <c:pt idx="6773">
                  <c:v>41645.427615740744</c:v>
                </c:pt>
                <c:pt idx="6774">
                  <c:v>41645.42763888889</c:v>
                </c:pt>
                <c:pt idx="6775">
                  <c:v>41645.427662037036</c:v>
                </c:pt>
                <c:pt idx="6776">
                  <c:v>41645.427685185183</c:v>
                </c:pt>
                <c:pt idx="6777">
                  <c:v>41645.427708333329</c:v>
                </c:pt>
                <c:pt idx="6778">
                  <c:v>41645.427731481483</c:v>
                </c:pt>
                <c:pt idx="6779">
                  <c:v>41645.427754629629</c:v>
                </c:pt>
                <c:pt idx="6780">
                  <c:v>41645.427777777775</c:v>
                </c:pt>
                <c:pt idx="6781">
                  <c:v>41645.427800925929</c:v>
                </c:pt>
                <c:pt idx="6782">
                  <c:v>41645.427824074075</c:v>
                </c:pt>
                <c:pt idx="6783">
                  <c:v>41645.427847222221</c:v>
                </c:pt>
                <c:pt idx="6784">
                  <c:v>41645.427870370375</c:v>
                </c:pt>
                <c:pt idx="6785">
                  <c:v>41645.427893518521</c:v>
                </c:pt>
                <c:pt idx="6786">
                  <c:v>41645.427916666667</c:v>
                </c:pt>
                <c:pt idx="6787">
                  <c:v>41645.427939814814</c:v>
                </c:pt>
                <c:pt idx="6788">
                  <c:v>41645.42796296296</c:v>
                </c:pt>
                <c:pt idx="6789">
                  <c:v>41645.427986111114</c:v>
                </c:pt>
                <c:pt idx="6790">
                  <c:v>41645.42800925926</c:v>
                </c:pt>
                <c:pt idx="6791">
                  <c:v>41645.428032407406</c:v>
                </c:pt>
                <c:pt idx="6792">
                  <c:v>41645.42805555556</c:v>
                </c:pt>
                <c:pt idx="6793">
                  <c:v>41645.428078703706</c:v>
                </c:pt>
                <c:pt idx="6794">
                  <c:v>41645.428101851852</c:v>
                </c:pt>
                <c:pt idx="6795">
                  <c:v>41645.428124999999</c:v>
                </c:pt>
                <c:pt idx="6796">
                  <c:v>41645.428148148145</c:v>
                </c:pt>
                <c:pt idx="6797">
                  <c:v>41645.428171296298</c:v>
                </c:pt>
                <c:pt idx="6798">
                  <c:v>41645.428194444445</c:v>
                </c:pt>
                <c:pt idx="6799">
                  <c:v>41645.428217592591</c:v>
                </c:pt>
                <c:pt idx="6800">
                  <c:v>41645.428240740745</c:v>
                </c:pt>
                <c:pt idx="6801">
                  <c:v>41645.428263888891</c:v>
                </c:pt>
                <c:pt idx="6802">
                  <c:v>41645.428287037037</c:v>
                </c:pt>
                <c:pt idx="6803">
                  <c:v>41645.428310185183</c:v>
                </c:pt>
                <c:pt idx="6804">
                  <c:v>41645.42833333333</c:v>
                </c:pt>
                <c:pt idx="6805">
                  <c:v>41645.428356481483</c:v>
                </c:pt>
                <c:pt idx="6806">
                  <c:v>41645.428379629629</c:v>
                </c:pt>
                <c:pt idx="6807">
                  <c:v>41645.428402777776</c:v>
                </c:pt>
                <c:pt idx="6808">
                  <c:v>41645.428425925929</c:v>
                </c:pt>
                <c:pt idx="6809">
                  <c:v>41645.428449074076</c:v>
                </c:pt>
                <c:pt idx="6810">
                  <c:v>41645.428472222222</c:v>
                </c:pt>
                <c:pt idx="6811">
                  <c:v>41645.428495370368</c:v>
                </c:pt>
                <c:pt idx="6812">
                  <c:v>41645.428518518514</c:v>
                </c:pt>
                <c:pt idx="6813">
                  <c:v>41645.428541666668</c:v>
                </c:pt>
                <c:pt idx="6814">
                  <c:v>41645.428564814814</c:v>
                </c:pt>
                <c:pt idx="6815">
                  <c:v>41645.428587962961</c:v>
                </c:pt>
                <c:pt idx="6816">
                  <c:v>41645.428611111114</c:v>
                </c:pt>
                <c:pt idx="6817">
                  <c:v>41645.42863425926</c:v>
                </c:pt>
                <c:pt idx="6818">
                  <c:v>41645.428657407407</c:v>
                </c:pt>
                <c:pt idx="6819">
                  <c:v>41645.428680555553</c:v>
                </c:pt>
                <c:pt idx="6820">
                  <c:v>41645.428703703699</c:v>
                </c:pt>
                <c:pt idx="6821">
                  <c:v>41645.428726851853</c:v>
                </c:pt>
                <c:pt idx="6822">
                  <c:v>41645.428749999999</c:v>
                </c:pt>
                <c:pt idx="6823">
                  <c:v>41645.428773148145</c:v>
                </c:pt>
                <c:pt idx="6824">
                  <c:v>41645.428796296299</c:v>
                </c:pt>
                <c:pt idx="6825">
                  <c:v>41645.428819444445</c:v>
                </c:pt>
                <c:pt idx="6826">
                  <c:v>41645.428842592592</c:v>
                </c:pt>
                <c:pt idx="6827">
                  <c:v>41645.428865740745</c:v>
                </c:pt>
                <c:pt idx="6828">
                  <c:v>41645.428888888891</c:v>
                </c:pt>
                <c:pt idx="6829">
                  <c:v>41645.428912037038</c:v>
                </c:pt>
                <c:pt idx="6830">
                  <c:v>41645.428935185184</c:v>
                </c:pt>
                <c:pt idx="6831">
                  <c:v>41645.42895833333</c:v>
                </c:pt>
                <c:pt idx="6832">
                  <c:v>41645.428981481484</c:v>
                </c:pt>
                <c:pt idx="6833">
                  <c:v>41645.42900462963</c:v>
                </c:pt>
                <c:pt idx="6834">
                  <c:v>41645.429027777776</c:v>
                </c:pt>
                <c:pt idx="6835">
                  <c:v>41645.42905092593</c:v>
                </c:pt>
                <c:pt idx="6836">
                  <c:v>41645.429074074076</c:v>
                </c:pt>
                <c:pt idx="6837">
                  <c:v>41645.429097222222</c:v>
                </c:pt>
                <c:pt idx="6838">
                  <c:v>41645.429120370369</c:v>
                </c:pt>
                <c:pt idx="6839">
                  <c:v>41645.429143518515</c:v>
                </c:pt>
                <c:pt idx="6840">
                  <c:v>41645.429166666669</c:v>
                </c:pt>
                <c:pt idx="6841">
                  <c:v>41645.429189814815</c:v>
                </c:pt>
                <c:pt idx="6842">
                  <c:v>41645.429212962961</c:v>
                </c:pt>
                <c:pt idx="6843">
                  <c:v>41645.429236111115</c:v>
                </c:pt>
                <c:pt idx="6844">
                  <c:v>41645.429259259261</c:v>
                </c:pt>
                <c:pt idx="6845">
                  <c:v>41645.429282407407</c:v>
                </c:pt>
                <c:pt idx="6846">
                  <c:v>41645.429305555554</c:v>
                </c:pt>
                <c:pt idx="6847">
                  <c:v>41645.4293287037</c:v>
                </c:pt>
                <c:pt idx="6848">
                  <c:v>41645.429351851853</c:v>
                </c:pt>
                <c:pt idx="6849">
                  <c:v>41645.429375</c:v>
                </c:pt>
                <c:pt idx="6850">
                  <c:v>41645.429398148146</c:v>
                </c:pt>
                <c:pt idx="6851">
                  <c:v>41645.4294212963</c:v>
                </c:pt>
                <c:pt idx="6852">
                  <c:v>41645.429444444446</c:v>
                </c:pt>
                <c:pt idx="6853">
                  <c:v>41645.429467592592</c:v>
                </c:pt>
                <c:pt idx="6854">
                  <c:v>41645.429490740738</c:v>
                </c:pt>
                <c:pt idx="6855">
                  <c:v>41645.429513888885</c:v>
                </c:pt>
                <c:pt idx="6856">
                  <c:v>41645.429537037038</c:v>
                </c:pt>
                <c:pt idx="6857">
                  <c:v>41645.429560185185</c:v>
                </c:pt>
                <c:pt idx="6858">
                  <c:v>41645.429583333331</c:v>
                </c:pt>
                <c:pt idx="6859">
                  <c:v>41645.429606481484</c:v>
                </c:pt>
                <c:pt idx="6860">
                  <c:v>41645.429629629631</c:v>
                </c:pt>
                <c:pt idx="6861">
                  <c:v>41645.429652777777</c:v>
                </c:pt>
                <c:pt idx="6862">
                  <c:v>41645.429675925923</c:v>
                </c:pt>
                <c:pt idx="6863">
                  <c:v>41645.429699074077</c:v>
                </c:pt>
                <c:pt idx="6864">
                  <c:v>41645.429722222223</c:v>
                </c:pt>
                <c:pt idx="6865">
                  <c:v>41645.429745370369</c:v>
                </c:pt>
                <c:pt idx="6866">
                  <c:v>41645.429768518516</c:v>
                </c:pt>
                <c:pt idx="6867">
                  <c:v>41645.429791666669</c:v>
                </c:pt>
                <c:pt idx="6868">
                  <c:v>41645.429814814815</c:v>
                </c:pt>
                <c:pt idx="6869">
                  <c:v>41645.429837962962</c:v>
                </c:pt>
                <c:pt idx="6870">
                  <c:v>41645.429861111115</c:v>
                </c:pt>
                <c:pt idx="6871">
                  <c:v>41645.429884259262</c:v>
                </c:pt>
                <c:pt idx="6872">
                  <c:v>41645.429907407408</c:v>
                </c:pt>
                <c:pt idx="6873">
                  <c:v>41645.429930555554</c:v>
                </c:pt>
                <c:pt idx="6874">
                  <c:v>41645.4299537037</c:v>
                </c:pt>
                <c:pt idx="6875">
                  <c:v>41645.429976851854</c:v>
                </c:pt>
                <c:pt idx="6876">
                  <c:v>41645.43</c:v>
                </c:pt>
                <c:pt idx="6877">
                  <c:v>41645.430023148147</c:v>
                </c:pt>
                <c:pt idx="6878">
                  <c:v>41645.4300462963</c:v>
                </c:pt>
                <c:pt idx="6879">
                  <c:v>41645.430069444446</c:v>
                </c:pt>
                <c:pt idx="6880">
                  <c:v>41645.430092592593</c:v>
                </c:pt>
                <c:pt idx="6881">
                  <c:v>41645.430115740739</c:v>
                </c:pt>
                <c:pt idx="6882">
                  <c:v>41645.430138888885</c:v>
                </c:pt>
                <c:pt idx="6883">
                  <c:v>41645.430162037039</c:v>
                </c:pt>
                <c:pt idx="6884">
                  <c:v>41645.430185185185</c:v>
                </c:pt>
                <c:pt idx="6885">
                  <c:v>41645.430208333331</c:v>
                </c:pt>
                <c:pt idx="6886">
                  <c:v>41645.430231481485</c:v>
                </c:pt>
                <c:pt idx="6887">
                  <c:v>41645.430254629631</c:v>
                </c:pt>
                <c:pt idx="6888">
                  <c:v>41645.430277777778</c:v>
                </c:pt>
                <c:pt idx="6889">
                  <c:v>41645.430300925924</c:v>
                </c:pt>
                <c:pt idx="6890">
                  <c:v>41645.43032407407</c:v>
                </c:pt>
                <c:pt idx="6891">
                  <c:v>41645.430347222224</c:v>
                </c:pt>
                <c:pt idx="6892">
                  <c:v>41645.43037037037</c:v>
                </c:pt>
                <c:pt idx="6893">
                  <c:v>41645.430393518516</c:v>
                </c:pt>
                <c:pt idx="6894">
                  <c:v>41645.43041666667</c:v>
                </c:pt>
                <c:pt idx="6895">
                  <c:v>41645.430439814816</c:v>
                </c:pt>
                <c:pt idx="6896">
                  <c:v>41645.430462962962</c:v>
                </c:pt>
                <c:pt idx="6897">
                  <c:v>41645.430486111109</c:v>
                </c:pt>
                <c:pt idx="6898">
                  <c:v>41645.430509259255</c:v>
                </c:pt>
                <c:pt idx="6899">
                  <c:v>41645.430532407408</c:v>
                </c:pt>
                <c:pt idx="6900">
                  <c:v>41645.430555555555</c:v>
                </c:pt>
                <c:pt idx="6901">
                  <c:v>41645.430578703701</c:v>
                </c:pt>
                <c:pt idx="6902">
                  <c:v>41645.430601851855</c:v>
                </c:pt>
                <c:pt idx="6903">
                  <c:v>41645.430625000001</c:v>
                </c:pt>
                <c:pt idx="6904">
                  <c:v>41645.430648148147</c:v>
                </c:pt>
                <c:pt idx="6905">
                  <c:v>41645.430671296301</c:v>
                </c:pt>
                <c:pt idx="6906">
                  <c:v>41645.430694444447</c:v>
                </c:pt>
                <c:pt idx="6907">
                  <c:v>41645.430717592593</c:v>
                </c:pt>
                <c:pt idx="6908">
                  <c:v>41645.43074074074</c:v>
                </c:pt>
                <c:pt idx="6909">
                  <c:v>41645.430763888886</c:v>
                </c:pt>
                <c:pt idx="6910">
                  <c:v>41645.430787037039</c:v>
                </c:pt>
                <c:pt idx="6911">
                  <c:v>41645.430810185186</c:v>
                </c:pt>
                <c:pt idx="6912">
                  <c:v>41645.430833333332</c:v>
                </c:pt>
                <c:pt idx="6913">
                  <c:v>41645.430856481486</c:v>
                </c:pt>
                <c:pt idx="6914">
                  <c:v>41645.430879629632</c:v>
                </c:pt>
                <c:pt idx="6915">
                  <c:v>41645.430902777778</c:v>
                </c:pt>
                <c:pt idx="6916">
                  <c:v>41645.430925925924</c:v>
                </c:pt>
                <c:pt idx="6917">
                  <c:v>41645.430949074071</c:v>
                </c:pt>
                <c:pt idx="6918">
                  <c:v>41645.430972222224</c:v>
                </c:pt>
                <c:pt idx="6919">
                  <c:v>41645.430995370371</c:v>
                </c:pt>
                <c:pt idx="6920">
                  <c:v>41645.431018518517</c:v>
                </c:pt>
                <c:pt idx="6921">
                  <c:v>41645.43104166667</c:v>
                </c:pt>
                <c:pt idx="6922">
                  <c:v>41645.431064814817</c:v>
                </c:pt>
                <c:pt idx="6923">
                  <c:v>41645.431087962963</c:v>
                </c:pt>
                <c:pt idx="6924">
                  <c:v>41645.431111111109</c:v>
                </c:pt>
                <c:pt idx="6925">
                  <c:v>41645.431134259255</c:v>
                </c:pt>
                <c:pt idx="6926">
                  <c:v>41645.431157407409</c:v>
                </c:pt>
                <c:pt idx="6927">
                  <c:v>41645.431180555555</c:v>
                </c:pt>
                <c:pt idx="6928">
                  <c:v>41645.431203703702</c:v>
                </c:pt>
                <c:pt idx="6929">
                  <c:v>41645.431226851855</c:v>
                </c:pt>
                <c:pt idx="6930">
                  <c:v>41645.431250000001</c:v>
                </c:pt>
                <c:pt idx="6931">
                  <c:v>41645.431273148148</c:v>
                </c:pt>
                <c:pt idx="6932">
                  <c:v>41645.431296296294</c:v>
                </c:pt>
                <c:pt idx="6933">
                  <c:v>41645.43131944444</c:v>
                </c:pt>
                <c:pt idx="6934">
                  <c:v>41645.431342592594</c:v>
                </c:pt>
                <c:pt idx="6935">
                  <c:v>41645.43136574074</c:v>
                </c:pt>
                <c:pt idx="6936">
                  <c:v>41645.431388888886</c:v>
                </c:pt>
                <c:pt idx="6937">
                  <c:v>41645.43141203704</c:v>
                </c:pt>
                <c:pt idx="6938">
                  <c:v>41645.431435185186</c:v>
                </c:pt>
                <c:pt idx="6939">
                  <c:v>41645.431458333333</c:v>
                </c:pt>
                <c:pt idx="6940">
                  <c:v>41645.431481481479</c:v>
                </c:pt>
                <c:pt idx="6941">
                  <c:v>41645.431504629625</c:v>
                </c:pt>
                <c:pt idx="6942">
                  <c:v>41645.431527777779</c:v>
                </c:pt>
                <c:pt idx="6943">
                  <c:v>41645.431550925925</c:v>
                </c:pt>
                <c:pt idx="6944">
                  <c:v>41645.431574074071</c:v>
                </c:pt>
                <c:pt idx="6945">
                  <c:v>41645.431597222225</c:v>
                </c:pt>
                <c:pt idx="6946">
                  <c:v>41645.431620370371</c:v>
                </c:pt>
                <c:pt idx="6947">
                  <c:v>41645.431643518517</c:v>
                </c:pt>
                <c:pt idx="6948">
                  <c:v>41645.431666666671</c:v>
                </c:pt>
                <c:pt idx="6949">
                  <c:v>41645.431689814817</c:v>
                </c:pt>
                <c:pt idx="6950">
                  <c:v>41645.431712962964</c:v>
                </c:pt>
                <c:pt idx="6951">
                  <c:v>41645.43173611111</c:v>
                </c:pt>
                <c:pt idx="6952">
                  <c:v>41645.431759259256</c:v>
                </c:pt>
                <c:pt idx="6953">
                  <c:v>41645.43178240741</c:v>
                </c:pt>
                <c:pt idx="6954">
                  <c:v>41645.431805555556</c:v>
                </c:pt>
                <c:pt idx="6955">
                  <c:v>41645.431828703702</c:v>
                </c:pt>
                <c:pt idx="6956">
                  <c:v>41645.431851851856</c:v>
                </c:pt>
                <c:pt idx="6957">
                  <c:v>41645.431875000002</c:v>
                </c:pt>
                <c:pt idx="6958">
                  <c:v>41645.431898148148</c:v>
                </c:pt>
                <c:pt idx="6959">
                  <c:v>41645.431921296295</c:v>
                </c:pt>
                <c:pt idx="6960">
                  <c:v>41645.431944444441</c:v>
                </c:pt>
                <c:pt idx="6961">
                  <c:v>41645.431967592594</c:v>
                </c:pt>
                <c:pt idx="6962">
                  <c:v>41645.431990740741</c:v>
                </c:pt>
                <c:pt idx="6963">
                  <c:v>41645.432013888887</c:v>
                </c:pt>
                <c:pt idx="6964">
                  <c:v>41645.432037037041</c:v>
                </c:pt>
                <c:pt idx="6965">
                  <c:v>41645.432060185187</c:v>
                </c:pt>
                <c:pt idx="6966">
                  <c:v>41645.432083333333</c:v>
                </c:pt>
                <c:pt idx="6967">
                  <c:v>41645.432106481479</c:v>
                </c:pt>
                <c:pt idx="6968">
                  <c:v>41645.432129629626</c:v>
                </c:pt>
                <c:pt idx="6969">
                  <c:v>41645.432152777779</c:v>
                </c:pt>
                <c:pt idx="6970">
                  <c:v>41645.432175925926</c:v>
                </c:pt>
                <c:pt idx="6971">
                  <c:v>41645.432199074072</c:v>
                </c:pt>
                <c:pt idx="6972">
                  <c:v>41645.432222222225</c:v>
                </c:pt>
                <c:pt idx="6973">
                  <c:v>41645.432245370372</c:v>
                </c:pt>
                <c:pt idx="6974">
                  <c:v>41645.432268518518</c:v>
                </c:pt>
                <c:pt idx="6975">
                  <c:v>41645.432291666664</c:v>
                </c:pt>
                <c:pt idx="6976">
                  <c:v>41645.432314814811</c:v>
                </c:pt>
                <c:pt idx="6977">
                  <c:v>41645.432337962964</c:v>
                </c:pt>
                <c:pt idx="6978">
                  <c:v>41645.43236111111</c:v>
                </c:pt>
                <c:pt idx="6979">
                  <c:v>41645.432384259257</c:v>
                </c:pt>
                <c:pt idx="6980">
                  <c:v>41645.43240740741</c:v>
                </c:pt>
                <c:pt idx="6981">
                  <c:v>41645.432430555556</c:v>
                </c:pt>
                <c:pt idx="6982">
                  <c:v>41645.432453703703</c:v>
                </c:pt>
                <c:pt idx="6983">
                  <c:v>41645.432476851856</c:v>
                </c:pt>
                <c:pt idx="6984">
                  <c:v>41645.432500000003</c:v>
                </c:pt>
                <c:pt idx="6985">
                  <c:v>41645.432523148149</c:v>
                </c:pt>
                <c:pt idx="6986">
                  <c:v>41645.432546296295</c:v>
                </c:pt>
                <c:pt idx="6987">
                  <c:v>41645.432569444441</c:v>
                </c:pt>
                <c:pt idx="6988">
                  <c:v>41645.432592592595</c:v>
                </c:pt>
                <c:pt idx="6989">
                  <c:v>41645.432615740741</c:v>
                </c:pt>
                <c:pt idx="6990">
                  <c:v>41645.432638888888</c:v>
                </c:pt>
                <c:pt idx="6991">
                  <c:v>41645.432662037041</c:v>
                </c:pt>
                <c:pt idx="6992">
                  <c:v>41645.432685185187</c:v>
                </c:pt>
                <c:pt idx="6993">
                  <c:v>41645.432708333334</c:v>
                </c:pt>
                <c:pt idx="6994">
                  <c:v>41645.43273148148</c:v>
                </c:pt>
                <c:pt idx="6995">
                  <c:v>41645.432754629626</c:v>
                </c:pt>
                <c:pt idx="6996">
                  <c:v>41645.43277777778</c:v>
                </c:pt>
                <c:pt idx="6997">
                  <c:v>41645.432800925926</c:v>
                </c:pt>
                <c:pt idx="6998">
                  <c:v>41645.432824074072</c:v>
                </c:pt>
                <c:pt idx="6999">
                  <c:v>41645.432847222226</c:v>
                </c:pt>
                <c:pt idx="7000">
                  <c:v>41645.432870370372</c:v>
                </c:pt>
                <c:pt idx="7001">
                  <c:v>41645.432893518519</c:v>
                </c:pt>
                <c:pt idx="7002">
                  <c:v>41645.432916666665</c:v>
                </c:pt>
                <c:pt idx="7003">
                  <c:v>41645.432939814811</c:v>
                </c:pt>
                <c:pt idx="7004">
                  <c:v>41645.432962962965</c:v>
                </c:pt>
                <c:pt idx="7005">
                  <c:v>41645.432986111111</c:v>
                </c:pt>
                <c:pt idx="7006">
                  <c:v>41645.433009259257</c:v>
                </c:pt>
                <c:pt idx="7007">
                  <c:v>41645.433032407411</c:v>
                </c:pt>
                <c:pt idx="7008">
                  <c:v>41645.433055555557</c:v>
                </c:pt>
                <c:pt idx="7009">
                  <c:v>41645.433078703703</c:v>
                </c:pt>
                <c:pt idx="7010">
                  <c:v>41645.43310185185</c:v>
                </c:pt>
                <c:pt idx="7011">
                  <c:v>41645.433124999996</c:v>
                </c:pt>
                <c:pt idx="7012">
                  <c:v>41645.433148148149</c:v>
                </c:pt>
                <c:pt idx="7013">
                  <c:v>41645.433171296296</c:v>
                </c:pt>
                <c:pt idx="7014">
                  <c:v>41645.433194444442</c:v>
                </c:pt>
                <c:pt idx="7015">
                  <c:v>41645.433217592596</c:v>
                </c:pt>
                <c:pt idx="7016">
                  <c:v>41645.433240740742</c:v>
                </c:pt>
                <c:pt idx="7017">
                  <c:v>41645.433263888888</c:v>
                </c:pt>
                <c:pt idx="7018">
                  <c:v>41645.433287037034</c:v>
                </c:pt>
                <c:pt idx="7019">
                  <c:v>41645.433310185181</c:v>
                </c:pt>
                <c:pt idx="7020">
                  <c:v>41645.433333333334</c:v>
                </c:pt>
                <c:pt idx="7021">
                  <c:v>41645.433356481481</c:v>
                </c:pt>
                <c:pt idx="7022">
                  <c:v>41645.433379629627</c:v>
                </c:pt>
                <c:pt idx="7023">
                  <c:v>41645.43340277778</c:v>
                </c:pt>
                <c:pt idx="7024">
                  <c:v>41645.433425925927</c:v>
                </c:pt>
                <c:pt idx="7025">
                  <c:v>41645.433449074073</c:v>
                </c:pt>
                <c:pt idx="7026">
                  <c:v>41645.433472222227</c:v>
                </c:pt>
                <c:pt idx="7027">
                  <c:v>41645.433495370373</c:v>
                </c:pt>
                <c:pt idx="7028">
                  <c:v>41645.433518518519</c:v>
                </c:pt>
                <c:pt idx="7029">
                  <c:v>41645.433541666665</c:v>
                </c:pt>
                <c:pt idx="7030">
                  <c:v>41645.433564814812</c:v>
                </c:pt>
                <c:pt idx="7031">
                  <c:v>41645.433587962965</c:v>
                </c:pt>
                <c:pt idx="7032">
                  <c:v>41645.433611111112</c:v>
                </c:pt>
                <c:pt idx="7033">
                  <c:v>41645.433634259258</c:v>
                </c:pt>
                <c:pt idx="7034">
                  <c:v>41645.433657407411</c:v>
                </c:pt>
                <c:pt idx="7035">
                  <c:v>41645.433680555558</c:v>
                </c:pt>
                <c:pt idx="7036">
                  <c:v>41645.433703703704</c:v>
                </c:pt>
                <c:pt idx="7037">
                  <c:v>41645.43372685185</c:v>
                </c:pt>
                <c:pt idx="7038">
                  <c:v>41645.433749999997</c:v>
                </c:pt>
                <c:pt idx="7039">
                  <c:v>41645.43377314815</c:v>
                </c:pt>
                <c:pt idx="7040">
                  <c:v>41645.433796296296</c:v>
                </c:pt>
                <c:pt idx="7041">
                  <c:v>41645.433819444443</c:v>
                </c:pt>
                <c:pt idx="7042">
                  <c:v>41645.433842592596</c:v>
                </c:pt>
                <c:pt idx="7043">
                  <c:v>41645.433865740742</c:v>
                </c:pt>
                <c:pt idx="7044">
                  <c:v>41645.433888888889</c:v>
                </c:pt>
                <c:pt idx="7045">
                  <c:v>41645.433912037035</c:v>
                </c:pt>
                <c:pt idx="7046">
                  <c:v>41645.433935185181</c:v>
                </c:pt>
                <c:pt idx="7047">
                  <c:v>41645.433958333335</c:v>
                </c:pt>
                <c:pt idx="7048">
                  <c:v>41645.433981481481</c:v>
                </c:pt>
                <c:pt idx="7049">
                  <c:v>41645.434004629627</c:v>
                </c:pt>
                <c:pt idx="7050">
                  <c:v>41645.434027777781</c:v>
                </c:pt>
                <c:pt idx="7051">
                  <c:v>41645.434050925927</c:v>
                </c:pt>
                <c:pt idx="7052">
                  <c:v>41645.434074074074</c:v>
                </c:pt>
                <c:pt idx="7053">
                  <c:v>41645.43409722222</c:v>
                </c:pt>
                <c:pt idx="7054">
                  <c:v>41645.434120370366</c:v>
                </c:pt>
                <c:pt idx="7055">
                  <c:v>41645.43414351852</c:v>
                </c:pt>
                <c:pt idx="7056">
                  <c:v>41645.434166666666</c:v>
                </c:pt>
                <c:pt idx="7057">
                  <c:v>41645.434189814812</c:v>
                </c:pt>
                <c:pt idx="7058">
                  <c:v>41645.434212962966</c:v>
                </c:pt>
                <c:pt idx="7059">
                  <c:v>41645.434236111112</c:v>
                </c:pt>
                <c:pt idx="7060">
                  <c:v>41645.434259259258</c:v>
                </c:pt>
                <c:pt idx="7061">
                  <c:v>41645.434282407405</c:v>
                </c:pt>
                <c:pt idx="7062">
                  <c:v>41645.434305555558</c:v>
                </c:pt>
                <c:pt idx="7063">
                  <c:v>41645.434328703705</c:v>
                </c:pt>
                <c:pt idx="7064">
                  <c:v>41645.434351851851</c:v>
                </c:pt>
                <c:pt idx="7065">
                  <c:v>41645.434374999997</c:v>
                </c:pt>
                <c:pt idx="7066">
                  <c:v>41645.434398148151</c:v>
                </c:pt>
                <c:pt idx="7067">
                  <c:v>41645.434421296297</c:v>
                </c:pt>
                <c:pt idx="7068">
                  <c:v>41645.434444444443</c:v>
                </c:pt>
                <c:pt idx="7069">
                  <c:v>41645.434467592597</c:v>
                </c:pt>
                <c:pt idx="7070">
                  <c:v>41645.434490740743</c:v>
                </c:pt>
                <c:pt idx="7071">
                  <c:v>41645.434513888889</c:v>
                </c:pt>
                <c:pt idx="7072">
                  <c:v>41645.434537037036</c:v>
                </c:pt>
                <c:pt idx="7073">
                  <c:v>41645.434560185182</c:v>
                </c:pt>
                <c:pt idx="7074">
                  <c:v>41645.434583333335</c:v>
                </c:pt>
                <c:pt idx="7075">
                  <c:v>41645.434606481482</c:v>
                </c:pt>
                <c:pt idx="7076">
                  <c:v>41645.434629629628</c:v>
                </c:pt>
                <c:pt idx="7077">
                  <c:v>41645.434652777782</c:v>
                </c:pt>
                <c:pt idx="7078">
                  <c:v>41645.434675925928</c:v>
                </c:pt>
                <c:pt idx="7079">
                  <c:v>41645.434699074074</c:v>
                </c:pt>
                <c:pt idx="7080">
                  <c:v>41645.43472222222</c:v>
                </c:pt>
                <c:pt idx="7081">
                  <c:v>41645.434745370367</c:v>
                </c:pt>
                <c:pt idx="7082">
                  <c:v>41645.43476851852</c:v>
                </c:pt>
                <c:pt idx="7083">
                  <c:v>41645.434791666667</c:v>
                </c:pt>
                <c:pt idx="7084">
                  <c:v>41645.434814814813</c:v>
                </c:pt>
                <c:pt idx="7085">
                  <c:v>41645.434837962966</c:v>
                </c:pt>
                <c:pt idx="7086">
                  <c:v>41645.434861111113</c:v>
                </c:pt>
                <c:pt idx="7087">
                  <c:v>41645.434884259259</c:v>
                </c:pt>
                <c:pt idx="7088">
                  <c:v>41645.434907407405</c:v>
                </c:pt>
                <c:pt idx="7089">
                  <c:v>41645.434930555552</c:v>
                </c:pt>
                <c:pt idx="7090">
                  <c:v>41645.434953703705</c:v>
                </c:pt>
                <c:pt idx="7091">
                  <c:v>41645.434976851851</c:v>
                </c:pt>
                <c:pt idx="7092">
                  <c:v>41645.434999999998</c:v>
                </c:pt>
                <c:pt idx="7093">
                  <c:v>41645.435023148151</c:v>
                </c:pt>
                <c:pt idx="7094">
                  <c:v>41645.435046296298</c:v>
                </c:pt>
                <c:pt idx="7095">
                  <c:v>41645.435069444444</c:v>
                </c:pt>
                <c:pt idx="7096">
                  <c:v>41645.43509259259</c:v>
                </c:pt>
                <c:pt idx="7097">
                  <c:v>41645.435115740736</c:v>
                </c:pt>
                <c:pt idx="7098">
                  <c:v>41645.43513888889</c:v>
                </c:pt>
                <c:pt idx="7099">
                  <c:v>41645.435162037036</c:v>
                </c:pt>
                <c:pt idx="7100">
                  <c:v>41645.435185185182</c:v>
                </c:pt>
                <c:pt idx="7101">
                  <c:v>41645.435208333336</c:v>
                </c:pt>
                <c:pt idx="7102">
                  <c:v>41645.435231481482</c:v>
                </c:pt>
                <c:pt idx="7103">
                  <c:v>41645.435254629629</c:v>
                </c:pt>
                <c:pt idx="7104">
                  <c:v>41645.435277777782</c:v>
                </c:pt>
                <c:pt idx="7105">
                  <c:v>41645.435300925928</c:v>
                </c:pt>
                <c:pt idx="7106">
                  <c:v>41645.435324074075</c:v>
                </c:pt>
                <c:pt idx="7107">
                  <c:v>41645.435347222221</c:v>
                </c:pt>
                <c:pt idx="7108">
                  <c:v>41645.435370370367</c:v>
                </c:pt>
                <c:pt idx="7109">
                  <c:v>41645.435393518521</c:v>
                </c:pt>
                <c:pt idx="7110">
                  <c:v>41645.435416666667</c:v>
                </c:pt>
                <c:pt idx="7111">
                  <c:v>41645.435439814813</c:v>
                </c:pt>
                <c:pt idx="7112">
                  <c:v>41645.435462962967</c:v>
                </c:pt>
                <c:pt idx="7113">
                  <c:v>41645.435486111113</c:v>
                </c:pt>
                <c:pt idx="7114">
                  <c:v>41645.43550925926</c:v>
                </c:pt>
                <c:pt idx="7115">
                  <c:v>41645.435532407406</c:v>
                </c:pt>
                <c:pt idx="7116">
                  <c:v>41645.435555555552</c:v>
                </c:pt>
                <c:pt idx="7117">
                  <c:v>41645.435578703706</c:v>
                </c:pt>
                <c:pt idx="7118">
                  <c:v>41645.435601851852</c:v>
                </c:pt>
                <c:pt idx="7119">
                  <c:v>41645.435624999998</c:v>
                </c:pt>
                <c:pt idx="7120">
                  <c:v>41645.435648148152</c:v>
                </c:pt>
                <c:pt idx="7121">
                  <c:v>41645.435671296298</c:v>
                </c:pt>
                <c:pt idx="7122">
                  <c:v>41645.435694444444</c:v>
                </c:pt>
                <c:pt idx="7123">
                  <c:v>41645.435717592591</c:v>
                </c:pt>
                <c:pt idx="7124">
                  <c:v>41645.435740740737</c:v>
                </c:pt>
                <c:pt idx="7125">
                  <c:v>41645.435763888891</c:v>
                </c:pt>
                <c:pt idx="7126">
                  <c:v>41645.435787037037</c:v>
                </c:pt>
                <c:pt idx="7127">
                  <c:v>41645.435810185183</c:v>
                </c:pt>
                <c:pt idx="7128">
                  <c:v>41645.435833333337</c:v>
                </c:pt>
                <c:pt idx="7129">
                  <c:v>41645.435856481483</c:v>
                </c:pt>
                <c:pt idx="7130">
                  <c:v>41645.435879629629</c:v>
                </c:pt>
                <c:pt idx="7131">
                  <c:v>41645.435902777775</c:v>
                </c:pt>
                <c:pt idx="7132">
                  <c:v>41645.435925925922</c:v>
                </c:pt>
                <c:pt idx="7133">
                  <c:v>41645.435949074075</c:v>
                </c:pt>
                <c:pt idx="7134">
                  <c:v>41645.435972222222</c:v>
                </c:pt>
                <c:pt idx="7135">
                  <c:v>41645.435995370368</c:v>
                </c:pt>
                <c:pt idx="7136">
                  <c:v>41645.436018518521</c:v>
                </c:pt>
                <c:pt idx="7137">
                  <c:v>41645.436041666668</c:v>
                </c:pt>
                <c:pt idx="7138">
                  <c:v>41645.436064814814</c:v>
                </c:pt>
                <c:pt idx="7139">
                  <c:v>41645.43608796296</c:v>
                </c:pt>
                <c:pt idx="7140">
                  <c:v>41645.436111111107</c:v>
                </c:pt>
                <c:pt idx="7141">
                  <c:v>41645.43613425926</c:v>
                </c:pt>
                <c:pt idx="7142">
                  <c:v>41645.436157407406</c:v>
                </c:pt>
                <c:pt idx="7143">
                  <c:v>41645.436180555553</c:v>
                </c:pt>
                <c:pt idx="7144">
                  <c:v>41645.436203703706</c:v>
                </c:pt>
                <c:pt idx="7145">
                  <c:v>41645.436226851853</c:v>
                </c:pt>
                <c:pt idx="7146">
                  <c:v>41645.436249999999</c:v>
                </c:pt>
                <c:pt idx="7147">
                  <c:v>41645.436273148152</c:v>
                </c:pt>
                <c:pt idx="7148">
                  <c:v>41645.436296296299</c:v>
                </c:pt>
                <c:pt idx="7149">
                  <c:v>41645.436319444445</c:v>
                </c:pt>
                <c:pt idx="7150">
                  <c:v>41645.436342592591</c:v>
                </c:pt>
                <c:pt idx="7151">
                  <c:v>41645.436365740738</c:v>
                </c:pt>
                <c:pt idx="7152">
                  <c:v>41645.436388888891</c:v>
                </c:pt>
                <c:pt idx="7153">
                  <c:v>41645.436412037037</c:v>
                </c:pt>
                <c:pt idx="7154">
                  <c:v>41645.436435185184</c:v>
                </c:pt>
                <c:pt idx="7155">
                  <c:v>41645.436458333337</c:v>
                </c:pt>
                <c:pt idx="7156">
                  <c:v>41645.436481481483</c:v>
                </c:pt>
                <c:pt idx="7157">
                  <c:v>41645.43650462963</c:v>
                </c:pt>
                <c:pt idx="7158">
                  <c:v>41645.436527777776</c:v>
                </c:pt>
                <c:pt idx="7159">
                  <c:v>41645.436550925922</c:v>
                </c:pt>
                <c:pt idx="7160">
                  <c:v>41645.436574074076</c:v>
                </c:pt>
                <c:pt idx="7161">
                  <c:v>41645.436597222222</c:v>
                </c:pt>
                <c:pt idx="7162">
                  <c:v>41645.436620370368</c:v>
                </c:pt>
                <c:pt idx="7163">
                  <c:v>41645.436643518522</c:v>
                </c:pt>
                <c:pt idx="7164">
                  <c:v>41645.436666666668</c:v>
                </c:pt>
                <c:pt idx="7165">
                  <c:v>41645.436689814815</c:v>
                </c:pt>
                <c:pt idx="7166">
                  <c:v>41645.436712962961</c:v>
                </c:pt>
                <c:pt idx="7167">
                  <c:v>41645.436736111107</c:v>
                </c:pt>
                <c:pt idx="7168">
                  <c:v>41645.436759259261</c:v>
                </c:pt>
                <c:pt idx="7169">
                  <c:v>41645.436782407407</c:v>
                </c:pt>
                <c:pt idx="7170">
                  <c:v>41645.436805555553</c:v>
                </c:pt>
                <c:pt idx="7171">
                  <c:v>41645.436828703707</c:v>
                </c:pt>
                <c:pt idx="7172">
                  <c:v>41645.436851851853</c:v>
                </c:pt>
                <c:pt idx="7173">
                  <c:v>41645.436874999999</c:v>
                </c:pt>
                <c:pt idx="7174">
                  <c:v>41645.436898148146</c:v>
                </c:pt>
                <c:pt idx="7175">
                  <c:v>41645.436921296292</c:v>
                </c:pt>
                <c:pt idx="7176">
                  <c:v>41645.436944444446</c:v>
                </c:pt>
                <c:pt idx="7177">
                  <c:v>41645.436967592592</c:v>
                </c:pt>
                <c:pt idx="7178">
                  <c:v>41645.436990740738</c:v>
                </c:pt>
                <c:pt idx="7179">
                  <c:v>41645.437013888892</c:v>
                </c:pt>
                <c:pt idx="7180">
                  <c:v>41645.437037037038</c:v>
                </c:pt>
                <c:pt idx="7181">
                  <c:v>41645.437060185184</c:v>
                </c:pt>
                <c:pt idx="7182">
                  <c:v>41645.437083333338</c:v>
                </c:pt>
                <c:pt idx="7183">
                  <c:v>41645.437106481484</c:v>
                </c:pt>
                <c:pt idx="7184">
                  <c:v>41645.43712962963</c:v>
                </c:pt>
                <c:pt idx="7185">
                  <c:v>41645.437152777777</c:v>
                </c:pt>
                <c:pt idx="7186">
                  <c:v>41645.437175925923</c:v>
                </c:pt>
                <c:pt idx="7187">
                  <c:v>41645.437199074076</c:v>
                </c:pt>
                <c:pt idx="7188">
                  <c:v>41645.437222222223</c:v>
                </c:pt>
                <c:pt idx="7189">
                  <c:v>41645.437245370369</c:v>
                </c:pt>
                <c:pt idx="7190">
                  <c:v>41645.437268518523</c:v>
                </c:pt>
                <c:pt idx="7191">
                  <c:v>41645.437291666669</c:v>
                </c:pt>
                <c:pt idx="7192">
                  <c:v>41645.437314814815</c:v>
                </c:pt>
                <c:pt idx="7193">
                  <c:v>41645.437337962961</c:v>
                </c:pt>
                <c:pt idx="7194">
                  <c:v>41645.437361111108</c:v>
                </c:pt>
                <c:pt idx="7195">
                  <c:v>41645.437384259261</c:v>
                </c:pt>
                <c:pt idx="7196">
                  <c:v>41645.437407407408</c:v>
                </c:pt>
                <c:pt idx="7197">
                  <c:v>41645.437430555554</c:v>
                </c:pt>
                <c:pt idx="7198">
                  <c:v>41645.437453703707</c:v>
                </c:pt>
                <c:pt idx="7199">
                  <c:v>41645.437476851854</c:v>
                </c:pt>
                <c:pt idx="7200">
                  <c:v>41645.4375</c:v>
                </c:pt>
                <c:pt idx="7201">
                  <c:v>41645.437523148146</c:v>
                </c:pt>
                <c:pt idx="7202">
                  <c:v>41645.437546296293</c:v>
                </c:pt>
                <c:pt idx="7203">
                  <c:v>41645.437569444446</c:v>
                </c:pt>
                <c:pt idx="7204">
                  <c:v>41645.437592592592</c:v>
                </c:pt>
                <c:pt idx="7205">
                  <c:v>41645.437615740739</c:v>
                </c:pt>
                <c:pt idx="7206">
                  <c:v>41645.437638888892</c:v>
                </c:pt>
                <c:pt idx="7207">
                  <c:v>41645.437662037039</c:v>
                </c:pt>
                <c:pt idx="7208">
                  <c:v>41645.437685185185</c:v>
                </c:pt>
                <c:pt idx="7209">
                  <c:v>41645.437708333331</c:v>
                </c:pt>
                <c:pt idx="7210">
                  <c:v>41645.437731481477</c:v>
                </c:pt>
                <c:pt idx="7211">
                  <c:v>41645.437754629631</c:v>
                </c:pt>
                <c:pt idx="7212">
                  <c:v>41645.437777777777</c:v>
                </c:pt>
                <c:pt idx="7213">
                  <c:v>41645.437800925924</c:v>
                </c:pt>
                <c:pt idx="7214">
                  <c:v>41645.437824074077</c:v>
                </c:pt>
                <c:pt idx="7215">
                  <c:v>41645.437847222223</c:v>
                </c:pt>
                <c:pt idx="7216">
                  <c:v>41645.43787037037</c:v>
                </c:pt>
                <c:pt idx="7217">
                  <c:v>41645.437893518516</c:v>
                </c:pt>
                <c:pt idx="7218">
                  <c:v>41645.437916666662</c:v>
                </c:pt>
                <c:pt idx="7219">
                  <c:v>41645.437939814816</c:v>
                </c:pt>
                <c:pt idx="7220">
                  <c:v>41645.437962962962</c:v>
                </c:pt>
                <c:pt idx="7221">
                  <c:v>41645.437986111108</c:v>
                </c:pt>
                <c:pt idx="7222">
                  <c:v>41645.438009259262</c:v>
                </c:pt>
                <c:pt idx="7223">
                  <c:v>41645.438032407408</c:v>
                </c:pt>
                <c:pt idx="7224">
                  <c:v>41645.438055555554</c:v>
                </c:pt>
                <c:pt idx="7225">
                  <c:v>41645.438078703708</c:v>
                </c:pt>
                <c:pt idx="7226">
                  <c:v>41645.438101851854</c:v>
                </c:pt>
                <c:pt idx="7227">
                  <c:v>41645.438125000001</c:v>
                </c:pt>
                <c:pt idx="7228">
                  <c:v>41645.438148148147</c:v>
                </c:pt>
                <c:pt idx="7229">
                  <c:v>41645.438171296293</c:v>
                </c:pt>
                <c:pt idx="7230">
                  <c:v>41645.438194444447</c:v>
                </c:pt>
                <c:pt idx="7231">
                  <c:v>41645.438217592593</c:v>
                </c:pt>
                <c:pt idx="7232">
                  <c:v>41645.438240740739</c:v>
                </c:pt>
                <c:pt idx="7233">
                  <c:v>41645.438263888893</c:v>
                </c:pt>
                <c:pt idx="7234">
                  <c:v>41645.438287037039</c:v>
                </c:pt>
                <c:pt idx="7235">
                  <c:v>41645.438310185185</c:v>
                </c:pt>
                <c:pt idx="7236">
                  <c:v>41645.438333333332</c:v>
                </c:pt>
                <c:pt idx="7237">
                  <c:v>41645.438356481478</c:v>
                </c:pt>
                <c:pt idx="7238">
                  <c:v>41645.438379629632</c:v>
                </c:pt>
                <c:pt idx="7239">
                  <c:v>41645.438402777778</c:v>
                </c:pt>
                <c:pt idx="7240">
                  <c:v>41645.438425925924</c:v>
                </c:pt>
                <c:pt idx="7241">
                  <c:v>41645.438449074078</c:v>
                </c:pt>
                <c:pt idx="7242">
                  <c:v>41645.438472222224</c:v>
                </c:pt>
                <c:pt idx="7243">
                  <c:v>41645.43849537037</c:v>
                </c:pt>
                <c:pt idx="7244">
                  <c:v>41645.438518518517</c:v>
                </c:pt>
                <c:pt idx="7245">
                  <c:v>41645.438541666663</c:v>
                </c:pt>
                <c:pt idx="7246">
                  <c:v>41645.438564814816</c:v>
                </c:pt>
                <c:pt idx="7247">
                  <c:v>41645.438587962963</c:v>
                </c:pt>
                <c:pt idx="7248">
                  <c:v>41645.438611111109</c:v>
                </c:pt>
                <c:pt idx="7249">
                  <c:v>41645.438634259262</c:v>
                </c:pt>
                <c:pt idx="7250">
                  <c:v>41645.438657407409</c:v>
                </c:pt>
                <c:pt idx="7251">
                  <c:v>41645.438680555555</c:v>
                </c:pt>
                <c:pt idx="7252">
                  <c:v>41645.438703703701</c:v>
                </c:pt>
                <c:pt idx="7253">
                  <c:v>41645.438726851848</c:v>
                </c:pt>
                <c:pt idx="7254">
                  <c:v>41645.438750000001</c:v>
                </c:pt>
                <c:pt idx="7255">
                  <c:v>41645.438773148147</c:v>
                </c:pt>
                <c:pt idx="7256">
                  <c:v>41645.438796296294</c:v>
                </c:pt>
                <c:pt idx="7257">
                  <c:v>41645.438819444447</c:v>
                </c:pt>
                <c:pt idx="7258">
                  <c:v>41645.438842592594</c:v>
                </c:pt>
                <c:pt idx="7259">
                  <c:v>41645.43886574074</c:v>
                </c:pt>
                <c:pt idx="7260">
                  <c:v>41645.438888888893</c:v>
                </c:pt>
                <c:pt idx="7261">
                  <c:v>41645.43891203704</c:v>
                </c:pt>
                <c:pt idx="7262">
                  <c:v>41645.438935185186</c:v>
                </c:pt>
                <c:pt idx="7263">
                  <c:v>41645.438958333332</c:v>
                </c:pt>
                <c:pt idx="7264">
                  <c:v>41645.438981481479</c:v>
                </c:pt>
                <c:pt idx="7265">
                  <c:v>41645.439004629632</c:v>
                </c:pt>
                <c:pt idx="7266">
                  <c:v>41645.439027777778</c:v>
                </c:pt>
                <c:pt idx="7267">
                  <c:v>41645.439050925925</c:v>
                </c:pt>
                <c:pt idx="7268">
                  <c:v>41645.439074074078</c:v>
                </c:pt>
                <c:pt idx="7269">
                  <c:v>41645.439097222225</c:v>
                </c:pt>
                <c:pt idx="7270">
                  <c:v>41645.439120370371</c:v>
                </c:pt>
                <c:pt idx="7271">
                  <c:v>41645.439143518517</c:v>
                </c:pt>
                <c:pt idx="7272">
                  <c:v>41645.439166666663</c:v>
                </c:pt>
                <c:pt idx="7273">
                  <c:v>41645.439189814817</c:v>
                </c:pt>
                <c:pt idx="7274">
                  <c:v>41645.439212962963</c:v>
                </c:pt>
                <c:pt idx="7275">
                  <c:v>41645.439236111109</c:v>
                </c:pt>
                <c:pt idx="7276">
                  <c:v>41645.439259259263</c:v>
                </c:pt>
                <c:pt idx="7277">
                  <c:v>41645.439282407409</c:v>
                </c:pt>
                <c:pt idx="7278">
                  <c:v>41645.439305555556</c:v>
                </c:pt>
                <c:pt idx="7279">
                  <c:v>41645.439328703702</c:v>
                </c:pt>
                <c:pt idx="7280">
                  <c:v>41645.439351851848</c:v>
                </c:pt>
                <c:pt idx="7281">
                  <c:v>41645.439375000002</c:v>
                </c:pt>
                <c:pt idx="7282">
                  <c:v>41645.439398148148</c:v>
                </c:pt>
                <c:pt idx="7283">
                  <c:v>41645.439421296294</c:v>
                </c:pt>
                <c:pt idx="7284">
                  <c:v>41645.439444444448</c:v>
                </c:pt>
                <c:pt idx="7285">
                  <c:v>41645.439467592594</c:v>
                </c:pt>
                <c:pt idx="7286">
                  <c:v>41645.43949074074</c:v>
                </c:pt>
                <c:pt idx="7287">
                  <c:v>41645.439513888887</c:v>
                </c:pt>
                <c:pt idx="7288">
                  <c:v>41645.439537037033</c:v>
                </c:pt>
                <c:pt idx="7289">
                  <c:v>41645.439560185187</c:v>
                </c:pt>
                <c:pt idx="7290">
                  <c:v>41645.439583333333</c:v>
                </c:pt>
                <c:pt idx="7291">
                  <c:v>41645.439606481479</c:v>
                </c:pt>
                <c:pt idx="7292">
                  <c:v>41645.439629629633</c:v>
                </c:pt>
                <c:pt idx="7293">
                  <c:v>41645.439652777779</c:v>
                </c:pt>
                <c:pt idx="7294">
                  <c:v>41645.439675925925</c:v>
                </c:pt>
                <c:pt idx="7295">
                  <c:v>41645.439699074072</c:v>
                </c:pt>
                <c:pt idx="7296">
                  <c:v>41645.439722222218</c:v>
                </c:pt>
                <c:pt idx="7297">
                  <c:v>41645.439745370371</c:v>
                </c:pt>
                <c:pt idx="7298">
                  <c:v>41645.439768518518</c:v>
                </c:pt>
                <c:pt idx="7299">
                  <c:v>41645.439791666664</c:v>
                </c:pt>
                <c:pt idx="7300">
                  <c:v>41645.439814814818</c:v>
                </c:pt>
                <c:pt idx="7301">
                  <c:v>41645.439837962964</c:v>
                </c:pt>
                <c:pt idx="7302">
                  <c:v>41645.43986111111</c:v>
                </c:pt>
                <c:pt idx="7303">
                  <c:v>41645.439884259264</c:v>
                </c:pt>
                <c:pt idx="7304">
                  <c:v>41645.43990740741</c:v>
                </c:pt>
                <c:pt idx="7305">
                  <c:v>41645.439930555556</c:v>
                </c:pt>
                <c:pt idx="7306">
                  <c:v>41645.439953703702</c:v>
                </c:pt>
                <c:pt idx="7307">
                  <c:v>41645.439976851849</c:v>
                </c:pt>
                <c:pt idx="7308">
                  <c:v>41645.440000000002</c:v>
                </c:pt>
                <c:pt idx="7309">
                  <c:v>41645.440023148149</c:v>
                </c:pt>
                <c:pt idx="7310">
                  <c:v>41645.440046296295</c:v>
                </c:pt>
                <c:pt idx="7311">
                  <c:v>41645.440069444448</c:v>
                </c:pt>
                <c:pt idx="7312">
                  <c:v>41645.440092592595</c:v>
                </c:pt>
                <c:pt idx="7313">
                  <c:v>41645.440115740741</c:v>
                </c:pt>
                <c:pt idx="7314">
                  <c:v>41645.440138888887</c:v>
                </c:pt>
                <c:pt idx="7315">
                  <c:v>41645.440162037034</c:v>
                </c:pt>
                <c:pt idx="7316">
                  <c:v>41645.440185185187</c:v>
                </c:pt>
                <c:pt idx="7317">
                  <c:v>41645.440208333333</c:v>
                </c:pt>
                <c:pt idx="7318">
                  <c:v>41645.44023148148</c:v>
                </c:pt>
                <c:pt idx="7319">
                  <c:v>41645.440254629633</c:v>
                </c:pt>
                <c:pt idx="7320">
                  <c:v>41645.44027777778</c:v>
                </c:pt>
                <c:pt idx="7321">
                  <c:v>41645.440300925926</c:v>
                </c:pt>
                <c:pt idx="7322">
                  <c:v>41645.440324074072</c:v>
                </c:pt>
                <c:pt idx="7323">
                  <c:v>41645.440347222218</c:v>
                </c:pt>
                <c:pt idx="7324">
                  <c:v>41645.440370370372</c:v>
                </c:pt>
                <c:pt idx="7325">
                  <c:v>41645.440393518518</c:v>
                </c:pt>
                <c:pt idx="7326">
                  <c:v>41645.440416666665</c:v>
                </c:pt>
                <c:pt idx="7327">
                  <c:v>41645.440439814818</c:v>
                </c:pt>
                <c:pt idx="7328">
                  <c:v>41645.440462962964</c:v>
                </c:pt>
                <c:pt idx="7329">
                  <c:v>41645.440486111111</c:v>
                </c:pt>
                <c:pt idx="7330">
                  <c:v>41645.440509259257</c:v>
                </c:pt>
                <c:pt idx="7331">
                  <c:v>41645.440532407403</c:v>
                </c:pt>
                <c:pt idx="7332">
                  <c:v>41645.440555555557</c:v>
                </c:pt>
                <c:pt idx="7333">
                  <c:v>41645.440578703703</c:v>
                </c:pt>
                <c:pt idx="7334">
                  <c:v>41645.440601851849</c:v>
                </c:pt>
                <c:pt idx="7335">
                  <c:v>41645.440625000003</c:v>
                </c:pt>
                <c:pt idx="7336">
                  <c:v>41645.440648148149</c:v>
                </c:pt>
                <c:pt idx="7337">
                  <c:v>41645.440671296295</c:v>
                </c:pt>
                <c:pt idx="7338">
                  <c:v>41645.440694444442</c:v>
                </c:pt>
                <c:pt idx="7339">
                  <c:v>41645.440717592595</c:v>
                </c:pt>
                <c:pt idx="7340">
                  <c:v>41645.440740740742</c:v>
                </c:pt>
                <c:pt idx="7341">
                  <c:v>41645.440763888888</c:v>
                </c:pt>
                <c:pt idx="7342">
                  <c:v>41645.440787037034</c:v>
                </c:pt>
                <c:pt idx="7343">
                  <c:v>41645.440810185188</c:v>
                </c:pt>
                <c:pt idx="7344">
                  <c:v>41645.440833333334</c:v>
                </c:pt>
                <c:pt idx="7345">
                  <c:v>41645.44085648148</c:v>
                </c:pt>
                <c:pt idx="7346">
                  <c:v>41645.440879629634</c:v>
                </c:pt>
                <c:pt idx="7347">
                  <c:v>41645.44090277778</c:v>
                </c:pt>
                <c:pt idx="7348">
                  <c:v>41645.440925925926</c:v>
                </c:pt>
                <c:pt idx="7349">
                  <c:v>41645.440949074073</c:v>
                </c:pt>
                <c:pt idx="7350">
                  <c:v>41645.440972222219</c:v>
                </c:pt>
                <c:pt idx="7351">
                  <c:v>41645.440995370373</c:v>
                </c:pt>
                <c:pt idx="7352">
                  <c:v>41645.441018518519</c:v>
                </c:pt>
                <c:pt idx="7353">
                  <c:v>41645.441041666665</c:v>
                </c:pt>
                <c:pt idx="7354">
                  <c:v>41645.441064814819</c:v>
                </c:pt>
                <c:pt idx="7355">
                  <c:v>41645.441087962965</c:v>
                </c:pt>
                <c:pt idx="7356">
                  <c:v>41645.441111111111</c:v>
                </c:pt>
                <c:pt idx="7357">
                  <c:v>41645.441134259258</c:v>
                </c:pt>
                <c:pt idx="7358">
                  <c:v>41645.441157407404</c:v>
                </c:pt>
                <c:pt idx="7359">
                  <c:v>41645.441180555557</c:v>
                </c:pt>
                <c:pt idx="7360">
                  <c:v>41645.441203703704</c:v>
                </c:pt>
                <c:pt idx="7361">
                  <c:v>41645.44122685185</c:v>
                </c:pt>
                <c:pt idx="7362">
                  <c:v>41645.441250000003</c:v>
                </c:pt>
                <c:pt idx="7363">
                  <c:v>41645.44127314815</c:v>
                </c:pt>
                <c:pt idx="7364">
                  <c:v>41645.441296296296</c:v>
                </c:pt>
                <c:pt idx="7365">
                  <c:v>41645.441319444442</c:v>
                </c:pt>
                <c:pt idx="7366">
                  <c:v>41645.441342592589</c:v>
                </c:pt>
                <c:pt idx="7367">
                  <c:v>41645.441365740742</c:v>
                </c:pt>
                <c:pt idx="7368">
                  <c:v>41645.441388888888</c:v>
                </c:pt>
                <c:pt idx="7369">
                  <c:v>41645.441412037035</c:v>
                </c:pt>
                <c:pt idx="7370">
                  <c:v>41645.441435185188</c:v>
                </c:pt>
                <c:pt idx="7371">
                  <c:v>41645.441458333335</c:v>
                </c:pt>
                <c:pt idx="7372">
                  <c:v>41645.441481481481</c:v>
                </c:pt>
                <c:pt idx="7373">
                  <c:v>41645.441504629627</c:v>
                </c:pt>
                <c:pt idx="7374">
                  <c:v>41645.441527777773</c:v>
                </c:pt>
                <c:pt idx="7375">
                  <c:v>41645.441550925927</c:v>
                </c:pt>
                <c:pt idx="7376">
                  <c:v>41645.441574074073</c:v>
                </c:pt>
                <c:pt idx="7377">
                  <c:v>41645.44159722222</c:v>
                </c:pt>
                <c:pt idx="7378">
                  <c:v>41645.441620370373</c:v>
                </c:pt>
                <c:pt idx="7379">
                  <c:v>41645.441643518519</c:v>
                </c:pt>
                <c:pt idx="7380">
                  <c:v>41645.441666666666</c:v>
                </c:pt>
                <c:pt idx="7381">
                  <c:v>41645.441689814819</c:v>
                </c:pt>
                <c:pt idx="7382">
                  <c:v>41645.441712962966</c:v>
                </c:pt>
                <c:pt idx="7383">
                  <c:v>41645.441736111112</c:v>
                </c:pt>
                <c:pt idx="7384">
                  <c:v>41645.441759259258</c:v>
                </c:pt>
                <c:pt idx="7385">
                  <c:v>41645.441782407404</c:v>
                </c:pt>
                <c:pt idx="7386">
                  <c:v>41645.441805555558</c:v>
                </c:pt>
                <c:pt idx="7387">
                  <c:v>41645.441828703704</c:v>
                </c:pt>
                <c:pt idx="7388">
                  <c:v>41645.441851851851</c:v>
                </c:pt>
                <c:pt idx="7389">
                  <c:v>41645.441875000004</c:v>
                </c:pt>
                <c:pt idx="7390">
                  <c:v>41645.44189814815</c:v>
                </c:pt>
                <c:pt idx="7391">
                  <c:v>41645.441921296297</c:v>
                </c:pt>
                <c:pt idx="7392">
                  <c:v>41645.441944444443</c:v>
                </c:pt>
                <c:pt idx="7393">
                  <c:v>41645.441967592589</c:v>
                </c:pt>
                <c:pt idx="7394">
                  <c:v>41645.441990740743</c:v>
                </c:pt>
                <c:pt idx="7395">
                  <c:v>41645.442013888889</c:v>
                </c:pt>
                <c:pt idx="7396">
                  <c:v>41645.442037037035</c:v>
                </c:pt>
                <c:pt idx="7397">
                  <c:v>41645.442060185189</c:v>
                </c:pt>
                <c:pt idx="7398">
                  <c:v>41645.442083333335</c:v>
                </c:pt>
                <c:pt idx="7399">
                  <c:v>41645.442106481481</c:v>
                </c:pt>
                <c:pt idx="7400">
                  <c:v>41645.442129629628</c:v>
                </c:pt>
                <c:pt idx="7401">
                  <c:v>41645.442152777774</c:v>
                </c:pt>
                <c:pt idx="7402">
                  <c:v>41645.442175925928</c:v>
                </c:pt>
                <c:pt idx="7403">
                  <c:v>41645.442199074074</c:v>
                </c:pt>
                <c:pt idx="7404">
                  <c:v>41645.44222222222</c:v>
                </c:pt>
                <c:pt idx="7405">
                  <c:v>41645.442245370374</c:v>
                </c:pt>
                <c:pt idx="7406">
                  <c:v>41645.44226851852</c:v>
                </c:pt>
                <c:pt idx="7407">
                  <c:v>41645.442291666666</c:v>
                </c:pt>
                <c:pt idx="7408">
                  <c:v>41645.442314814813</c:v>
                </c:pt>
                <c:pt idx="7409">
                  <c:v>41645.442337962959</c:v>
                </c:pt>
                <c:pt idx="7410">
                  <c:v>41645.442361111112</c:v>
                </c:pt>
                <c:pt idx="7411">
                  <c:v>41645.442384259259</c:v>
                </c:pt>
                <c:pt idx="7412">
                  <c:v>41645.442407407405</c:v>
                </c:pt>
                <c:pt idx="7413">
                  <c:v>41645.442430555559</c:v>
                </c:pt>
                <c:pt idx="7414">
                  <c:v>41645.442453703705</c:v>
                </c:pt>
                <c:pt idx="7415">
                  <c:v>41645.442476851851</c:v>
                </c:pt>
                <c:pt idx="7416">
                  <c:v>41645.442499999997</c:v>
                </c:pt>
                <c:pt idx="7417">
                  <c:v>41645.442523148144</c:v>
                </c:pt>
                <c:pt idx="7418">
                  <c:v>41645.442546296297</c:v>
                </c:pt>
                <c:pt idx="7419">
                  <c:v>41645.442569444444</c:v>
                </c:pt>
                <c:pt idx="7420">
                  <c:v>41645.44259259259</c:v>
                </c:pt>
                <c:pt idx="7421">
                  <c:v>41645.442615740743</c:v>
                </c:pt>
                <c:pt idx="7422">
                  <c:v>41645.44263888889</c:v>
                </c:pt>
                <c:pt idx="7423">
                  <c:v>41645.442662037036</c:v>
                </c:pt>
                <c:pt idx="7424">
                  <c:v>41645.442685185189</c:v>
                </c:pt>
                <c:pt idx="7425">
                  <c:v>41645.442708333336</c:v>
                </c:pt>
                <c:pt idx="7426">
                  <c:v>41645.442731481482</c:v>
                </c:pt>
                <c:pt idx="7427">
                  <c:v>41645.442754629628</c:v>
                </c:pt>
                <c:pt idx="7428">
                  <c:v>41645.442777777775</c:v>
                </c:pt>
                <c:pt idx="7429">
                  <c:v>41645.442800925928</c:v>
                </c:pt>
                <c:pt idx="7430">
                  <c:v>41645.442824074074</c:v>
                </c:pt>
                <c:pt idx="7431">
                  <c:v>41645.442847222221</c:v>
                </c:pt>
                <c:pt idx="7432">
                  <c:v>41645.442870370374</c:v>
                </c:pt>
                <c:pt idx="7433">
                  <c:v>41645.442893518521</c:v>
                </c:pt>
                <c:pt idx="7434">
                  <c:v>41645.442916666667</c:v>
                </c:pt>
                <c:pt idx="7435">
                  <c:v>41645.442939814813</c:v>
                </c:pt>
                <c:pt idx="7436">
                  <c:v>41645.442962962959</c:v>
                </c:pt>
                <c:pt idx="7437">
                  <c:v>41645.442986111113</c:v>
                </c:pt>
                <c:pt idx="7438">
                  <c:v>41645.443009259259</c:v>
                </c:pt>
                <c:pt idx="7439">
                  <c:v>41645.443032407406</c:v>
                </c:pt>
                <c:pt idx="7440">
                  <c:v>41645.443055555559</c:v>
                </c:pt>
                <c:pt idx="7441">
                  <c:v>41645.443078703705</c:v>
                </c:pt>
                <c:pt idx="7442">
                  <c:v>41645.443101851852</c:v>
                </c:pt>
                <c:pt idx="7443">
                  <c:v>41645.443124999998</c:v>
                </c:pt>
                <c:pt idx="7444">
                  <c:v>41645.443148148144</c:v>
                </c:pt>
                <c:pt idx="7445">
                  <c:v>41645.443171296298</c:v>
                </c:pt>
                <c:pt idx="7446">
                  <c:v>41645.443194444444</c:v>
                </c:pt>
                <c:pt idx="7447">
                  <c:v>41645.44321759259</c:v>
                </c:pt>
                <c:pt idx="7448">
                  <c:v>41645.443240740744</c:v>
                </c:pt>
                <c:pt idx="7449">
                  <c:v>41645.44326388889</c:v>
                </c:pt>
                <c:pt idx="7450">
                  <c:v>41645.443287037036</c:v>
                </c:pt>
                <c:pt idx="7451">
                  <c:v>41645.443310185183</c:v>
                </c:pt>
                <c:pt idx="7452">
                  <c:v>41645.443333333329</c:v>
                </c:pt>
                <c:pt idx="7453">
                  <c:v>41645.443356481483</c:v>
                </c:pt>
                <c:pt idx="7454">
                  <c:v>41645.443379629629</c:v>
                </c:pt>
                <c:pt idx="7455">
                  <c:v>41645.443402777775</c:v>
                </c:pt>
                <c:pt idx="7456">
                  <c:v>41645.443425925929</c:v>
                </c:pt>
                <c:pt idx="7457">
                  <c:v>41645.443449074075</c:v>
                </c:pt>
                <c:pt idx="7458">
                  <c:v>41645.443472222221</c:v>
                </c:pt>
                <c:pt idx="7459">
                  <c:v>41645.443495370375</c:v>
                </c:pt>
                <c:pt idx="7460">
                  <c:v>41645.443518518521</c:v>
                </c:pt>
                <c:pt idx="7461">
                  <c:v>41645.443541666667</c:v>
                </c:pt>
                <c:pt idx="7462">
                  <c:v>41645.443564814814</c:v>
                </c:pt>
                <c:pt idx="7463">
                  <c:v>41645.44358796296</c:v>
                </c:pt>
                <c:pt idx="7464">
                  <c:v>41645.443611111114</c:v>
                </c:pt>
                <c:pt idx="7465">
                  <c:v>41645.44363425926</c:v>
                </c:pt>
                <c:pt idx="7466">
                  <c:v>41645.443657407406</c:v>
                </c:pt>
                <c:pt idx="7467">
                  <c:v>41645.44368055556</c:v>
                </c:pt>
                <c:pt idx="7468">
                  <c:v>41645.443703703706</c:v>
                </c:pt>
                <c:pt idx="7469">
                  <c:v>41645.443726851852</c:v>
                </c:pt>
                <c:pt idx="7470">
                  <c:v>41645.443749999999</c:v>
                </c:pt>
                <c:pt idx="7471">
                  <c:v>41645.443773148145</c:v>
                </c:pt>
                <c:pt idx="7472">
                  <c:v>41645.443796296298</c:v>
                </c:pt>
                <c:pt idx="7473">
                  <c:v>41645.443819444445</c:v>
                </c:pt>
                <c:pt idx="7474">
                  <c:v>41645.443842592591</c:v>
                </c:pt>
                <c:pt idx="7475">
                  <c:v>41645.443865740745</c:v>
                </c:pt>
                <c:pt idx="7476">
                  <c:v>41645.443888888891</c:v>
                </c:pt>
                <c:pt idx="7477">
                  <c:v>41645.443912037037</c:v>
                </c:pt>
                <c:pt idx="7478">
                  <c:v>41645.443935185183</c:v>
                </c:pt>
                <c:pt idx="7479">
                  <c:v>41645.44395833333</c:v>
                </c:pt>
                <c:pt idx="7480">
                  <c:v>41645.443981481483</c:v>
                </c:pt>
                <c:pt idx="7481">
                  <c:v>41645.444004629629</c:v>
                </c:pt>
                <c:pt idx="7482">
                  <c:v>41645.444027777776</c:v>
                </c:pt>
                <c:pt idx="7483">
                  <c:v>41645.444050925929</c:v>
                </c:pt>
                <c:pt idx="7484">
                  <c:v>41645.444074074076</c:v>
                </c:pt>
                <c:pt idx="7485">
                  <c:v>41645.444097222222</c:v>
                </c:pt>
                <c:pt idx="7486">
                  <c:v>41645.444120370368</c:v>
                </c:pt>
                <c:pt idx="7487">
                  <c:v>41645.444143518514</c:v>
                </c:pt>
                <c:pt idx="7488">
                  <c:v>41645.444166666668</c:v>
                </c:pt>
                <c:pt idx="7489">
                  <c:v>41645.444189814814</c:v>
                </c:pt>
                <c:pt idx="7490">
                  <c:v>41645.444212962961</c:v>
                </c:pt>
                <c:pt idx="7491">
                  <c:v>41645.444236111114</c:v>
                </c:pt>
                <c:pt idx="7492">
                  <c:v>41645.44425925926</c:v>
                </c:pt>
                <c:pt idx="7493">
                  <c:v>41645.444282407407</c:v>
                </c:pt>
                <c:pt idx="7494">
                  <c:v>41645.444305555553</c:v>
                </c:pt>
                <c:pt idx="7495">
                  <c:v>41645.444328703699</c:v>
                </c:pt>
                <c:pt idx="7496">
                  <c:v>41645.444351851853</c:v>
                </c:pt>
                <c:pt idx="7497">
                  <c:v>41645.444374999999</c:v>
                </c:pt>
                <c:pt idx="7498">
                  <c:v>41645.444398148145</c:v>
                </c:pt>
                <c:pt idx="7499">
                  <c:v>41645.444421296299</c:v>
                </c:pt>
                <c:pt idx="7500">
                  <c:v>41645.444444444445</c:v>
                </c:pt>
                <c:pt idx="7501">
                  <c:v>41645.444467592592</c:v>
                </c:pt>
                <c:pt idx="7502">
                  <c:v>41645.444490740745</c:v>
                </c:pt>
                <c:pt idx="7503">
                  <c:v>41645.444513888891</c:v>
                </c:pt>
                <c:pt idx="7504">
                  <c:v>41645.444537037038</c:v>
                </c:pt>
                <c:pt idx="7505">
                  <c:v>41645.444560185184</c:v>
                </c:pt>
                <c:pt idx="7506">
                  <c:v>41645.44458333333</c:v>
                </c:pt>
                <c:pt idx="7507">
                  <c:v>41645.444606481484</c:v>
                </c:pt>
                <c:pt idx="7508">
                  <c:v>41645.44462962963</c:v>
                </c:pt>
                <c:pt idx="7509">
                  <c:v>41645.444652777776</c:v>
                </c:pt>
                <c:pt idx="7510">
                  <c:v>41645.44467592593</c:v>
                </c:pt>
                <c:pt idx="7511">
                  <c:v>41645.444699074076</c:v>
                </c:pt>
                <c:pt idx="7512">
                  <c:v>41645.444722222222</c:v>
                </c:pt>
                <c:pt idx="7513">
                  <c:v>41645.444745370369</c:v>
                </c:pt>
                <c:pt idx="7514">
                  <c:v>41645.444768518515</c:v>
                </c:pt>
                <c:pt idx="7515">
                  <c:v>41645.444791666669</c:v>
                </c:pt>
                <c:pt idx="7516">
                  <c:v>41645.444814814815</c:v>
                </c:pt>
                <c:pt idx="7517">
                  <c:v>41645.444837962961</c:v>
                </c:pt>
                <c:pt idx="7518">
                  <c:v>41645.444861111115</c:v>
                </c:pt>
                <c:pt idx="7519">
                  <c:v>41645.444884259261</c:v>
                </c:pt>
                <c:pt idx="7520">
                  <c:v>41645.444907407407</c:v>
                </c:pt>
                <c:pt idx="7521">
                  <c:v>41645.444930555554</c:v>
                </c:pt>
                <c:pt idx="7522">
                  <c:v>41645.4449537037</c:v>
                </c:pt>
                <c:pt idx="7523">
                  <c:v>41645.444976851853</c:v>
                </c:pt>
                <c:pt idx="7524">
                  <c:v>41645.445</c:v>
                </c:pt>
                <c:pt idx="7525">
                  <c:v>41645.445023148146</c:v>
                </c:pt>
                <c:pt idx="7526">
                  <c:v>41645.4450462963</c:v>
                </c:pt>
                <c:pt idx="7527">
                  <c:v>41645.445069444446</c:v>
                </c:pt>
                <c:pt idx="7528">
                  <c:v>41645.445092592592</c:v>
                </c:pt>
                <c:pt idx="7529">
                  <c:v>41645.445115740738</c:v>
                </c:pt>
                <c:pt idx="7530">
                  <c:v>41645.445138888885</c:v>
                </c:pt>
                <c:pt idx="7531">
                  <c:v>41645.445162037038</c:v>
                </c:pt>
                <c:pt idx="7532">
                  <c:v>41645.445185185185</c:v>
                </c:pt>
                <c:pt idx="7533">
                  <c:v>41645.445208333331</c:v>
                </c:pt>
                <c:pt idx="7534">
                  <c:v>41645.445231481484</c:v>
                </c:pt>
                <c:pt idx="7535">
                  <c:v>41645.445254629631</c:v>
                </c:pt>
                <c:pt idx="7536">
                  <c:v>41645.445277777777</c:v>
                </c:pt>
                <c:pt idx="7537">
                  <c:v>41645.445300925923</c:v>
                </c:pt>
                <c:pt idx="7538">
                  <c:v>41645.445324074077</c:v>
                </c:pt>
                <c:pt idx="7539">
                  <c:v>41645.445347222223</c:v>
                </c:pt>
                <c:pt idx="7540">
                  <c:v>41645.445370370369</c:v>
                </c:pt>
                <c:pt idx="7541">
                  <c:v>41645.445393518516</c:v>
                </c:pt>
                <c:pt idx="7542">
                  <c:v>41645.445416666669</c:v>
                </c:pt>
                <c:pt idx="7543">
                  <c:v>41645.445439814815</c:v>
                </c:pt>
                <c:pt idx="7544">
                  <c:v>41645.445462962962</c:v>
                </c:pt>
                <c:pt idx="7545">
                  <c:v>41645.445486111115</c:v>
                </c:pt>
                <c:pt idx="7546">
                  <c:v>41645.445509259262</c:v>
                </c:pt>
                <c:pt idx="7547">
                  <c:v>41645.445532407408</c:v>
                </c:pt>
                <c:pt idx="7548">
                  <c:v>41645.445555555554</c:v>
                </c:pt>
                <c:pt idx="7549">
                  <c:v>41645.4455787037</c:v>
                </c:pt>
                <c:pt idx="7550">
                  <c:v>41645.445601851854</c:v>
                </c:pt>
                <c:pt idx="7551">
                  <c:v>41645.445625</c:v>
                </c:pt>
                <c:pt idx="7552">
                  <c:v>41645.445648148147</c:v>
                </c:pt>
                <c:pt idx="7553">
                  <c:v>41645.4456712963</c:v>
                </c:pt>
                <c:pt idx="7554">
                  <c:v>41645.445694444446</c:v>
                </c:pt>
                <c:pt idx="7555">
                  <c:v>41645.445717592593</c:v>
                </c:pt>
                <c:pt idx="7556">
                  <c:v>41645.445740740739</c:v>
                </c:pt>
                <c:pt idx="7557">
                  <c:v>41645.445763888885</c:v>
                </c:pt>
                <c:pt idx="7558">
                  <c:v>41645.445787037039</c:v>
                </c:pt>
                <c:pt idx="7559">
                  <c:v>41645.445810185185</c:v>
                </c:pt>
                <c:pt idx="7560">
                  <c:v>41645.445833333331</c:v>
                </c:pt>
                <c:pt idx="7561">
                  <c:v>41645.445856481485</c:v>
                </c:pt>
                <c:pt idx="7562">
                  <c:v>41645.445879629631</c:v>
                </c:pt>
                <c:pt idx="7563">
                  <c:v>41645.445902777778</c:v>
                </c:pt>
                <c:pt idx="7564">
                  <c:v>41645.445925925924</c:v>
                </c:pt>
                <c:pt idx="7565">
                  <c:v>41645.44594907407</c:v>
                </c:pt>
                <c:pt idx="7566">
                  <c:v>41645.445972222224</c:v>
                </c:pt>
                <c:pt idx="7567">
                  <c:v>41645.44599537037</c:v>
                </c:pt>
                <c:pt idx="7568">
                  <c:v>41645.446018518516</c:v>
                </c:pt>
                <c:pt idx="7569">
                  <c:v>41645.44604166667</c:v>
                </c:pt>
                <c:pt idx="7570">
                  <c:v>41645.446064814816</c:v>
                </c:pt>
                <c:pt idx="7571">
                  <c:v>41645.446087962962</c:v>
                </c:pt>
                <c:pt idx="7572">
                  <c:v>41645.446111111109</c:v>
                </c:pt>
                <c:pt idx="7573">
                  <c:v>41645.446134259255</c:v>
                </c:pt>
                <c:pt idx="7574">
                  <c:v>41645.446157407408</c:v>
                </c:pt>
                <c:pt idx="7575">
                  <c:v>41645.446180555555</c:v>
                </c:pt>
                <c:pt idx="7576">
                  <c:v>41645.446203703701</c:v>
                </c:pt>
                <c:pt idx="7577">
                  <c:v>41645.446226851855</c:v>
                </c:pt>
                <c:pt idx="7578">
                  <c:v>41645.446250000001</c:v>
                </c:pt>
                <c:pt idx="7579">
                  <c:v>41645.446273148147</c:v>
                </c:pt>
                <c:pt idx="7580">
                  <c:v>41645.446296296301</c:v>
                </c:pt>
                <c:pt idx="7581">
                  <c:v>41645.446319444447</c:v>
                </c:pt>
                <c:pt idx="7582">
                  <c:v>41645.446342592593</c:v>
                </c:pt>
                <c:pt idx="7583">
                  <c:v>41645.44636574074</c:v>
                </c:pt>
                <c:pt idx="7584">
                  <c:v>41645.446388888886</c:v>
                </c:pt>
                <c:pt idx="7585">
                  <c:v>41645.446412037039</c:v>
                </c:pt>
                <c:pt idx="7586">
                  <c:v>41645.446435185186</c:v>
                </c:pt>
                <c:pt idx="7587">
                  <c:v>41645.446458333332</c:v>
                </c:pt>
                <c:pt idx="7588">
                  <c:v>41645.446481481486</c:v>
                </c:pt>
                <c:pt idx="7589">
                  <c:v>41645.446504629632</c:v>
                </c:pt>
                <c:pt idx="7590">
                  <c:v>41645.446527777778</c:v>
                </c:pt>
                <c:pt idx="7591">
                  <c:v>41645.446550925924</c:v>
                </c:pt>
                <c:pt idx="7592">
                  <c:v>41645.446574074071</c:v>
                </c:pt>
                <c:pt idx="7593">
                  <c:v>41645.446597222224</c:v>
                </c:pt>
                <c:pt idx="7594">
                  <c:v>41645.446620370371</c:v>
                </c:pt>
                <c:pt idx="7595">
                  <c:v>41645.446643518517</c:v>
                </c:pt>
                <c:pt idx="7596">
                  <c:v>41645.44666666667</c:v>
                </c:pt>
                <c:pt idx="7597">
                  <c:v>41645.446689814817</c:v>
                </c:pt>
                <c:pt idx="7598">
                  <c:v>41645.446712962963</c:v>
                </c:pt>
                <c:pt idx="7599">
                  <c:v>41645.446736111109</c:v>
                </c:pt>
                <c:pt idx="7600">
                  <c:v>41645.446759259255</c:v>
                </c:pt>
                <c:pt idx="7601">
                  <c:v>41645.446782407409</c:v>
                </c:pt>
                <c:pt idx="7602">
                  <c:v>41645.446805555555</c:v>
                </c:pt>
                <c:pt idx="7603">
                  <c:v>41645.446828703702</c:v>
                </c:pt>
                <c:pt idx="7604">
                  <c:v>41645.446851851855</c:v>
                </c:pt>
                <c:pt idx="7605">
                  <c:v>41645.446875000001</c:v>
                </c:pt>
                <c:pt idx="7606">
                  <c:v>41645.446898148148</c:v>
                </c:pt>
                <c:pt idx="7607">
                  <c:v>41645.446921296294</c:v>
                </c:pt>
                <c:pt idx="7608">
                  <c:v>41645.44694444444</c:v>
                </c:pt>
                <c:pt idx="7609">
                  <c:v>41645.446967592594</c:v>
                </c:pt>
                <c:pt idx="7610">
                  <c:v>41645.44699074074</c:v>
                </c:pt>
                <c:pt idx="7611">
                  <c:v>41645.447013888886</c:v>
                </c:pt>
                <c:pt idx="7612">
                  <c:v>41645.44703703704</c:v>
                </c:pt>
                <c:pt idx="7613">
                  <c:v>41645.447060185186</c:v>
                </c:pt>
                <c:pt idx="7614">
                  <c:v>41645.447083333333</c:v>
                </c:pt>
                <c:pt idx="7615">
                  <c:v>41645.447106481479</c:v>
                </c:pt>
                <c:pt idx="7616">
                  <c:v>41645.447129629625</c:v>
                </c:pt>
                <c:pt idx="7617">
                  <c:v>41645.447152777779</c:v>
                </c:pt>
                <c:pt idx="7618">
                  <c:v>41645.447175925925</c:v>
                </c:pt>
                <c:pt idx="7619">
                  <c:v>41645.447199074071</c:v>
                </c:pt>
                <c:pt idx="7620">
                  <c:v>41645.447222222225</c:v>
                </c:pt>
                <c:pt idx="7621">
                  <c:v>41645.447245370371</c:v>
                </c:pt>
                <c:pt idx="7622">
                  <c:v>41645.447268518517</c:v>
                </c:pt>
                <c:pt idx="7623">
                  <c:v>41645.447291666671</c:v>
                </c:pt>
                <c:pt idx="7624">
                  <c:v>41645.447314814817</c:v>
                </c:pt>
                <c:pt idx="7625">
                  <c:v>41645.447337962964</c:v>
                </c:pt>
                <c:pt idx="7626">
                  <c:v>41645.44736111111</c:v>
                </c:pt>
                <c:pt idx="7627">
                  <c:v>41645.447384259256</c:v>
                </c:pt>
                <c:pt idx="7628">
                  <c:v>41645.44740740741</c:v>
                </c:pt>
                <c:pt idx="7629">
                  <c:v>41645.447430555556</c:v>
                </c:pt>
                <c:pt idx="7630">
                  <c:v>41645.447453703702</c:v>
                </c:pt>
                <c:pt idx="7631">
                  <c:v>41645.447476851856</c:v>
                </c:pt>
                <c:pt idx="7632">
                  <c:v>41645.447500000002</c:v>
                </c:pt>
                <c:pt idx="7633">
                  <c:v>41645.447523148148</c:v>
                </c:pt>
                <c:pt idx="7634">
                  <c:v>41645.447546296295</c:v>
                </c:pt>
                <c:pt idx="7635">
                  <c:v>41645.447569444441</c:v>
                </c:pt>
                <c:pt idx="7636">
                  <c:v>41645.447592592594</c:v>
                </c:pt>
                <c:pt idx="7637">
                  <c:v>41645.447615740741</c:v>
                </c:pt>
                <c:pt idx="7638">
                  <c:v>41645.447638888887</c:v>
                </c:pt>
                <c:pt idx="7639">
                  <c:v>41645.447662037041</c:v>
                </c:pt>
                <c:pt idx="7640">
                  <c:v>41645.447685185187</c:v>
                </c:pt>
                <c:pt idx="7641">
                  <c:v>41645.447708333333</c:v>
                </c:pt>
                <c:pt idx="7642">
                  <c:v>41645.447731481479</c:v>
                </c:pt>
                <c:pt idx="7643">
                  <c:v>41645.447754629626</c:v>
                </c:pt>
                <c:pt idx="7644">
                  <c:v>41645.447777777779</c:v>
                </c:pt>
                <c:pt idx="7645">
                  <c:v>41645.447800925926</c:v>
                </c:pt>
                <c:pt idx="7646">
                  <c:v>41645.447824074072</c:v>
                </c:pt>
                <c:pt idx="7647">
                  <c:v>41645.447847222225</c:v>
                </c:pt>
                <c:pt idx="7648">
                  <c:v>41645.447870370372</c:v>
                </c:pt>
                <c:pt idx="7649">
                  <c:v>41645.447893518518</c:v>
                </c:pt>
                <c:pt idx="7650">
                  <c:v>41645.447916666664</c:v>
                </c:pt>
                <c:pt idx="7651">
                  <c:v>41645.447939814811</c:v>
                </c:pt>
                <c:pt idx="7652">
                  <c:v>41645.447962962964</c:v>
                </c:pt>
                <c:pt idx="7653">
                  <c:v>41645.44798611111</c:v>
                </c:pt>
                <c:pt idx="7654">
                  <c:v>41645.448009259257</c:v>
                </c:pt>
                <c:pt idx="7655">
                  <c:v>41645.44803240741</c:v>
                </c:pt>
                <c:pt idx="7656">
                  <c:v>41645.448055555556</c:v>
                </c:pt>
                <c:pt idx="7657">
                  <c:v>41645.448078703703</c:v>
                </c:pt>
                <c:pt idx="7658">
                  <c:v>41645.448101851856</c:v>
                </c:pt>
                <c:pt idx="7659">
                  <c:v>41645.448125000003</c:v>
                </c:pt>
                <c:pt idx="7660">
                  <c:v>41645.448148148149</c:v>
                </c:pt>
                <c:pt idx="7661">
                  <c:v>41645.448171296295</c:v>
                </c:pt>
                <c:pt idx="7662">
                  <c:v>41645.448194444441</c:v>
                </c:pt>
                <c:pt idx="7663">
                  <c:v>41645.448217592595</c:v>
                </c:pt>
                <c:pt idx="7664">
                  <c:v>41645.448240740741</c:v>
                </c:pt>
                <c:pt idx="7665">
                  <c:v>41645.448263888888</c:v>
                </c:pt>
                <c:pt idx="7666">
                  <c:v>41645.448287037041</c:v>
                </c:pt>
                <c:pt idx="7667">
                  <c:v>41645.448310185187</c:v>
                </c:pt>
                <c:pt idx="7668">
                  <c:v>41645.448333333334</c:v>
                </c:pt>
                <c:pt idx="7669">
                  <c:v>41645.44835648148</c:v>
                </c:pt>
                <c:pt idx="7670">
                  <c:v>41645.448379629626</c:v>
                </c:pt>
                <c:pt idx="7671">
                  <c:v>41645.44840277778</c:v>
                </c:pt>
                <c:pt idx="7672">
                  <c:v>41645.448425925926</c:v>
                </c:pt>
                <c:pt idx="7673">
                  <c:v>41645.448449074072</c:v>
                </c:pt>
                <c:pt idx="7674">
                  <c:v>41645.448472222226</c:v>
                </c:pt>
                <c:pt idx="7675">
                  <c:v>41645.448495370372</c:v>
                </c:pt>
                <c:pt idx="7676">
                  <c:v>41645.448518518519</c:v>
                </c:pt>
                <c:pt idx="7677">
                  <c:v>41645.448541666665</c:v>
                </c:pt>
                <c:pt idx="7678">
                  <c:v>41645.448564814811</c:v>
                </c:pt>
                <c:pt idx="7679">
                  <c:v>41645.448587962965</c:v>
                </c:pt>
                <c:pt idx="7680">
                  <c:v>41645.448611111111</c:v>
                </c:pt>
                <c:pt idx="7681">
                  <c:v>41645.448634259257</c:v>
                </c:pt>
                <c:pt idx="7682">
                  <c:v>41645.448657407411</c:v>
                </c:pt>
                <c:pt idx="7683">
                  <c:v>41645.448680555557</c:v>
                </c:pt>
                <c:pt idx="7684">
                  <c:v>41645.448703703703</c:v>
                </c:pt>
                <c:pt idx="7685">
                  <c:v>41645.44872685185</c:v>
                </c:pt>
                <c:pt idx="7686">
                  <c:v>41645.448749999996</c:v>
                </c:pt>
                <c:pt idx="7687">
                  <c:v>41645.448773148149</c:v>
                </c:pt>
                <c:pt idx="7688">
                  <c:v>41645.448796296296</c:v>
                </c:pt>
                <c:pt idx="7689">
                  <c:v>41645.448819444442</c:v>
                </c:pt>
                <c:pt idx="7690">
                  <c:v>41645.448842592596</c:v>
                </c:pt>
                <c:pt idx="7691">
                  <c:v>41645.448865740742</c:v>
                </c:pt>
                <c:pt idx="7692">
                  <c:v>41645.448888888888</c:v>
                </c:pt>
                <c:pt idx="7693">
                  <c:v>41645.448912037034</c:v>
                </c:pt>
                <c:pt idx="7694">
                  <c:v>41645.448935185181</c:v>
                </c:pt>
                <c:pt idx="7695">
                  <c:v>41645.448958333334</c:v>
                </c:pt>
                <c:pt idx="7696">
                  <c:v>41645.448981481481</c:v>
                </c:pt>
                <c:pt idx="7697">
                  <c:v>41645.449004629627</c:v>
                </c:pt>
                <c:pt idx="7698">
                  <c:v>41645.44902777778</c:v>
                </c:pt>
                <c:pt idx="7699">
                  <c:v>41645.449050925927</c:v>
                </c:pt>
                <c:pt idx="7700">
                  <c:v>41645.449074074073</c:v>
                </c:pt>
                <c:pt idx="7701">
                  <c:v>41645.449097222227</c:v>
                </c:pt>
                <c:pt idx="7702">
                  <c:v>41645.449120370373</c:v>
                </c:pt>
                <c:pt idx="7703">
                  <c:v>41645.449143518519</c:v>
                </c:pt>
                <c:pt idx="7704">
                  <c:v>41645.449166666665</c:v>
                </c:pt>
                <c:pt idx="7705">
                  <c:v>41645.449189814812</c:v>
                </c:pt>
                <c:pt idx="7706">
                  <c:v>41645.449212962965</c:v>
                </c:pt>
                <c:pt idx="7707">
                  <c:v>41645.449236111112</c:v>
                </c:pt>
                <c:pt idx="7708">
                  <c:v>41645.449259259258</c:v>
                </c:pt>
                <c:pt idx="7709">
                  <c:v>41645.449282407411</c:v>
                </c:pt>
                <c:pt idx="7710">
                  <c:v>41645.449305555558</c:v>
                </c:pt>
                <c:pt idx="7711">
                  <c:v>41645.449328703704</c:v>
                </c:pt>
                <c:pt idx="7712">
                  <c:v>41645.44935185185</c:v>
                </c:pt>
                <c:pt idx="7713">
                  <c:v>41645.449374999997</c:v>
                </c:pt>
                <c:pt idx="7714">
                  <c:v>41645.44939814815</c:v>
                </c:pt>
                <c:pt idx="7715">
                  <c:v>41645.449421296296</c:v>
                </c:pt>
                <c:pt idx="7716">
                  <c:v>41645.449444444443</c:v>
                </c:pt>
                <c:pt idx="7717">
                  <c:v>41645.449467592596</c:v>
                </c:pt>
                <c:pt idx="7718">
                  <c:v>41645.449490740742</c:v>
                </c:pt>
                <c:pt idx="7719">
                  <c:v>41645.449513888889</c:v>
                </c:pt>
                <c:pt idx="7720">
                  <c:v>41645.449537037035</c:v>
                </c:pt>
                <c:pt idx="7721">
                  <c:v>41645.449560185181</c:v>
                </c:pt>
                <c:pt idx="7722">
                  <c:v>41645.449583333335</c:v>
                </c:pt>
                <c:pt idx="7723">
                  <c:v>41645.449606481481</c:v>
                </c:pt>
                <c:pt idx="7724">
                  <c:v>41645.449629629627</c:v>
                </c:pt>
                <c:pt idx="7725">
                  <c:v>41645.449652777781</c:v>
                </c:pt>
                <c:pt idx="7726">
                  <c:v>41645.449675925927</c:v>
                </c:pt>
                <c:pt idx="7727">
                  <c:v>41645.449699074074</c:v>
                </c:pt>
                <c:pt idx="7728">
                  <c:v>41645.44972222222</c:v>
                </c:pt>
                <c:pt idx="7729">
                  <c:v>41645.449745370366</c:v>
                </c:pt>
                <c:pt idx="7730">
                  <c:v>41645.44976851852</c:v>
                </c:pt>
                <c:pt idx="7731">
                  <c:v>41645.449791666666</c:v>
                </c:pt>
                <c:pt idx="7732">
                  <c:v>41645.449814814812</c:v>
                </c:pt>
                <c:pt idx="7733">
                  <c:v>41645.449837962966</c:v>
                </c:pt>
                <c:pt idx="7734">
                  <c:v>41645.449861111112</c:v>
                </c:pt>
                <c:pt idx="7735">
                  <c:v>41645.449884259258</c:v>
                </c:pt>
                <c:pt idx="7736">
                  <c:v>41645.449907407405</c:v>
                </c:pt>
                <c:pt idx="7737">
                  <c:v>41645.449930555558</c:v>
                </c:pt>
                <c:pt idx="7738">
                  <c:v>41645.449953703705</c:v>
                </c:pt>
                <c:pt idx="7739">
                  <c:v>41645.449976851851</c:v>
                </c:pt>
                <c:pt idx="7740">
                  <c:v>41645.449999999997</c:v>
                </c:pt>
                <c:pt idx="7741">
                  <c:v>41645.450023148151</c:v>
                </c:pt>
                <c:pt idx="7742">
                  <c:v>41645.450046296297</c:v>
                </c:pt>
                <c:pt idx="7743">
                  <c:v>41645.450069444443</c:v>
                </c:pt>
                <c:pt idx="7744">
                  <c:v>41645.450092592597</c:v>
                </c:pt>
                <c:pt idx="7745">
                  <c:v>41645.450115740743</c:v>
                </c:pt>
                <c:pt idx="7746">
                  <c:v>41645.450138888889</c:v>
                </c:pt>
                <c:pt idx="7747">
                  <c:v>41645.450162037036</c:v>
                </c:pt>
                <c:pt idx="7748">
                  <c:v>41645.450185185182</c:v>
                </c:pt>
                <c:pt idx="7749">
                  <c:v>41645.450208333335</c:v>
                </c:pt>
                <c:pt idx="7750">
                  <c:v>41645.450231481482</c:v>
                </c:pt>
                <c:pt idx="7751">
                  <c:v>41645.450254629628</c:v>
                </c:pt>
                <c:pt idx="7752">
                  <c:v>41645.450277777782</c:v>
                </c:pt>
                <c:pt idx="7753">
                  <c:v>41645.450300925928</c:v>
                </c:pt>
                <c:pt idx="7754">
                  <c:v>41645.450324074074</c:v>
                </c:pt>
                <c:pt idx="7755">
                  <c:v>41645.45034722222</c:v>
                </c:pt>
                <c:pt idx="7756">
                  <c:v>41645.450370370367</c:v>
                </c:pt>
                <c:pt idx="7757">
                  <c:v>41645.45039351852</c:v>
                </c:pt>
                <c:pt idx="7758">
                  <c:v>41645.450416666667</c:v>
                </c:pt>
                <c:pt idx="7759">
                  <c:v>41645.450439814813</c:v>
                </c:pt>
                <c:pt idx="7760">
                  <c:v>41645.450462962966</c:v>
                </c:pt>
                <c:pt idx="7761">
                  <c:v>41645.450486111113</c:v>
                </c:pt>
                <c:pt idx="7762">
                  <c:v>41645.450509259259</c:v>
                </c:pt>
                <c:pt idx="7763">
                  <c:v>41645.450532407405</c:v>
                </c:pt>
                <c:pt idx="7764">
                  <c:v>41645.450555555552</c:v>
                </c:pt>
                <c:pt idx="7765">
                  <c:v>41645.450578703705</c:v>
                </c:pt>
                <c:pt idx="7766">
                  <c:v>41645.450601851851</c:v>
                </c:pt>
                <c:pt idx="7767">
                  <c:v>41645.450624999998</c:v>
                </c:pt>
                <c:pt idx="7768">
                  <c:v>41645.450648148151</c:v>
                </c:pt>
                <c:pt idx="7769">
                  <c:v>41645.450671296298</c:v>
                </c:pt>
                <c:pt idx="7770">
                  <c:v>41645.450694444444</c:v>
                </c:pt>
                <c:pt idx="7771">
                  <c:v>41645.45071759259</c:v>
                </c:pt>
                <c:pt idx="7772">
                  <c:v>41645.450740740736</c:v>
                </c:pt>
                <c:pt idx="7773">
                  <c:v>41645.45076388889</c:v>
                </c:pt>
                <c:pt idx="7774">
                  <c:v>41645.450787037036</c:v>
                </c:pt>
                <c:pt idx="7775">
                  <c:v>41645.450810185182</c:v>
                </c:pt>
                <c:pt idx="7776">
                  <c:v>41645.450833333336</c:v>
                </c:pt>
                <c:pt idx="7777">
                  <c:v>41645.450856481482</c:v>
                </c:pt>
                <c:pt idx="7778">
                  <c:v>41645.450879629629</c:v>
                </c:pt>
                <c:pt idx="7779">
                  <c:v>41645.450902777782</c:v>
                </c:pt>
                <c:pt idx="7780">
                  <c:v>41645.450925925928</c:v>
                </c:pt>
                <c:pt idx="7781">
                  <c:v>41645.450949074075</c:v>
                </c:pt>
                <c:pt idx="7782">
                  <c:v>41645.450972222221</c:v>
                </c:pt>
                <c:pt idx="7783">
                  <c:v>41645.450995370367</c:v>
                </c:pt>
                <c:pt idx="7784">
                  <c:v>41645.451018518521</c:v>
                </c:pt>
                <c:pt idx="7785">
                  <c:v>41645.451041666667</c:v>
                </c:pt>
                <c:pt idx="7786">
                  <c:v>41645.451064814813</c:v>
                </c:pt>
                <c:pt idx="7787">
                  <c:v>41645.451087962967</c:v>
                </c:pt>
                <c:pt idx="7788">
                  <c:v>41645.451111111113</c:v>
                </c:pt>
                <c:pt idx="7789">
                  <c:v>41645.45113425926</c:v>
                </c:pt>
                <c:pt idx="7790">
                  <c:v>41645.451157407406</c:v>
                </c:pt>
                <c:pt idx="7791">
                  <c:v>41645.451180555552</c:v>
                </c:pt>
                <c:pt idx="7792">
                  <c:v>41645.451203703706</c:v>
                </c:pt>
                <c:pt idx="7793">
                  <c:v>41645.451226851852</c:v>
                </c:pt>
                <c:pt idx="7794">
                  <c:v>41645.451249999998</c:v>
                </c:pt>
                <c:pt idx="7795">
                  <c:v>41645.451273148152</c:v>
                </c:pt>
                <c:pt idx="7796">
                  <c:v>41645.451296296298</c:v>
                </c:pt>
                <c:pt idx="7797">
                  <c:v>41645.451319444444</c:v>
                </c:pt>
                <c:pt idx="7798">
                  <c:v>41645.451342592591</c:v>
                </c:pt>
                <c:pt idx="7799">
                  <c:v>41645.451365740737</c:v>
                </c:pt>
                <c:pt idx="7800">
                  <c:v>41645.451388888891</c:v>
                </c:pt>
                <c:pt idx="7801">
                  <c:v>41645.451412037037</c:v>
                </c:pt>
                <c:pt idx="7802">
                  <c:v>41645.451435185183</c:v>
                </c:pt>
                <c:pt idx="7803">
                  <c:v>41645.451458333337</c:v>
                </c:pt>
                <c:pt idx="7804">
                  <c:v>41645.451481481483</c:v>
                </c:pt>
                <c:pt idx="7805">
                  <c:v>41645.451504629629</c:v>
                </c:pt>
                <c:pt idx="7806">
                  <c:v>41645.451527777775</c:v>
                </c:pt>
                <c:pt idx="7807">
                  <c:v>41645.451550925922</c:v>
                </c:pt>
                <c:pt idx="7808">
                  <c:v>41645.451574074075</c:v>
                </c:pt>
                <c:pt idx="7809">
                  <c:v>41645.451597222222</c:v>
                </c:pt>
                <c:pt idx="7810">
                  <c:v>41645.451620370368</c:v>
                </c:pt>
                <c:pt idx="7811">
                  <c:v>41645.451643518521</c:v>
                </c:pt>
                <c:pt idx="7812">
                  <c:v>41645.451666666668</c:v>
                </c:pt>
                <c:pt idx="7813">
                  <c:v>41645.451689814814</c:v>
                </c:pt>
                <c:pt idx="7814">
                  <c:v>41645.45171296296</c:v>
                </c:pt>
                <c:pt idx="7815">
                  <c:v>41645.451736111107</c:v>
                </c:pt>
                <c:pt idx="7816">
                  <c:v>41645.45175925926</c:v>
                </c:pt>
                <c:pt idx="7817">
                  <c:v>41645.451782407406</c:v>
                </c:pt>
                <c:pt idx="7818">
                  <c:v>41645.451805555553</c:v>
                </c:pt>
                <c:pt idx="7819">
                  <c:v>41645.451828703706</c:v>
                </c:pt>
                <c:pt idx="7820">
                  <c:v>41645.451851851853</c:v>
                </c:pt>
                <c:pt idx="7821">
                  <c:v>41645.451874999999</c:v>
                </c:pt>
                <c:pt idx="7822">
                  <c:v>41645.451898148152</c:v>
                </c:pt>
                <c:pt idx="7823">
                  <c:v>41645.451921296299</c:v>
                </c:pt>
                <c:pt idx="7824">
                  <c:v>41645.451944444445</c:v>
                </c:pt>
                <c:pt idx="7825">
                  <c:v>41645.451967592591</c:v>
                </c:pt>
                <c:pt idx="7826">
                  <c:v>41645.451990740738</c:v>
                </c:pt>
                <c:pt idx="7827">
                  <c:v>41645.452013888891</c:v>
                </c:pt>
                <c:pt idx="7828">
                  <c:v>41645.452037037037</c:v>
                </c:pt>
                <c:pt idx="7829">
                  <c:v>41645.452060185184</c:v>
                </c:pt>
                <c:pt idx="7830">
                  <c:v>41645.452083333337</c:v>
                </c:pt>
                <c:pt idx="7831">
                  <c:v>41645.452106481483</c:v>
                </c:pt>
                <c:pt idx="7832">
                  <c:v>41645.45212962963</c:v>
                </c:pt>
                <c:pt idx="7833">
                  <c:v>41645.452152777776</c:v>
                </c:pt>
                <c:pt idx="7834">
                  <c:v>41645.452175925922</c:v>
                </c:pt>
                <c:pt idx="7835">
                  <c:v>41645.452199074076</c:v>
                </c:pt>
                <c:pt idx="7836">
                  <c:v>41645.452222222222</c:v>
                </c:pt>
                <c:pt idx="7837">
                  <c:v>41645.452245370368</c:v>
                </c:pt>
                <c:pt idx="7838">
                  <c:v>41645.452268518522</c:v>
                </c:pt>
                <c:pt idx="7839">
                  <c:v>41645.452291666668</c:v>
                </c:pt>
                <c:pt idx="7840">
                  <c:v>41645.452314814815</c:v>
                </c:pt>
                <c:pt idx="7841">
                  <c:v>41645.452337962961</c:v>
                </c:pt>
                <c:pt idx="7842">
                  <c:v>41645.452361111107</c:v>
                </c:pt>
                <c:pt idx="7843">
                  <c:v>41645.452384259261</c:v>
                </c:pt>
                <c:pt idx="7844">
                  <c:v>41645.452407407407</c:v>
                </c:pt>
                <c:pt idx="7845">
                  <c:v>41645.452430555553</c:v>
                </c:pt>
                <c:pt idx="7846">
                  <c:v>41645.452453703707</c:v>
                </c:pt>
                <c:pt idx="7847">
                  <c:v>41645.452476851853</c:v>
                </c:pt>
                <c:pt idx="7848">
                  <c:v>41645.452499999999</c:v>
                </c:pt>
                <c:pt idx="7849">
                  <c:v>41645.452523148146</c:v>
                </c:pt>
                <c:pt idx="7850">
                  <c:v>41645.452546296292</c:v>
                </c:pt>
                <c:pt idx="7851">
                  <c:v>41645.452569444446</c:v>
                </c:pt>
                <c:pt idx="7852">
                  <c:v>41645.452592592592</c:v>
                </c:pt>
                <c:pt idx="7853">
                  <c:v>41645.452615740738</c:v>
                </c:pt>
                <c:pt idx="7854">
                  <c:v>41645.452638888892</c:v>
                </c:pt>
                <c:pt idx="7855">
                  <c:v>41645.452662037038</c:v>
                </c:pt>
                <c:pt idx="7856">
                  <c:v>41645.452685185184</c:v>
                </c:pt>
                <c:pt idx="7857">
                  <c:v>41645.452708333338</c:v>
                </c:pt>
                <c:pt idx="7858">
                  <c:v>41645.452731481484</c:v>
                </c:pt>
                <c:pt idx="7859">
                  <c:v>41645.45275462963</c:v>
                </c:pt>
                <c:pt idx="7860">
                  <c:v>41645.452777777777</c:v>
                </c:pt>
                <c:pt idx="7861">
                  <c:v>41645.452800925923</c:v>
                </c:pt>
                <c:pt idx="7862">
                  <c:v>41645.452824074076</c:v>
                </c:pt>
                <c:pt idx="7863">
                  <c:v>41645.452847222223</c:v>
                </c:pt>
                <c:pt idx="7864">
                  <c:v>41645.452870370369</c:v>
                </c:pt>
                <c:pt idx="7865">
                  <c:v>41645.452893518523</c:v>
                </c:pt>
                <c:pt idx="7866">
                  <c:v>41645.452916666669</c:v>
                </c:pt>
                <c:pt idx="7867">
                  <c:v>41645.452939814815</c:v>
                </c:pt>
                <c:pt idx="7868">
                  <c:v>41645.452962962961</c:v>
                </c:pt>
                <c:pt idx="7869">
                  <c:v>41645.452986111108</c:v>
                </c:pt>
                <c:pt idx="7870">
                  <c:v>41645.453009259261</c:v>
                </c:pt>
                <c:pt idx="7871">
                  <c:v>41645.453032407408</c:v>
                </c:pt>
                <c:pt idx="7872">
                  <c:v>41645.453055555554</c:v>
                </c:pt>
                <c:pt idx="7873">
                  <c:v>41645.453078703707</c:v>
                </c:pt>
                <c:pt idx="7874">
                  <c:v>41645.453101851854</c:v>
                </c:pt>
                <c:pt idx="7875">
                  <c:v>41645.453125</c:v>
                </c:pt>
                <c:pt idx="7876">
                  <c:v>41645.453148148146</c:v>
                </c:pt>
                <c:pt idx="7877">
                  <c:v>41645.453171296293</c:v>
                </c:pt>
                <c:pt idx="7878">
                  <c:v>41645.453194444446</c:v>
                </c:pt>
                <c:pt idx="7879">
                  <c:v>41645.453217592592</c:v>
                </c:pt>
                <c:pt idx="7880">
                  <c:v>41645.453240740739</c:v>
                </c:pt>
                <c:pt idx="7881">
                  <c:v>41645.453263888892</c:v>
                </c:pt>
                <c:pt idx="7882">
                  <c:v>41645.453287037039</c:v>
                </c:pt>
                <c:pt idx="7883">
                  <c:v>41645.453310185185</c:v>
                </c:pt>
                <c:pt idx="7884">
                  <c:v>41645.453333333331</c:v>
                </c:pt>
                <c:pt idx="7885">
                  <c:v>41645.453356481477</c:v>
                </c:pt>
                <c:pt idx="7886">
                  <c:v>41645.453379629631</c:v>
                </c:pt>
                <c:pt idx="7887">
                  <c:v>41645.453402777777</c:v>
                </c:pt>
                <c:pt idx="7888">
                  <c:v>41645.453425925924</c:v>
                </c:pt>
                <c:pt idx="7889">
                  <c:v>41645.453449074077</c:v>
                </c:pt>
                <c:pt idx="7890">
                  <c:v>41645.453472222223</c:v>
                </c:pt>
                <c:pt idx="7891">
                  <c:v>41645.45349537037</c:v>
                </c:pt>
                <c:pt idx="7892">
                  <c:v>41645.453518518516</c:v>
                </c:pt>
                <c:pt idx="7893">
                  <c:v>41645.453541666662</c:v>
                </c:pt>
                <c:pt idx="7894">
                  <c:v>41645.453564814816</c:v>
                </c:pt>
                <c:pt idx="7895">
                  <c:v>41645.453587962962</c:v>
                </c:pt>
                <c:pt idx="7896">
                  <c:v>41645.453611111108</c:v>
                </c:pt>
                <c:pt idx="7897">
                  <c:v>41645.453634259262</c:v>
                </c:pt>
                <c:pt idx="7898">
                  <c:v>41645.453657407408</c:v>
                </c:pt>
                <c:pt idx="7899">
                  <c:v>41645.453680555554</c:v>
                </c:pt>
                <c:pt idx="7900">
                  <c:v>41645.453703703708</c:v>
                </c:pt>
                <c:pt idx="7901">
                  <c:v>41645.453726851854</c:v>
                </c:pt>
                <c:pt idx="7902">
                  <c:v>41645.453750000001</c:v>
                </c:pt>
                <c:pt idx="7903">
                  <c:v>41645.453773148147</c:v>
                </c:pt>
                <c:pt idx="7904">
                  <c:v>41645.453796296293</c:v>
                </c:pt>
                <c:pt idx="7905">
                  <c:v>41645.453819444447</c:v>
                </c:pt>
                <c:pt idx="7906">
                  <c:v>41645.453842592593</c:v>
                </c:pt>
                <c:pt idx="7907">
                  <c:v>41645.453865740739</c:v>
                </c:pt>
                <c:pt idx="7908">
                  <c:v>41645.453888888893</c:v>
                </c:pt>
                <c:pt idx="7909">
                  <c:v>41645.453912037039</c:v>
                </c:pt>
                <c:pt idx="7910">
                  <c:v>41645.453935185185</c:v>
                </c:pt>
                <c:pt idx="7911">
                  <c:v>41645.453958333332</c:v>
                </c:pt>
                <c:pt idx="7912">
                  <c:v>41645.453981481478</c:v>
                </c:pt>
                <c:pt idx="7913">
                  <c:v>41645.454004629632</c:v>
                </c:pt>
                <c:pt idx="7914">
                  <c:v>41645.454027777778</c:v>
                </c:pt>
                <c:pt idx="7915">
                  <c:v>41645.454050925924</c:v>
                </c:pt>
                <c:pt idx="7916">
                  <c:v>41645.454074074078</c:v>
                </c:pt>
                <c:pt idx="7917">
                  <c:v>41645.454097222224</c:v>
                </c:pt>
                <c:pt idx="7918">
                  <c:v>41645.45412037037</c:v>
                </c:pt>
                <c:pt idx="7919">
                  <c:v>41645.454143518517</c:v>
                </c:pt>
                <c:pt idx="7920">
                  <c:v>41645.454166666663</c:v>
                </c:pt>
                <c:pt idx="7921">
                  <c:v>41645.454189814816</c:v>
                </c:pt>
                <c:pt idx="7922">
                  <c:v>41645.454212962963</c:v>
                </c:pt>
                <c:pt idx="7923">
                  <c:v>41645.454236111109</c:v>
                </c:pt>
                <c:pt idx="7924">
                  <c:v>41645.454259259262</c:v>
                </c:pt>
                <c:pt idx="7925">
                  <c:v>41645.454282407409</c:v>
                </c:pt>
                <c:pt idx="7926">
                  <c:v>41645.454305555555</c:v>
                </c:pt>
                <c:pt idx="7927">
                  <c:v>41645.454328703701</c:v>
                </c:pt>
                <c:pt idx="7928">
                  <c:v>41645.454351851848</c:v>
                </c:pt>
                <c:pt idx="7929">
                  <c:v>41645.454375000001</c:v>
                </c:pt>
                <c:pt idx="7930">
                  <c:v>41645.454398148147</c:v>
                </c:pt>
                <c:pt idx="7931">
                  <c:v>41645.454421296294</c:v>
                </c:pt>
                <c:pt idx="7932">
                  <c:v>41645.454444444447</c:v>
                </c:pt>
                <c:pt idx="7933">
                  <c:v>41645.454467592594</c:v>
                </c:pt>
                <c:pt idx="7934">
                  <c:v>41645.45449074074</c:v>
                </c:pt>
                <c:pt idx="7935">
                  <c:v>41645.454513888893</c:v>
                </c:pt>
                <c:pt idx="7936">
                  <c:v>41645.45453703704</c:v>
                </c:pt>
                <c:pt idx="7937">
                  <c:v>41645.454560185186</c:v>
                </c:pt>
                <c:pt idx="7938">
                  <c:v>41645.454583333332</c:v>
                </c:pt>
                <c:pt idx="7939">
                  <c:v>41645.454606481479</c:v>
                </c:pt>
                <c:pt idx="7940">
                  <c:v>41645.454629629632</c:v>
                </c:pt>
                <c:pt idx="7941">
                  <c:v>41645.454652777778</c:v>
                </c:pt>
                <c:pt idx="7942">
                  <c:v>41645.454675925925</c:v>
                </c:pt>
                <c:pt idx="7943">
                  <c:v>41645.454699074078</c:v>
                </c:pt>
                <c:pt idx="7944">
                  <c:v>41645.454722222225</c:v>
                </c:pt>
                <c:pt idx="7945">
                  <c:v>41645.454745370371</c:v>
                </c:pt>
                <c:pt idx="7946">
                  <c:v>41645.454768518517</c:v>
                </c:pt>
                <c:pt idx="7947">
                  <c:v>41645.454791666663</c:v>
                </c:pt>
                <c:pt idx="7948">
                  <c:v>41645.454814814817</c:v>
                </c:pt>
                <c:pt idx="7949">
                  <c:v>41645.454837962963</c:v>
                </c:pt>
                <c:pt idx="7950">
                  <c:v>41645.454861111109</c:v>
                </c:pt>
                <c:pt idx="7951">
                  <c:v>41645.454884259263</c:v>
                </c:pt>
                <c:pt idx="7952">
                  <c:v>41645.454907407409</c:v>
                </c:pt>
                <c:pt idx="7953">
                  <c:v>41645.454930555556</c:v>
                </c:pt>
                <c:pt idx="7954">
                  <c:v>41645.454953703702</c:v>
                </c:pt>
                <c:pt idx="7955">
                  <c:v>41645.454976851848</c:v>
                </c:pt>
                <c:pt idx="7956">
                  <c:v>41645.455000000002</c:v>
                </c:pt>
                <c:pt idx="7957">
                  <c:v>41645.455023148148</c:v>
                </c:pt>
                <c:pt idx="7958">
                  <c:v>41645.455046296294</c:v>
                </c:pt>
                <c:pt idx="7959">
                  <c:v>41645.455069444448</c:v>
                </c:pt>
                <c:pt idx="7960">
                  <c:v>41645.455092592594</c:v>
                </c:pt>
                <c:pt idx="7961">
                  <c:v>41645.45511574074</c:v>
                </c:pt>
                <c:pt idx="7962">
                  <c:v>41645.455138888887</c:v>
                </c:pt>
                <c:pt idx="7963">
                  <c:v>41645.455162037033</c:v>
                </c:pt>
                <c:pt idx="7964">
                  <c:v>41645.455185185187</c:v>
                </c:pt>
                <c:pt idx="7965">
                  <c:v>41645.455208333333</c:v>
                </c:pt>
                <c:pt idx="7966">
                  <c:v>41645.455231481479</c:v>
                </c:pt>
                <c:pt idx="7967">
                  <c:v>41645.455254629633</c:v>
                </c:pt>
                <c:pt idx="7968">
                  <c:v>41645.455277777779</c:v>
                </c:pt>
                <c:pt idx="7969">
                  <c:v>41645.455300925925</c:v>
                </c:pt>
                <c:pt idx="7970">
                  <c:v>41645.455324074072</c:v>
                </c:pt>
                <c:pt idx="7971">
                  <c:v>41645.455347222218</c:v>
                </c:pt>
                <c:pt idx="7972">
                  <c:v>41645.455370370371</c:v>
                </c:pt>
                <c:pt idx="7973">
                  <c:v>41645.455393518518</c:v>
                </c:pt>
                <c:pt idx="7974">
                  <c:v>41645.455416666664</c:v>
                </c:pt>
                <c:pt idx="7975">
                  <c:v>41645.455439814818</c:v>
                </c:pt>
                <c:pt idx="7976">
                  <c:v>41645.455462962964</c:v>
                </c:pt>
                <c:pt idx="7977">
                  <c:v>41645.45548611111</c:v>
                </c:pt>
                <c:pt idx="7978">
                  <c:v>41645.455509259264</c:v>
                </c:pt>
                <c:pt idx="7979">
                  <c:v>41645.45553240741</c:v>
                </c:pt>
                <c:pt idx="7980">
                  <c:v>41645.455555555556</c:v>
                </c:pt>
                <c:pt idx="7981">
                  <c:v>41645.455578703702</c:v>
                </c:pt>
                <c:pt idx="7982">
                  <c:v>41645.455601851849</c:v>
                </c:pt>
                <c:pt idx="7983">
                  <c:v>41645.455625000002</c:v>
                </c:pt>
                <c:pt idx="7984">
                  <c:v>41645.455648148149</c:v>
                </c:pt>
                <c:pt idx="7985">
                  <c:v>41645.455671296295</c:v>
                </c:pt>
                <c:pt idx="7986">
                  <c:v>41645.455694444448</c:v>
                </c:pt>
                <c:pt idx="7987">
                  <c:v>41645.455717592595</c:v>
                </c:pt>
                <c:pt idx="7988">
                  <c:v>41645.455740740741</c:v>
                </c:pt>
                <c:pt idx="7989">
                  <c:v>41645.455763888887</c:v>
                </c:pt>
                <c:pt idx="7990">
                  <c:v>41645.455787037034</c:v>
                </c:pt>
                <c:pt idx="7991">
                  <c:v>41645.455810185187</c:v>
                </c:pt>
                <c:pt idx="7992">
                  <c:v>41645.455833333333</c:v>
                </c:pt>
                <c:pt idx="7993">
                  <c:v>41645.45585648148</c:v>
                </c:pt>
                <c:pt idx="7994">
                  <c:v>41645.455879629633</c:v>
                </c:pt>
                <c:pt idx="7995">
                  <c:v>41645.45590277778</c:v>
                </c:pt>
                <c:pt idx="7996">
                  <c:v>41645.455925925926</c:v>
                </c:pt>
                <c:pt idx="7997">
                  <c:v>41645.455949074072</c:v>
                </c:pt>
                <c:pt idx="7998">
                  <c:v>41645.455972222218</c:v>
                </c:pt>
                <c:pt idx="7999">
                  <c:v>41645.455995370372</c:v>
                </c:pt>
                <c:pt idx="8000">
                  <c:v>41645.456018518518</c:v>
                </c:pt>
                <c:pt idx="8001">
                  <c:v>41645.456041666665</c:v>
                </c:pt>
                <c:pt idx="8002">
                  <c:v>41645.456064814818</c:v>
                </c:pt>
                <c:pt idx="8003">
                  <c:v>41645.456087962964</c:v>
                </c:pt>
                <c:pt idx="8004">
                  <c:v>41645.456111111111</c:v>
                </c:pt>
                <c:pt idx="8005">
                  <c:v>41645.456134259257</c:v>
                </c:pt>
                <c:pt idx="8006">
                  <c:v>41645.456157407403</c:v>
                </c:pt>
                <c:pt idx="8007">
                  <c:v>41645.456180555557</c:v>
                </c:pt>
                <c:pt idx="8008">
                  <c:v>41645.456203703703</c:v>
                </c:pt>
                <c:pt idx="8009">
                  <c:v>41645.456226851849</c:v>
                </c:pt>
                <c:pt idx="8010">
                  <c:v>41645.456250000003</c:v>
                </c:pt>
                <c:pt idx="8011">
                  <c:v>41645.456273148149</c:v>
                </c:pt>
                <c:pt idx="8012">
                  <c:v>41645.456296296295</c:v>
                </c:pt>
                <c:pt idx="8013">
                  <c:v>41645.456319444442</c:v>
                </c:pt>
                <c:pt idx="8014">
                  <c:v>41645.456342592595</c:v>
                </c:pt>
                <c:pt idx="8015">
                  <c:v>41645.456365740742</c:v>
                </c:pt>
                <c:pt idx="8016">
                  <c:v>41645.456388888888</c:v>
                </c:pt>
                <c:pt idx="8017">
                  <c:v>41645.456412037034</c:v>
                </c:pt>
                <c:pt idx="8018">
                  <c:v>41645.456435185188</c:v>
                </c:pt>
                <c:pt idx="8019">
                  <c:v>41645.456458333334</c:v>
                </c:pt>
                <c:pt idx="8020">
                  <c:v>41645.45648148148</c:v>
                </c:pt>
                <c:pt idx="8021">
                  <c:v>41645.456504629634</c:v>
                </c:pt>
                <c:pt idx="8022">
                  <c:v>41645.45652777778</c:v>
                </c:pt>
                <c:pt idx="8023">
                  <c:v>41645.456550925926</c:v>
                </c:pt>
                <c:pt idx="8024">
                  <c:v>41645.456574074073</c:v>
                </c:pt>
                <c:pt idx="8025">
                  <c:v>41645.456597222219</c:v>
                </c:pt>
                <c:pt idx="8026">
                  <c:v>41645.456620370373</c:v>
                </c:pt>
                <c:pt idx="8027">
                  <c:v>41645.456643518519</c:v>
                </c:pt>
                <c:pt idx="8028">
                  <c:v>41645.456666666665</c:v>
                </c:pt>
                <c:pt idx="8029">
                  <c:v>41645.456689814819</c:v>
                </c:pt>
                <c:pt idx="8030">
                  <c:v>41645.456712962965</c:v>
                </c:pt>
                <c:pt idx="8031">
                  <c:v>41645.456736111111</c:v>
                </c:pt>
                <c:pt idx="8032">
                  <c:v>41645.456759259258</c:v>
                </c:pt>
                <c:pt idx="8033">
                  <c:v>41645.456782407404</c:v>
                </c:pt>
                <c:pt idx="8034">
                  <c:v>41645.456805555557</c:v>
                </c:pt>
                <c:pt idx="8035">
                  <c:v>41645.456828703704</c:v>
                </c:pt>
                <c:pt idx="8036">
                  <c:v>41645.45685185185</c:v>
                </c:pt>
                <c:pt idx="8037">
                  <c:v>41645.456875000003</c:v>
                </c:pt>
                <c:pt idx="8038">
                  <c:v>41645.45689814815</c:v>
                </c:pt>
                <c:pt idx="8039">
                  <c:v>41645.456921296296</c:v>
                </c:pt>
                <c:pt idx="8040">
                  <c:v>41645.456944444442</c:v>
                </c:pt>
                <c:pt idx="8041">
                  <c:v>41645.456967592589</c:v>
                </c:pt>
                <c:pt idx="8042">
                  <c:v>41645.456990740742</c:v>
                </c:pt>
                <c:pt idx="8043">
                  <c:v>41645.457013888888</c:v>
                </c:pt>
                <c:pt idx="8044">
                  <c:v>41645.457037037035</c:v>
                </c:pt>
                <c:pt idx="8045">
                  <c:v>41645.457060185188</c:v>
                </c:pt>
                <c:pt idx="8046">
                  <c:v>41645.457083333335</c:v>
                </c:pt>
                <c:pt idx="8047">
                  <c:v>41645.457106481481</c:v>
                </c:pt>
                <c:pt idx="8048">
                  <c:v>41645.457129629627</c:v>
                </c:pt>
                <c:pt idx="8049">
                  <c:v>41645.457152777773</c:v>
                </c:pt>
                <c:pt idx="8050">
                  <c:v>41645.457175925927</c:v>
                </c:pt>
                <c:pt idx="8051">
                  <c:v>41645.457199074073</c:v>
                </c:pt>
                <c:pt idx="8052">
                  <c:v>41645.45722222222</c:v>
                </c:pt>
                <c:pt idx="8053">
                  <c:v>41645.457245370373</c:v>
                </c:pt>
                <c:pt idx="8054">
                  <c:v>41645.457268518519</c:v>
                </c:pt>
                <c:pt idx="8055">
                  <c:v>41645.457291666666</c:v>
                </c:pt>
                <c:pt idx="8056">
                  <c:v>41645.457314814819</c:v>
                </c:pt>
                <c:pt idx="8057">
                  <c:v>41645.457337962966</c:v>
                </c:pt>
                <c:pt idx="8058">
                  <c:v>41645.457361111112</c:v>
                </c:pt>
                <c:pt idx="8059">
                  <c:v>41645.457384259258</c:v>
                </c:pt>
                <c:pt idx="8060">
                  <c:v>41645.457407407404</c:v>
                </c:pt>
                <c:pt idx="8061">
                  <c:v>41645.457430555558</c:v>
                </c:pt>
                <c:pt idx="8062">
                  <c:v>41645.457453703704</c:v>
                </c:pt>
                <c:pt idx="8063">
                  <c:v>41645.457476851851</c:v>
                </c:pt>
                <c:pt idx="8064">
                  <c:v>41645.457500000004</c:v>
                </c:pt>
                <c:pt idx="8065">
                  <c:v>41645.45752314815</c:v>
                </c:pt>
                <c:pt idx="8066">
                  <c:v>41645.457546296297</c:v>
                </c:pt>
                <c:pt idx="8067">
                  <c:v>41645.457569444443</c:v>
                </c:pt>
                <c:pt idx="8068">
                  <c:v>41645.457592592589</c:v>
                </c:pt>
                <c:pt idx="8069">
                  <c:v>41645.457615740743</c:v>
                </c:pt>
                <c:pt idx="8070">
                  <c:v>41645.457638888889</c:v>
                </c:pt>
                <c:pt idx="8071">
                  <c:v>41645.457662037035</c:v>
                </c:pt>
                <c:pt idx="8072">
                  <c:v>41645.457685185189</c:v>
                </c:pt>
                <c:pt idx="8073">
                  <c:v>41645.457708333335</c:v>
                </c:pt>
                <c:pt idx="8074">
                  <c:v>41645.457731481481</c:v>
                </c:pt>
                <c:pt idx="8075">
                  <c:v>41645.457754629628</c:v>
                </c:pt>
                <c:pt idx="8076">
                  <c:v>41645.457777777774</c:v>
                </c:pt>
                <c:pt idx="8077">
                  <c:v>41645.457800925928</c:v>
                </c:pt>
                <c:pt idx="8078">
                  <c:v>41645.457824074074</c:v>
                </c:pt>
                <c:pt idx="8079">
                  <c:v>41645.45784722222</c:v>
                </c:pt>
                <c:pt idx="8080">
                  <c:v>41645.457870370374</c:v>
                </c:pt>
                <c:pt idx="8081">
                  <c:v>41645.45789351852</c:v>
                </c:pt>
                <c:pt idx="8082">
                  <c:v>41645.457916666666</c:v>
                </c:pt>
                <c:pt idx="8083">
                  <c:v>41645.457939814813</c:v>
                </c:pt>
                <c:pt idx="8084">
                  <c:v>41645.457962962959</c:v>
                </c:pt>
                <c:pt idx="8085">
                  <c:v>41645.457986111112</c:v>
                </c:pt>
                <c:pt idx="8086">
                  <c:v>41645.458009259259</c:v>
                </c:pt>
                <c:pt idx="8087">
                  <c:v>41645.458032407405</c:v>
                </c:pt>
                <c:pt idx="8088">
                  <c:v>41645.458055555559</c:v>
                </c:pt>
                <c:pt idx="8089">
                  <c:v>41645.458078703705</c:v>
                </c:pt>
                <c:pt idx="8090">
                  <c:v>41645.458101851851</c:v>
                </c:pt>
                <c:pt idx="8091">
                  <c:v>41645.458124999997</c:v>
                </c:pt>
                <c:pt idx="8092">
                  <c:v>41645.458148148144</c:v>
                </c:pt>
                <c:pt idx="8093">
                  <c:v>41645.458171296297</c:v>
                </c:pt>
                <c:pt idx="8094">
                  <c:v>41645.458194444444</c:v>
                </c:pt>
                <c:pt idx="8095">
                  <c:v>41645.45821759259</c:v>
                </c:pt>
                <c:pt idx="8096">
                  <c:v>41645.458240740743</c:v>
                </c:pt>
                <c:pt idx="8097">
                  <c:v>41645.45826388889</c:v>
                </c:pt>
                <c:pt idx="8098">
                  <c:v>41645.458287037036</c:v>
                </c:pt>
                <c:pt idx="8099">
                  <c:v>41645.458310185189</c:v>
                </c:pt>
                <c:pt idx="8100">
                  <c:v>41645.458333333336</c:v>
                </c:pt>
              </c:numCache>
            </c:numRef>
          </c:xVal>
          <c:yVal>
            <c:numRef>
              <c:f>Deployment!$AY$5:$AY$8105</c:f>
              <c:numCache>
                <c:formatCode>General</c:formatCode>
                <c:ptCount val="8101"/>
                <c:pt idx="0">
                  <c:v>59.993000030517578</c:v>
                </c:pt>
                <c:pt idx="1">
                  <c:v>59.993000030517578</c:v>
                </c:pt>
                <c:pt idx="2">
                  <c:v>59.987998962402344</c:v>
                </c:pt>
                <c:pt idx="3">
                  <c:v>59.987998962402344</c:v>
                </c:pt>
                <c:pt idx="4">
                  <c:v>59.98699951171875</c:v>
                </c:pt>
                <c:pt idx="5">
                  <c:v>59.98699951171875</c:v>
                </c:pt>
                <c:pt idx="6">
                  <c:v>59.98699951171875</c:v>
                </c:pt>
                <c:pt idx="7">
                  <c:v>59.98699951171875</c:v>
                </c:pt>
                <c:pt idx="8">
                  <c:v>59.984001159667969</c:v>
                </c:pt>
                <c:pt idx="9">
                  <c:v>59.984001159667969</c:v>
                </c:pt>
                <c:pt idx="10">
                  <c:v>59.983001708984375</c:v>
                </c:pt>
                <c:pt idx="11">
                  <c:v>59.983001708984375</c:v>
                </c:pt>
                <c:pt idx="12">
                  <c:v>59.981998443603516</c:v>
                </c:pt>
                <c:pt idx="13">
                  <c:v>59.981998443603516</c:v>
                </c:pt>
                <c:pt idx="14">
                  <c:v>59.981998443603516</c:v>
                </c:pt>
                <c:pt idx="15">
                  <c:v>59.981998443603516</c:v>
                </c:pt>
                <c:pt idx="16">
                  <c:v>59.980998992919922</c:v>
                </c:pt>
                <c:pt idx="17">
                  <c:v>59.980998992919922</c:v>
                </c:pt>
                <c:pt idx="18">
                  <c:v>59.983001708984375</c:v>
                </c:pt>
                <c:pt idx="19">
                  <c:v>59.983001708984375</c:v>
                </c:pt>
                <c:pt idx="20">
                  <c:v>59.980998992919922</c:v>
                </c:pt>
                <c:pt idx="21">
                  <c:v>59.980998992919922</c:v>
                </c:pt>
                <c:pt idx="22">
                  <c:v>59.981998443603516</c:v>
                </c:pt>
                <c:pt idx="23">
                  <c:v>59.981998443603516</c:v>
                </c:pt>
                <c:pt idx="24">
                  <c:v>59.983001708984375</c:v>
                </c:pt>
                <c:pt idx="25">
                  <c:v>59.983001708984375</c:v>
                </c:pt>
                <c:pt idx="26">
                  <c:v>59.983001708984375</c:v>
                </c:pt>
                <c:pt idx="27">
                  <c:v>59.983001708984375</c:v>
                </c:pt>
                <c:pt idx="28">
                  <c:v>59.986000061035156</c:v>
                </c:pt>
                <c:pt idx="29">
                  <c:v>59.986000061035156</c:v>
                </c:pt>
                <c:pt idx="30">
                  <c:v>59.983001708984375</c:v>
                </c:pt>
                <c:pt idx="31">
                  <c:v>59.983001708984375</c:v>
                </c:pt>
                <c:pt idx="32">
                  <c:v>59.981998443603516</c:v>
                </c:pt>
                <c:pt idx="33">
                  <c:v>59.981998443603516</c:v>
                </c:pt>
                <c:pt idx="34">
                  <c:v>59.981998443603516</c:v>
                </c:pt>
                <c:pt idx="35">
                  <c:v>59.981998443603516</c:v>
                </c:pt>
                <c:pt idx="36">
                  <c:v>59.984001159667969</c:v>
                </c:pt>
                <c:pt idx="37">
                  <c:v>59.984001159667969</c:v>
                </c:pt>
                <c:pt idx="38">
                  <c:v>59.985000610351563</c:v>
                </c:pt>
                <c:pt idx="39">
                  <c:v>59.985000610351563</c:v>
                </c:pt>
                <c:pt idx="40">
                  <c:v>59.990001678466797</c:v>
                </c:pt>
                <c:pt idx="41">
                  <c:v>59.990001678466797</c:v>
                </c:pt>
                <c:pt idx="42">
                  <c:v>59.993000030517578</c:v>
                </c:pt>
                <c:pt idx="43">
                  <c:v>59.993000030517578</c:v>
                </c:pt>
                <c:pt idx="44">
                  <c:v>59.991001129150391</c:v>
                </c:pt>
                <c:pt idx="45">
                  <c:v>59.991001129150391</c:v>
                </c:pt>
                <c:pt idx="46">
                  <c:v>59.991001129150391</c:v>
                </c:pt>
                <c:pt idx="47">
                  <c:v>59.991001129150391</c:v>
                </c:pt>
                <c:pt idx="48">
                  <c:v>59.993000030517578</c:v>
                </c:pt>
                <c:pt idx="49">
                  <c:v>59.993000030517578</c:v>
                </c:pt>
                <c:pt idx="50">
                  <c:v>59.997001647949219</c:v>
                </c:pt>
                <c:pt idx="51">
                  <c:v>59.997001647949219</c:v>
                </c:pt>
                <c:pt idx="52">
                  <c:v>60</c:v>
                </c:pt>
                <c:pt idx="53">
                  <c:v>60</c:v>
                </c:pt>
                <c:pt idx="54">
                  <c:v>60.005001068115234</c:v>
                </c:pt>
                <c:pt idx="55">
                  <c:v>60.005001068115234</c:v>
                </c:pt>
                <c:pt idx="56">
                  <c:v>60.006000518798828</c:v>
                </c:pt>
                <c:pt idx="57">
                  <c:v>60.006000518798828</c:v>
                </c:pt>
                <c:pt idx="58">
                  <c:v>60.006999969482422</c:v>
                </c:pt>
                <c:pt idx="59">
                  <c:v>60.006999969482422</c:v>
                </c:pt>
                <c:pt idx="60">
                  <c:v>60.006999969482422</c:v>
                </c:pt>
                <c:pt idx="61">
                  <c:v>60.006999969482422</c:v>
                </c:pt>
                <c:pt idx="62">
                  <c:v>60.005001068115234</c:v>
                </c:pt>
                <c:pt idx="63">
                  <c:v>60.005001068115234</c:v>
                </c:pt>
                <c:pt idx="64">
                  <c:v>60.001998901367188</c:v>
                </c:pt>
                <c:pt idx="65">
                  <c:v>60.001998901367188</c:v>
                </c:pt>
                <c:pt idx="66">
                  <c:v>59.998001098632813</c:v>
                </c:pt>
                <c:pt idx="67">
                  <c:v>59.998001098632813</c:v>
                </c:pt>
                <c:pt idx="68">
                  <c:v>59.993999481201172</c:v>
                </c:pt>
                <c:pt idx="69">
                  <c:v>59.993999481201172</c:v>
                </c:pt>
                <c:pt idx="70">
                  <c:v>59.992000579833984</c:v>
                </c:pt>
                <c:pt idx="71">
                  <c:v>59.992000579833984</c:v>
                </c:pt>
                <c:pt idx="72">
                  <c:v>59.987998962402344</c:v>
                </c:pt>
                <c:pt idx="73">
                  <c:v>59.987998962402344</c:v>
                </c:pt>
                <c:pt idx="74">
                  <c:v>59.985000610351563</c:v>
                </c:pt>
                <c:pt idx="75">
                  <c:v>59.985000610351563</c:v>
                </c:pt>
                <c:pt idx="76">
                  <c:v>59.980998992919922</c:v>
                </c:pt>
                <c:pt idx="77">
                  <c:v>59.980998992919922</c:v>
                </c:pt>
                <c:pt idx="78">
                  <c:v>59.981998443603516</c:v>
                </c:pt>
                <c:pt idx="79">
                  <c:v>59.981998443603516</c:v>
                </c:pt>
                <c:pt idx="80">
                  <c:v>59.983001708984375</c:v>
                </c:pt>
                <c:pt idx="81">
                  <c:v>59.983001708984375</c:v>
                </c:pt>
                <c:pt idx="82">
                  <c:v>59.981998443603516</c:v>
                </c:pt>
                <c:pt idx="83">
                  <c:v>59.981998443603516</c:v>
                </c:pt>
                <c:pt idx="84">
                  <c:v>59.979999542236328</c:v>
                </c:pt>
                <c:pt idx="85">
                  <c:v>59.979999542236328</c:v>
                </c:pt>
                <c:pt idx="86">
                  <c:v>59.979000091552734</c:v>
                </c:pt>
                <c:pt idx="87">
                  <c:v>59.979000091552734</c:v>
                </c:pt>
                <c:pt idx="88">
                  <c:v>59.979999542236328</c:v>
                </c:pt>
                <c:pt idx="89">
                  <c:v>59.979999542236328</c:v>
                </c:pt>
                <c:pt idx="90">
                  <c:v>59.984001159667969</c:v>
                </c:pt>
                <c:pt idx="91">
                  <c:v>59.984001159667969</c:v>
                </c:pt>
                <c:pt idx="92">
                  <c:v>59.988998413085937</c:v>
                </c:pt>
                <c:pt idx="93">
                  <c:v>59.988998413085937</c:v>
                </c:pt>
                <c:pt idx="94">
                  <c:v>59.990001678466797</c:v>
                </c:pt>
                <c:pt idx="95">
                  <c:v>59.990001678466797</c:v>
                </c:pt>
                <c:pt idx="96">
                  <c:v>59.984001159667969</c:v>
                </c:pt>
                <c:pt idx="97">
                  <c:v>59.984001159667969</c:v>
                </c:pt>
                <c:pt idx="98">
                  <c:v>59.979000091552734</c:v>
                </c:pt>
                <c:pt idx="99">
                  <c:v>59.979000091552734</c:v>
                </c:pt>
                <c:pt idx="100">
                  <c:v>59.979999542236328</c:v>
                </c:pt>
                <c:pt idx="101">
                  <c:v>59.979999542236328</c:v>
                </c:pt>
                <c:pt idx="102">
                  <c:v>59.981998443603516</c:v>
                </c:pt>
                <c:pt idx="103">
                  <c:v>59.981998443603516</c:v>
                </c:pt>
                <c:pt idx="104">
                  <c:v>59.981998443603516</c:v>
                </c:pt>
                <c:pt idx="105">
                  <c:v>59.981998443603516</c:v>
                </c:pt>
                <c:pt idx="106">
                  <c:v>59.980998992919922</c:v>
                </c:pt>
                <c:pt idx="107">
                  <c:v>59.980998992919922</c:v>
                </c:pt>
                <c:pt idx="108">
                  <c:v>59.978000640869141</c:v>
                </c:pt>
                <c:pt idx="109">
                  <c:v>59.978000640869141</c:v>
                </c:pt>
                <c:pt idx="110">
                  <c:v>59.977001190185547</c:v>
                </c:pt>
                <c:pt idx="111">
                  <c:v>59.977001190185547</c:v>
                </c:pt>
                <c:pt idx="112">
                  <c:v>59.976001739501953</c:v>
                </c:pt>
                <c:pt idx="113">
                  <c:v>59.976001739501953</c:v>
                </c:pt>
                <c:pt idx="114">
                  <c:v>59.972999572753906</c:v>
                </c:pt>
                <c:pt idx="115">
                  <c:v>59.972999572753906</c:v>
                </c:pt>
                <c:pt idx="116">
                  <c:v>59.971000671386719</c:v>
                </c:pt>
                <c:pt idx="117">
                  <c:v>59.971000671386719</c:v>
                </c:pt>
                <c:pt idx="118">
                  <c:v>59.970001220703125</c:v>
                </c:pt>
                <c:pt idx="119">
                  <c:v>59.970001220703125</c:v>
                </c:pt>
                <c:pt idx="120">
                  <c:v>59.965999603271484</c:v>
                </c:pt>
                <c:pt idx="121">
                  <c:v>59.965999603271484</c:v>
                </c:pt>
                <c:pt idx="122">
                  <c:v>59.964000701904297</c:v>
                </c:pt>
                <c:pt idx="123">
                  <c:v>59.964000701904297</c:v>
                </c:pt>
                <c:pt idx="124">
                  <c:v>59.964000701904297</c:v>
                </c:pt>
                <c:pt idx="125">
                  <c:v>59.964000701904297</c:v>
                </c:pt>
                <c:pt idx="126">
                  <c:v>59.967998504638672</c:v>
                </c:pt>
                <c:pt idx="127">
                  <c:v>59.967998504638672</c:v>
                </c:pt>
                <c:pt idx="128">
                  <c:v>59.966999053955078</c:v>
                </c:pt>
                <c:pt idx="129">
                  <c:v>59.966999053955078</c:v>
                </c:pt>
                <c:pt idx="130">
                  <c:v>59.965000152587891</c:v>
                </c:pt>
                <c:pt idx="131">
                  <c:v>59.965000152587891</c:v>
                </c:pt>
                <c:pt idx="132">
                  <c:v>59.966999053955078</c:v>
                </c:pt>
                <c:pt idx="133">
                  <c:v>59.966999053955078</c:v>
                </c:pt>
                <c:pt idx="134">
                  <c:v>59.966999053955078</c:v>
                </c:pt>
                <c:pt idx="135">
                  <c:v>59.966999053955078</c:v>
                </c:pt>
                <c:pt idx="136">
                  <c:v>59.966999053955078</c:v>
                </c:pt>
                <c:pt idx="137">
                  <c:v>59.966999053955078</c:v>
                </c:pt>
                <c:pt idx="138">
                  <c:v>59.963001251220703</c:v>
                </c:pt>
                <c:pt idx="139">
                  <c:v>59.963001251220703</c:v>
                </c:pt>
                <c:pt idx="140">
                  <c:v>59.965000152587891</c:v>
                </c:pt>
                <c:pt idx="141">
                  <c:v>59.965000152587891</c:v>
                </c:pt>
                <c:pt idx="142">
                  <c:v>59.965000152587891</c:v>
                </c:pt>
                <c:pt idx="143">
                  <c:v>59.965000152587891</c:v>
                </c:pt>
                <c:pt idx="144">
                  <c:v>59.964000701904297</c:v>
                </c:pt>
                <c:pt idx="145">
                  <c:v>59.964000701904297</c:v>
                </c:pt>
                <c:pt idx="146">
                  <c:v>59.963001251220703</c:v>
                </c:pt>
                <c:pt idx="147">
                  <c:v>59.963001251220703</c:v>
                </c:pt>
                <c:pt idx="148">
                  <c:v>59.965000152587891</c:v>
                </c:pt>
                <c:pt idx="149">
                  <c:v>59.965000152587891</c:v>
                </c:pt>
                <c:pt idx="150">
                  <c:v>59.964000701904297</c:v>
                </c:pt>
                <c:pt idx="151">
                  <c:v>59.964000701904297</c:v>
                </c:pt>
                <c:pt idx="152">
                  <c:v>59.963001251220703</c:v>
                </c:pt>
                <c:pt idx="153">
                  <c:v>59.963001251220703</c:v>
                </c:pt>
                <c:pt idx="154">
                  <c:v>59.964000701904297</c:v>
                </c:pt>
                <c:pt idx="155">
                  <c:v>59.964000701904297</c:v>
                </c:pt>
                <c:pt idx="156">
                  <c:v>59.965999603271484</c:v>
                </c:pt>
                <c:pt idx="157">
                  <c:v>59.965999603271484</c:v>
                </c:pt>
                <c:pt idx="158">
                  <c:v>59.963001251220703</c:v>
                </c:pt>
                <c:pt idx="159">
                  <c:v>59.963001251220703</c:v>
                </c:pt>
                <c:pt idx="160">
                  <c:v>59.956001281738281</c:v>
                </c:pt>
                <c:pt idx="161">
                  <c:v>59.956001281738281</c:v>
                </c:pt>
                <c:pt idx="162">
                  <c:v>59.953998565673828</c:v>
                </c:pt>
                <c:pt idx="163">
                  <c:v>59.953998565673828</c:v>
                </c:pt>
                <c:pt idx="164">
                  <c:v>59.955001831054688</c:v>
                </c:pt>
                <c:pt idx="165">
                  <c:v>59.955001831054688</c:v>
                </c:pt>
                <c:pt idx="166">
                  <c:v>59.955001831054688</c:v>
                </c:pt>
                <c:pt idx="167">
                  <c:v>59.955001831054688</c:v>
                </c:pt>
                <c:pt idx="168">
                  <c:v>59.957000732421875</c:v>
                </c:pt>
                <c:pt idx="169">
                  <c:v>59.957000732421875</c:v>
                </c:pt>
                <c:pt idx="170">
                  <c:v>59.957000732421875</c:v>
                </c:pt>
                <c:pt idx="171">
                  <c:v>59.957000732421875</c:v>
                </c:pt>
                <c:pt idx="172">
                  <c:v>59.952999114990234</c:v>
                </c:pt>
                <c:pt idx="173">
                  <c:v>59.952999114990234</c:v>
                </c:pt>
                <c:pt idx="174">
                  <c:v>59.950000762939453</c:v>
                </c:pt>
                <c:pt idx="175">
                  <c:v>59.950000762939453</c:v>
                </c:pt>
                <c:pt idx="176">
                  <c:v>59.950000762939453</c:v>
                </c:pt>
                <c:pt idx="177">
                  <c:v>59.950000762939453</c:v>
                </c:pt>
                <c:pt idx="178">
                  <c:v>59.950000762939453</c:v>
                </c:pt>
                <c:pt idx="179">
                  <c:v>59.950000762939453</c:v>
                </c:pt>
                <c:pt idx="180">
                  <c:v>59.949001312255859</c:v>
                </c:pt>
                <c:pt idx="181">
                  <c:v>59.949001312255859</c:v>
                </c:pt>
                <c:pt idx="182">
                  <c:v>59.946998596191406</c:v>
                </c:pt>
                <c:pt idx="183">
                  <c:v>59.946998596191406</c:v>
                </c:pt>
                <c:pt idx="184">
                  <c:v>59.944999694824219</c:v>
                </c:pt>
                <c:pt idx="185">
                  <c:v>59.944999694824219</c:v>
                </c:pt>
                <c:pt idx="186">
                  <c:v>59.943000793457031</c:v>
                </c:pt>
                <c:pt idx="187">
                  <c:v>59.943000793457031</c:v>
                </c:pt>
                <c:pt idx="188">
                  <c:v>59.944000244140625</c:v>
                </c:pt>
                <c:pt idx="189">
                  <c:v>59.944000244140625</c:v>
                </c:pt>
                <c:pt idx="190">
                  <c:v>59.949001312255859</c:v>
                </c:pt>
                <c:pt idx="191">
                  <c:v>59.949001312255859</c:v>
                </c:pt>
                <c:pt idx="192">
                  <c:v>59.946998596191406</c:v>
                </c:pt>
                <c:pt idx="193">
                  <c:v>59.946998596191406</c:v>
                </c:pt>
                <c:pt idx="194">
                  <c:v>59.942001342773438</c:v>
                </c:pt>
                <c:pt idx="195">
                  <c:v>59.942001342773438</c:v>
                </c:pt>
                <c:pt idx="196">
                  <c:v>59.937999725341797</c:v>
                </c:pt>
                <c:pt idx="197">
                  <c:v>59.937999725341797</c:v>
                </c:pt>
                <c:pt idx="198">
                  <c:v>59.937000274658203</c:v>
                </c:pt>
                <c:pt idx="199">
                  <c:v>59.937000274658203</c:v>
                </c:pt>
                <c:pt idx="200">
                  <c:v>59.937000274658203</c:v>
                </c:pt>
                <c:pt idx="201">
                  <c:v>59.937000274658203</c:v>
                </c:pt>
                <c:pt idx="202">
                  <c:v>59.937000274658203</c:v>
                </c:pt>
                <c:pt idx="203">
                  <c:v>59.937000274658203</c:v>
                </c:pt>
                <c:pt idx="204">
                  <c:v>59.936000823974609</c:v>
                </c:pt>
                <c:pt idx="205">
                  <c:v>59.936000823974609</c:v>
                </c:pt>
                <c:pt idx="206">
                  <c:v>59.935001373291016</c:v>
                </c:pt>
                <c:pt idx="207">
                  <c:v>59.935001373291016</c:v>
                </c:pt>
                <c:pt idx="208">
                  <c:v>59.933998107910156</c:v>
                </c:pt>
                <c:pt idx="209">
                  <c:v>59.933998107910156</c:v>
                </c:pt>
                <c:pt idx="210">
                  <c:v>59.932998657226562</c:v>
                </c:pt>
                <c:pt idx="211">
                  <c:v>59.932998657226562</c:v>
                </c:pt>
                <c:pt idx="212">
                  <c:v>59.931999206542969</c:v>
                </c:pt>
                <c:pt idx="213">
                  <c:v>59.931999206542969</c:v>
                </c:pt>
                <c:pt idx="214">
                  <c:v>59.928001403808594</c:v>
                </c:pt>
                <c:pt idx="215">
                  <c:v>59.928001403808594</c:v>
                </c:pt>
                <c:pt idx="216">
                  <c:v>59.929000854492187</c:v>
                </c:pt>
                <c:pt idx="217">
                  <c:v>59.929000854492187</c:v>
                </c:pt>
                <c:pt idx="218">
                  <c:v>59.926998138427734</c:v>
                </c:pt>
                <c:pt idx="219">
                  <c:v>59.926998138427734</c:v>
                </c:pt>
                <c:pt idx="220">
                  <c:v>59.924999237060547</c:v>
                </c:pt>
                <c:pt idx="221">
                  <c:v>59.924999237060547</c:v>
                </c:pt>
                <c:pt idx="222">
                  <c:v>59.922000885009766</c:v>
                </c:pt>
                <c:pt idx="223">
                  <c:v>59.922000885009766</c:v>
                </c:pt>
                <c:pt idx="224">
                  <c:v>59.919998168945313</c:v>
                </c:pt>
                <c:pt idx="225">
                  <c:v>59.919998168945313</c:v>
                </c:pt>
                <c:pt idx="226">
                  <c:v>59.919998168945313</c:v>
                </c:pt>
                <c:pt idx="227">
                  <c:v>59.919998168945313</c:v>
                </c:pt>
                <c:pt idx="228">
                  <c:v>59.916999816894531</c:v>
                </c:pt>
                <c:pt idx="229">
                  <c:v>59.916999816894531</c:v>
                </c:pt>
                <c:pt idx="230">
                  <c:v>59.911998748779297</c:v>
                </c:pt>
                <c:pt idx="231">
                  <c:v>59.911998748779297</c:v>
                </c:pt>
                <c:pt idx="232">
                  <c:v>59.909000396728516</c:v>
                </c:pt>
                <c:pt idx="233">
                  <c:v>59.909000396728516</c:v>
                </c:pt>
                <c:pt idx="234">
                  <c:v>59.909000396728516</c:v>
                </c:pt>
                <c:pt idx="235">
                  <c:v>59.909000396728516</c:v>
                </c:pt>
                <c:pt idx="236">
                  <c:v>59.909000396728516</c:v>
                </c:pt>
                <c:pt idx="237">
                  <c:v>59.909000396728516</c:v>
                </c:pt>
                <c:pt idx="238">
                  <c:v>59.908000946044922</c:v>
                </c:pt>
                <c:pt idx="239">
                  <c:v>59.908000946044922</c:v>
                </c:pt>
                <c:pt idx="240">
                  <c:v>59.908000946044922</c:v>
                </c:pt>
                <c:pt idx="241">
                  <c:v>59.908000946044922</c:v>
                </c:pt>
                <c:pt idx="242">
                  <c:v>59.905998229980469</c:v>
                </c:pt>
                <c:pt idx="243">
                  <c:v>59.905998229980469</c:v>
                </c:pt>
                <c:pt idx="244">
                  <c:v>59.903999328613281</c:v>
                </c:pt>
                <c:pt idx="245">
                  <c:v>59.903999328613281</c:v>
                </c:pt>
                <c:pt idx="246">
                  <c:v>59.904998779296875</c:v>
                </c:pt>
                <c:pt idx="247">
                  <c:v>59.904998779296875</c:v>
                </c:pt>
                <c:pt idx="248">
                  <c:v>59.905998229980469</c:v>
                </c:pt>
                <c:pt idx="249">
                  <c:v>59.905998229980469</c:v>
                </c:pt>
                <c:pt idx="250">
                  <c:v>59.904998779296875</c:v>
                </c:pt>
                <c:pt idx="251">
                  <c:v>59.904998779296875</c:v>
                </c:pt>
                <c:pt idx="252">
                  <c:v>59.902999877929688</c:v>
                </c:pt>
                <c:pt idx="253">
                  <c:v>59.902999877929688</c:v>
                </c:pt>
                <c:pt idx="254">
                  <c:v>59.9010009765625</c:v>
                </c:pt>
                <c:pt idx="255">
                  <c:v>59.9010009765625</c:v>
                </c:pt>
                <c:pt idx="256">
                  <c:v>59.902000427246094</c:v>
                </c:pt>
                <c:pt idx="257">
                  <c:v>59.902000427246094</c:v>
                </c:pt>
                <c:pt idx="258">
                  <c:v>59.904998779296875</c:v>
                </c:pt>
                <c:pt idx="259">
                  <c:v>59.904998779296875</c:v>
                </c:pt>
                <c:pt idx="260">
                  <c:v>59.904998779296875</c:v>
                </c:pt>
                <c:pt idx="261">
                  <c:v>59.904998779296875</c:v>
                </c:pt>
                <c:pt idx="262">
                  <c:v>59.902999877929688</c:v>
                </c:pt>
                <c:pt idx="263">
                  <c:v>59.902999877929688</c:v>
                </c:pt>
                <c:pt idx="264">
                  <c:v>59.9010009765625</c:v>
                </c:pt>
                <c:pt idx="265">
                  <c:v>59.9010009765625</c:v>
                </c:pt>
                <c:pt idx="266">
                  <c:v>59.902000427246094</c:v>
                </c:pt>
                <c:pt idx="267">
                  <c:v>59.902000427246094</c:v>
                </c:pt>
                <c:pt idx="268">
                  <c:v>59.902999877929688</c:v>
                </c:pt>
                <c:pt idx="269">
                  <c:v>59.902999877929688</c:v>
                </c:pt>
                <c:pt idx="270">
                  <c:v>59.898998260498047</c:v>
                </c:pt>
                <c:pt idx="271">
                  <c:v>59.898998260498047</c:v>
                </c:pt>
                <c:pt idx="272">
                  <c:v>59.897998809814453</c:v>
                </c:pt>
                <c:pt idx="273">
                  <c:v>59.897998809814453</c:v>
                </c:pt>
                <c:pt idx="274">
                  <c:v>59.898998260498047</c:v>
                </c:pt>
                <c:pt idx="275">
                  <c:v>59.898998260498047</c:v>
                </c:pt>
                <c:pt idx="276">
                  <c:v>59.900001525878906</c:v>
                </c:pt>
                <c:pt idx="277">
                  <c:v>59.900001525878906</c:v>
                </c:pt>
                <c:pt idx="278">
                  <c:v>59.900001525878906</c:v>
                </c:pt>
                <c:pt idx="279">
                  <c:v>59.900001525878906</c:v>
                </c:pt>
                <c:pt idx="280">
                  <c:v>59.896999359130859</c:v>
                </c:pt>
                <c:pt idx="281">
                  <c:v>59.896999359130859</c:v>
                </c:pt>
                <c:pt idx="282">
                  <c:v>59.894001007080078</c:v>
                </c:pt>
                <c:pt idx="283">
                  <c:v>59.894001007080078</c:v>
                </c:pt>
                <c:pt idx="284">
                  <c:v>59.895000457763672</c:v>
                </c:pt>
                <c:pt idx="285">
                  <c:v>59.895000457763672</c:v>
                </c:pt>
                <c:pt idx="286">
                  <c:v>59.890998840332031</c:v>
                </c:pt>
                <c:pt idx="287">
                  <c:v>59.890998840332031</c:v>
                </c:pt>
                <c:pt idx="288">
                  <c:v>59.860000610351563</c:v>
                </c:pt>
                <c:pt idx="289">
                  <c:v>59.860000610351563</c:v>
                </c:pt>
                <c:pt idx="290">
                  <c:v>59.856998443603516</c:v>
                </c:pt>
                <c:pt idx="291">
                  <c:v>59.856998443603516</c:v>
                </c:pt>
                <c:pt idx="292">
                  <c:v>59.860000610351563</c:v>
                </c:pt>
                <c:pt idx="293">
                  <c:v>59.860000610351563</c:v>
                </c:pt>
                <c:pt idx="294">
                  <c:v>59.861000061035156</c:v>
                </c:pt>
                <c:pt idx="295">
                  <c:v>59.861000061035156</c:v>
                </c:pt>
                <c:pt idx="296">
                  <c:v>59.866001129150391</c:v>
                </c:pt>
                <c:pt idx="297">
                  <c:v>59.866001129150391</c:v>
                </c:pt>
                <c:pt idx="298">
                  <c:v>59.867000579833984</c:v>
                </c:pt>
                <c:pt idx="299">
                  <c:v>59.867000579833984</c:v>
                </c:pt>
                <c:pt idx="300">
                  <c:v>59.866001129150391</c:v>
                </c:pt>
                <c:pt idx="301">
                  <c:v>59.866001129150391</c:v>
                </c:pt>
                <c:pt idx="302">
                  <c:v>59.866001129150391</c:v>
                </c:pt>
                <c:pt idx="303">
                  <c:v>59.866001129150391</c:v>
                </c:pt>
                <c:pt idx="304">
                  <c:v>59.866001129150391</c:v>
                </c:pt>
                <c:pt idx="305">
                  <c:v>59.866001129150391</c:v>
                </c:pt>
                <c:pt idx="306">
                  <c:v>59.866001129150391</c:v>
                </c:pt>
                <c:pt idx="307">
                  <c:v>59.866001129150391</c:v>
                </c:pt>
                <c:pt idx="308">
                  <c:v>59.862998962402344</c:v>
                </c:pt>
                <c:pt idx="309">
                  <c:v>59.862998962402344</c:v>
                </c:pt>
                <c:pt idx="310">
                  <c:v>59.860000610351563</c:v>
                </c:pt>
                <c:pt idx="311">
                  <c:v>59.860000610351563</c:v>
                </c:pt>
                <c:pt idx="312">
                  <c:v>59.859001159667969</c:v>
                </c:pt>
                <c:pt idx="313">
                  <c:v>59.859001159667969</c:v>
                </c:pt>
                <c:pt idx="314">
                  <c:v>59.855998992919922</c:v>
                </c:pt>
                <c:pt idx="315">
                  <c:v>59.855998992919922</c:v>
                </c:pt>
                <c:pt idx="316">
                  <c:v>59.858001708984375</c:v>
                </c:pt>
                <c:pt idx="317">
                  <c:v>59.858001708984375</c:v>
                </c:pt>
                <c:pt idx="318">
                  <c:v>59.859001159667969</c:v>
                </c:pt>
                <c:pt idx="319">
                  <c:v>59.859001159667969</c:v>
                </c:pt>
                <c:pt idx="320">
                  <c:v>59.858001708984375</c:v>
                </c:pt>
                <c:pt idx="321">
                  <c:v>59.858001708984375</c:v>
                </c:pt>
                <c:pt idx="322">
                  <c:v>59.855998992919922</c:v>
                </c:pt>
                <c:pt idx="323">
                  <c:v>59.855998992919922</c:v>
                </c:pt>
                <c:pt idx="324">
                  <c:v>59.855998992919922</c:v>
                </c:pt>
                <c:pt idx="325">
                  <c:v>59.855998992919922</c:v>
                </c:pt>
                <c:pt idx="326">
                  <c:v>59.861000061035156</c:v>
                </c:pt>
                <c:pt idx="327">
                  <c:v>59.861000061035156</c:v>
                </c:pt>
                <c:pt idx="328">
                  <c:v>59.863998413085938</c:v>
                </c:pt>
                <c:pt idx="329">
                  <c:v>59.863998413085938</c:v>
                </c:pt>
                <c:pt idx="330">
                  <c:v>59.861000061035156</c:v>
                </c:pt>
                <c:pt idx="331">
                  <c:v>59.861000061035156</c:v>
                </c:pt>
                <c:pt idx="332">
                  <c:v>59.856998443603516</c:v>
                </c:pt>
                <c:pt idx="333">
                  <c:v>59.856998443603516</c:v>
                </c:pt>
                <c:pt idx="334">
                  <c:v>59.854999542236328</c:v>
                </c:pt>
                <c:pt idx="335">
                  <c:v>59.854999542236328</c:v>
                </c:pt>
                <c:pt idx="336">
                  <c:v>59.858001708984375</c:v>
                </c:pt>
                <c:pt idx="337">
                  <c:v>59.858001708984375</c:v>
                </c:pt>
                <c:pt idx="338">
                  <c:v>59.859001159667969</c:v>
                </c:pt>
                <c:pt idx="339">
                  <c:v>59.859001159667969</c:v>
                </c:pt>
                <c:pt idx="340">
                  <c:v>59.858001708984375</c:v>
                </c:pt>
                <c:pt idx="341">
                  <c:v>59.858001708984375</c:v>
                </c:pt>
                <c:pt idx="342">
                  <c:v>59.859001159667969</c:v>
                </c:pt>
                <c:pt idx="343">
                  <c:v>59.859001159667969</c:v>
                </c:pt>
                <c:pt idx="344">
                  <c:v>59.860000610351563</c:v>
                </c:pt>
                <c:pt idx="345">
                  <c:v>59.860000610351563</c:v>
                </c:pt>
                <c:pt idx="346">
                  <c:v>59.858001708984375</c:v>
                </c:pt>
                <c:pt idx="347">
                  <c:v>59.858001708984375</c:v>
                </c:pt>
                <c:pt idx="348">
                  <c:v>59.855998992919922</c:v>
                </c:pt>
                <c:pt idx="349">
                  <c:v>59.855998992919922</c:v>
                </c:pt>
                <c:pt idx="350">
                  <c:v>59.854000091552734</c:v>
                </c:pt>
                <c:pt idx="351">
                  <c:v>59.854000091552734</c:v>
                </c:pt>
                <c:pt idx="352">
                  <c:v>59.851001739501953</c:v>
                </c:pt>
                <c:pt idx="353">
                  <c:v>59.851001739501953</c:v>
                </c:pt>
                <c:pt idx="354">
                  <c:v>59.851001739501953</c:v>
                </c:pt>
                <c:pt idx="355">
                  <c:v>59.851001739501953</c:v>
                </c:pt>
                <c:pt idx="356">
                  <c:v>59.855998992919922</c:v>
                </c:pt>
                <c:pt idx="357">
                  <c:v>59.855998992919922</c:v>
                </c:pt>
                <c:pt idx="358">
                  <c:v>59.854999542236328</c:v>
                </c:pt>
                <c:pt idx="359">
                  <c:v>59.854999542236328</c:v>
                </c:pt>
                <c:pt idx="360">
                  <c:v>59.854000091552734</c:v>
                </c:pt>
                <c:pt idx="361">
                  <c:v>59.854000091552734</c:v>
                </c:pt>
                <c:pt idx="362">
                  <c:v>59.854000091552734</c:v>
                </c:pt>
                <c:pt idx="363">
                  <c:v>59.854000091552734</c:v>
                </c:pt>
                <c:pt idx="364">
                  <c:v>59.854000091552734</c:v>
                </c:pt>
                <c:pt idx="365">
                  <c:v>59.854000091552734</c:v>
                </c:pt>
                <c:pt idx="366">
                  <c:v>59.854999542236328</c:v>
                </c:pt>
                <c:pt idx="367">
                  <c:v>59.854999542236328</c:v>
                </c:pt>
                <c:pt idx="368">
                  <c:v>59.854999542236328</c:v>
                </c:pt>
                <c:pt idx="369">
                  <c:v>59.854999542236328</c:v>
                </c:pt>
                <c:pt idx="370">
                  <c:v>59.855998992919922</c:v>
                </c:pt>
                <c:pt idx="371">
                  <c:v>59.855998992919922</c:v>
                </c:pt>
                <c:pt idx="372">
                  <c:v>59.858001708984375</c:v>
                </c:pt>
                <c:pt idx="373">
                  <c:v>59.858001708984375</c:v>
                </c:pt>
                <c:pt idx="374">
                  <c:v>59.859001159667969</c:v>
                </c:pt>
                <c:pt idx="375">
                  <c:v>59.859001159667969</c:v>
                </c:pt>
                <c:pt idx="376">
                  <c:v>59.855998992919922</c:v>
                </c:pt>
                <c:pt idx="377">
                  <c:v>59.855998992919922</c:v>
                </c:pt>
                <c:pt idx="378">
                  <c:v>59.854999542236328</c:v>
                </c:pt>
                <c:pt idx="379">
                  <c:v>59.854999542236328</c:v>
                </c:pt>
                <c:pt idx="380">
                  <c:v>59.856998443603516</c:v>
                </c:pt>
                <c:pt idx="381">
                  <c:v>59.856998443603516</c:v>
                </c:pt>
                <c:pt idx="382">
                  <c:v>59.858001708984375</c:v>
                </c:pt>
                <c:pt idx="383">
                  <c:v>59.858001708984375</c:v>
                </c:pt>
                <c:pt idx="384">
                  <c:v>59.859001159667969</c:v>
                </c:pt>
                <c:pt idx="385">
                  <c:v>59.859001159667969</c:v>
                </c:pt>
                <c:pt idx="386">
                  <c:v>59.861000061035156</c:v>
                </c:pt>
                <c:pt idx="387">
                  <c:v>59.861000061035156</c:v>
                </c:pt>
                <c:pt idx="388">
                  <c:v>59.862998962402344</c:v>
                </c:pt>
                <c:pt idx="389">
                  <c:v>59.862998962402344</c:v>
                </c:pt>
                <c:pt idx="390">
                  <c:v>59.863998413085938</c:v>
                </c:pt>
                <c:pt idx="391">
                  <c:v>59.863998413085938</c:v>
                </c:pt>
                <c:pt idx="392">
                  <c:v>59.865001678466797</c:v>
                </c:pt>
                <c:pt idx="393">
                  <c:v>59.865001678466797</c:v>
                </c:pt>
                <c:pt idx="394">
                  <c:v>59.866001129150391</c:v>
                </c:pt>
                <c:pt idx="395">
                  <c:v>59.866001129150391</c:v>
                </c:pt>
                <c:pt idx="396">
                  <c:v>59.866001129150391</c:v>
                </c:pt>
                <c:pt idx="397">
                  <c:v>59.866001129150391</c:v>
                </c:pt>
                <c:pt idx="398">
                  <c:v>59.868000030517578</c:v>
                </c:pt>
                <c:pt idx="399">
                  <c:v>59.868000030517578</c:v>
                </c:pt>
                <c:pt idx="400">
                  <c:v>59.873001098632813</c:v>
                </c:pt>
                <c:pt idx="401">
                  <c:v>59.873001098632813</c:v>
                </c:pt>
                <c:pt idx="402">
                  <c:v>59.872001647949219</c:v>
                </c:pt>
                <c:pt idx="403">
                  <c:v>59.872001647949219</c:v>
                </c:pt>
                <c:pt idx="404">
                  <c:v>59.870998382568359</c:v>
                </c:pt>
                <c:pt idx="405">
                  <c:v>59.870998382568359</c:v>
                </c:pt>
                <c:pt idx="406">
                  <c:v>59.873001098632813</c:v>
                </c:pt>
                <c:pt idx="407">
                  <c:v>59.873001098632813</c:v>
                </c:pt>
                <c:pt idx="408">
                  <c:v>59.875999450683594</c:v>
                </c:pt>
                <c:pt idx="409">
                  <c:v>59.875999450683594</c:v>
                </c:pt>
                <c:pt idx="410">
                  <c:v>59.881000518798828</c:v>
                </c:pt>
                <c:pt idx="411">
                  <c:v>59.881000518798828</c:v>
                </c:pt>
                <c:pt idx="412">
                  <c:v>59.883998870849609</c:v>
                </c:pt>
                <c:pt idx="413">
                  <c:v>59.883998870849609</c:v>
                </c:pt>
                <c:pt idx="414">
                  <c:v>59.881000518798828</c:v>
                </c:pt>
                <c:pt idx="415">
                  <c:v>59.881000518798828</c:v>
                </c:pt>
                <c:pt idx="416">
                  <c:v>59.876998901367188</c:v>
                </c:pt>
                <c:pt idx="417">
                  <c:v>59.876998901367188</c:v>
                </c:pt>
                <c:pt idx="418">
                  <c:v>59.875</c:v>
                </c:pt>
                <c:pt idx="419">
                  <c:v>59.875</c:v>
                </c:pt>
                <c:pt idx="420">
                  <c:v>59.876998901367188</c:v>
                </c:pt>
                <c:pt idx="421">
                  <c:v>59.876998901367188</c:v>
                </c:pt>
                <c:pt idx="422">
                  <c:v>59.875999450683594</c:v>
                </c:pt>
                <c:pt idx="423">
                  <c:v>59.875999450683594</c:v>
                </c:pt>
                <c:pt idx="424">
                  <c:v>59.874000549316406</c:v>
                </c:pt>
                <c:pt idx="425">
                  <c:v>59.874000549316406</c:v>
                </c:pt>
                <c:pt idx="426">
                  <c:v>59.872001647949219</c:v>
                </c:pt>
                <c:pt idx="427">
                  <c:v>59.872001647949219</c:v>
                </c:pt>
                <c:pt idx="428">
                  <c:v>59.873001098632813</c:v>
                </c:pt>
                <c:pt idx="429">
                  <c:v>59.873001098632813</c:v>
                </c:pt>
                <c:pt idx="430">
                  <c:v>59.874000549316406</c:v>
                </c:pt>
                <c:pt idx="431">
                  <c:v>59.874000549316406</c:v>
                </c:pt>
                <c:pt idx="432">
                  <c:v>59.875999450683594</c:v>
                </c:pt>
                <c:pt idx="433">
                  <c:v>59.875999450683594</c:v>
                </c:pt>
                <c:pt idx="434">
                  <c:v>59.874000549316406</c:v>
                </c:pt>
                <c:pt idx="435">
                  <c:v>59.874000549316406</c:v>
                </c:pt>
                <c:pt idx="436">
                  <c:v>59.872001647949219</c:v>
                </c:pt>
                <c:pt idx="437">
                  <c:v>59.872001647949219</c:v>
                </c:pt>
                <c:pt idx="438">
                  <c:v>59.874000549316406</c:v>
                </c:pt>
                <c:pt idx="439">
                  <c:v>59.874000549316406</c:v>
                </c:pt>
                <c:pt idx="440">
                  <c:v>59.874000549316406</c:v>
                </c:pt>
                <c:pt idx="441">
                  <c:v>59.874000549316406</c:v>
                </c:pt>
                <c:pt idx="442">
                  <c:v>59.875</c:v>
                </c:pt>
                <c:pt idx="443">
                  <c:v>59.875</c:v>
                </c:pt>
                <c:pt idx="444">
                  <c:v>59.879001617431641</c:v>
                </c:pt>
                <c:pt idx="445">
                  <c:v>59.879001617431641</c:v>
                </c:pt>
                <c:pt idx="446">
                  <c:v>59.881000518798828</c:v>
                </c:pt>
                <c:pt idx="447">
                  <c:v>59.881000518798828</c:v>
                </c:pt>
                <c:pt idx="448">
                  <c:v>59.879001617431641</c:v>
                </c:pt>
                <c:pt idx="449">
                  <c:v>59.879001617431641</c:v>
                </c:pt>
                <c:pt idx="450">
                  <c:v>59.875999450683594</c:v>
                </c:pt>
                <c:pt idx="451">
                  <c:v>59.875999450683594</c:v>
                </c:pt>
                <c:pt idx="452">
                  <c:v>59.875</c:v>
                </c:pt>
                <c:pt idx="453">
                  <c:v>59.875</c:v>
                </c:pt>
                <c:pt idx="454">
                  <c:v>59.875999450683594</c:v>
                </c:pt>
                <c:pt idx="455">
                  <c:v>59.875999450683594</c:v>
                </c:pt>
                <c:pt idx="456">
                  <c:v>59.877998352050781</c:v>
                </c:pt>
                <c:pt idx="457">
                  <c:v>59.877998352050781</c:v>
                </c:pt>
                <c:pt idx="458">
                  <c:v>59.880001068115234</c:v>
                </c:pt>
                <c:pt idx="459">
                  <c:v>59.880001068115234</c:v>
                </c:pt>
                <c:pt idx="460">
                  <c:v>59.880001068115234</c:v>
                </c:pt>
                <c:pt idx="461">
                  <c:v>59.880001068115234</c:v>
                </c:pt>
                <c:pt idx="462">
                  <c:v>59.881999969482422</c:v>
                </c:pt>
                <c:pt idx="463">
                  <c:v>59.881999969482422</c:v>
                </c:pt>
                <c:pt idx="464">
                  <c:v>59.880001068115234</c:v>
                </c:pt>
                <c:pt idx="465">
                  <c:v>59.880001068115234</c:v>
                </c:pt>
                <c:pt idx="466">
                  <c:v>59.883998870849609</c:v>
                </c:pt>
                <c:pt idx="467">
                  <c:v>59.883998870849609</c:v>
                </c:pt>
                <c:pt idx="468">
                  <c:v>59.883998870849609</c:v>
                </c:pt>
                <c:pt idx="469">
                  <c:v>59.883998870849609</c:v>
                </c:pt>
                <c:pt idx="470">
                  <c:v>59.886001586914063</c:v>
                </c:pt>
                <c:pt idx="471">
                  <c:v>59.886001586914063</c:v>
                </c:pt>
                <c:pt idx="472">
                  <c:v>59.884998321533203</c:v>
                </c:pt>
                <c:pt idx="473">
                  <c:v>59.884998321533203</c:v>
                </c:pt>
                <c:pt idx="474">
                  <c:v>59.881999969482422</c:v>
                </c:pt>
                <c:pt idx="475">
                  <c:v>59.881999969482422</c:v>
                </c:pt>
                <c:pt idx="476">
                  <c:v>59.881999969482422</c:v>
                </c:pt>
                <c:pt idx="477">
                  <c:v>59.881999969482422</c:v>
                </c:pt>
                <c:pt idx="478">
                  <c:v>59.881000518798828</c:v>
                </c:pt>
                <c:pt idx="479">
                  <c:v>59.881000518798828</c:v>
                </c:pt>
                <c:pt idx="480">
                  <c:v>59.879001617431641</c:v>
                </c:pt>
                <c:pt idx="481">
                  <c:v>59.879001617431641</c:v>
                </c:pt>
                <c:pt idx="482">
                  <c:v>59.877998352050781</c:v>
                </c:pt>
                <c:pt idx="483">
                  <c:v>59.877998352050781</c:v>
                </c:pt>
                <c:pt idx="484">
                  <c:v>59.877998352050781</c:v>
                </c:pt>
                <c:pt idx="485">
                  <c:v>59.877998352050781</c:v>
                </c:pt>
                <c:pt idx="486">
                  <c:v>59.876998901367188</c:v>
                </c:pt>
                <c:pt idx="487">
                  <c:v>59.876998901367188</c:v>
                </c:pt>
                <c:pt idx="488">
                  <c:v>59.876998901367188</c:v>
                </c:pt>
                <c:pt idx="489">
                  <c:v>59.876998901367188</c:v>
                </c:pt>
                <c:pt idx="490">
                  <c:v>59.877998352050781</c:v>
                </c:pt>
                <c:pt idx="491">
                  <c:v>59.877998352050781</c:v>
                </c:pt>
                <c:pt idx="492">
                  <c:v>59.876998901367188</c:v>
                </c:pt>
                <c:pt idx="493">
                  <c:v>59.876998901367188</c:v>
                </c:pt>
                <c:pt idx="494">
                  <c:v>59.874000549316406</c:v>
                </c:pt>
                <c:pt idx="495">
                  <c:v>59.874000549316406</c:v>
                </c:pt>
                <c:pt idx="496">
                  <c:v>59.875999450683594</c:v>
                </c:pt>
                <c:pt idx="497">
                  <c:v>59.875999450683594</c:v>
                </c:pt>
                <c:pt idx="498">
                  <c:v>59.881000518798828</c:v>
                </c:pt>
                <c:pt idx="499">
                  <c:v>59.881000518798828</c:v>
                </c:pt>
                <c:pt idx="500">
                  <c:v>59.881000518798828</c:v>
                </c:pt>
                <c:pt idx="501">
                  <c:v>59.881000518798828</c:v>
                </c:pt>
                <c:pt idx="502">
                  <c:v>59.881999969482422</c:v>
                </c:pt>
                <c:pt idx="503">
                  <c:v>59.881999969482422</c:v>
                </c:pt>
                <c:pt idx="504">
                  <c:v>59.879001617431641</c:v>
                </c:pt>
                <c:pt idx="505">
                  <c:v>59.879001617431641</c:v>
                </c:pt>
                <c:pt idx="506">
                  <c:v>59.877998352050781</c:v>
                </c:pt>
                <c:pt idx="507">
                  <c:v>59.877998352050781</c:v>
                </c:pt>
                <c:pt idx="508">
                  <c:v>59.880001068115234</c:v>
                </c:pt>
                <c:pt idx="509">
                  <c:v>59.880001068115234</c:v>
                </c:pt>
                <c:pt idx="510">
                  <c:v>59.880001068115234</c:v>
                </c:pt>
                <c:pt idx="511">
                  <c:v>59.880001068115234</c:v>
                </c:pt>
                <c:pt idx="512">
                  <c:v>59.877998352050781</c:v>
                </c:pt>
                <c:pt idx="513">
                  <c:v>59.877998352050781</c:v>
                </c:pt>
                <c:pt idx="514">
                  <c:v>59.874000549316406</c:v>
                </c:pt>
                <c:pt idx="515">
                  <c:v>59.874000549316406</c:v>
                </c:pt>
                <c:pt idx="516">
                  <c:v>59.870998382568359</c:v>
                </c:pt>
                <c:pt idx="517">
                  <c:v>59.870998382568359</c:v>
                </c:pt>
                <c:pt idx="518">
                  <c:v>59.870998382568359</c:v>
                </c:pt>
                <c:pt idx="519">
                  <c:v>59.870998382568359</c:v>
                </c:pt>
                <c:pt idx="520">
                  <c:v>59.860000610351563</c:v>
                </c:pt>
                <c:pt idx="521">
                  <c:v>59.860000610351563</c:v>
                </c:pt>
                <c:pt idx="522">
                  <c:v>59.860000610351563</c:v>
                </c:pt>
                <c:pt idx="523">
                  <c:v>59.860000610351563</c:v>
                </c:pt>
                <c:pt idx="524">
                  <c:v>59.861000061035156</c:v>
                </c:pt>
                <c:pt idx="525">
                  <c:v>59.861000061035156</c:v>
                </c:pt>
                <c:pt idx="526">
                  <c:v>59.86199951171875</c:v>
                </c:pt>
                <c:pt idx="527">
                  <c:v>59.86199951171875</c:v>
                </c:pt>
                <c:pt idx="528">
                  <c:v>59.859001159667969</c:v>
                </c:pt>
                <c:pt idx="529">
                  <c:v>59.859001159667969</c:v>
                </c:pt>
                <c:pt idx="530">
                  <c:v>59.854999542236328</c:v>
                </c:pt>
                <c:pt idx="531">
                  <c:v>59.854999542236328</c:v>
                </c:pt>
                <c:pt idx="532">
                  <c:v>59.854000091552734</c:v>
                </c:pt>
                <c:pt idx="533">
                  <c:v>59.854000091552734</c:v>
                </c:pt>
                <c:pt idx="534">
                  <c:v>59.851001739501953</c:v>
                </c:pt>
                <c:pt idx="535">
                  <c:v>59.851001739501953</c:v>
                </c:pt>
                <c:pt idx="536">
                  <c:v>59.852001190185547</c:v>
                </c:pt>
                <c:pt idx="537">
                  <c:v>59.852001190185547</c:v>
                </c:pt>
                <c:pt idx="538">
                  <c:v>59.854999542236328</c:v>
                </c:pt>
                <c:pt idx="539">
                  <c:v>59.854999542236328</c:v>
                </c:pt>
                <c:pt idx="540">
                  <c:v>59.859001159667969</c:v>
                </c:pt>
                <c:pt idx="541">
                  <c:v>59.859001159667969</c:v>
                </c:pt>
                <c:pt idx="542">
                  <c:v>59.856998443603516</c:v>
                </c:pt>
                <c:pt idx="543">
                  <c:v>59.856998443603516</c:v>
                </c:pt>
                <c:pt idx="544">
                  <c:v>59.854999542236328</c:v>
                </c:pt>
                <c:pt idx="545">
                  <c:v>59.854999542236328</c:v>
                </c:pt>
                <c:pt idx="546">
                  <c:v>59.854000091552734</c:v>
                </c:pt>
                <c:pt idx="547">
                  <c:v>59.854000091552734</c:v>
                </c:pt>
                <c:pt idx="548">
                  <c:v>59.854999542236328</c:v>
                </c:pt>
                <c:pt idx="549">
                  <c:v>59.854999542236328</c:v>
                </c:pt>
                <c:pt idx="550">
                  <c:v>59.854999542236328</c:v>
                </c:pt>
                <c:pt idx="551">
                  <c:v>59.854999542236328</c:v>
                </c:pt>
                <c:pt idx="552">
                  <c:v>59.854000091552734</c:v>
                </c:pt>
                <c:pt idx="553">
                  <c:v>59.854000091552734</c:v>
                </c:pt>
                <c:pt idx="554">
                  <c:v>59.853000640869141</c:v>
                </c:pt>
                <c:pt idx="555">
                  <c:v>59.853000640869141</c:v>
                </c:pt>
                <c:pt idx="556">
                  <c:v>59.853000640869141</c:v>
                </c:pt>
                <c:pt idx="557">
                  <c:v>59.853000640869141</c:v>
                </c:pt>
                <c:pt idx="558">
                  <c:v>59.854000091552734</c:v>
                </c:pt>
                <c:pt idx="559">
                  <c:v>59.854000091552734</c:v>
                </c:pt>
                <c:pt idx="560">
                  <c:v>59.853000640869141</c:v>
                </c:pt>
                <c:pt idx="561">
                  <c:v>59.853000640869141</c:v>
                </c:pt>
                <c:pt idx="562">
                  <c:v>59.851001739501953</c:v>
                </c:pt>
                <c:pt idx="563">
                  <c:v>59.851001739501953</c:v>
                </c:pt>
                <c:pt idx="564">
                  <c:v>59.853000640869141</c:v>
                </c:pt>
                <c:pt idx="565">
                  <c:v>59.853000640869141</c:v>
                </c:pt>
                <c:pt idx="566">
                  <c:v>59.853000640869141</c:v>
                </c:pt>
                <c:pt idx="567">
                  <c:v>59.853000640869141</c:v>
                </c:pt>
                <c:pt idx="568">
                  <c:v>59.853000640869141</c:v>
                </c:pt>
                <c:pt idx="569">
                  <c:v>59.853000640869141</c:v>
                </c:pt>
                <c:pt idx="570">
                  <c:v>59.8489990234375</c:v>
                </c:pt>
                <c:pt idx="571">
                  <c:v>59.8489990234375</c:v>
                </c:pt>
                <c:pt idx="572">
                  <c:v>59.847000122070313</c:v>
                </c:pt>
                <c:pt idx="573">
                  <c:v>59.847000122070313</c:v>
                </c:pt>
                <c:pt idx="574">
                  <c:v>59.847000122070313</c:v>
                </c:pt>
                <c:pt idx="575">
                  <c:v>59.847000122070313</c:v>
                </c:pt>
                <c:pt idx="576">
                  <c:v>59.845001220703125</c:v>
                </c:pt>
                <c:pt idx="577">
                  <c:v>59.845001220703125</c:v>
                </c:pt>
                <c:pt idx="578">
                  <c:v>59.844001770019531</c:v>
                </c:pt>
                <c:pt idx="579">
                  <c:v>59.844001770019531</c:v>
                </c:pt>
                <c:pt idx="580">
                  <c:v>59.841999053955078</c:v>
                </c:pt>
                <c:pt idx="581">
                  <c:v>59.841999053955078</c:v>
                </c:pt>
                <c:pt idx="582">
                  <c:v>59.841999053955078</c:v>
                </c:pt>
                <c:pt idx="583">
                  <c:v>59.841999053955078</c:v>
                </c:pt>
                <c:pt idx="584">
                  <c:v>59.840999603271484</c:v>
                </c:pt>
                <c:pt idx="585">
                  <c:v>59.840999603271484</c:v>
                </c:pt>
                <c:pt idx="586">
                  <c:v>59.842998504638672</c:v>
                </c:pt>
                <c:pt idx="587">
                  <c:v>59.842998504638672</c:v>
                </c:pt>
                <c:pt idx="588">
                  <c:v>59.842998504638672</c:v>
                </c:pt>
                <c:pt idx="589">
                  <c:v>59.842998504638672</c:v>
                </c:pt>
                <c:pt idx="590">
                  <c:v>59.840000152587891</c:v>
                </c:pt>
                <c:pt idx="591">
                  <c:v>59.840000152587891</c:v>
                </c:pt>
                <c:pt idx="592">
                  <c:v>59.83599853515625</c:v>
                </c:pt>
                <c:pt idx="593">
                  <c:v>59.83599853515625</c:v>
                </c:pt>
                <c:pt idx="594">
                  <c:v>59.831001281738281</c:v>
                </c:pt>
                <c:pt idx="595">
                  <c:v>59.831001281738281</c:v>
                </c:pt>
                <c:pt idx="596">
                  <c:v>59.832000732421875</c:v>
                </c:pt>
                <c:pt idx="597">
                  <c:v>59.832000732421875</c:v>
                </c:pt>
                <c:pt idx="598">
                  <c:v>59.834999084472656</c:v>
                </c:pt>
                <c:pt idx="599">
                  <c:v>59.834999084472656</c:v>
                </c:pt>
                <c:pt idx="600">
                  <c:v>59.838001251220703</c:v>
                </c:pt>
                <c:pt idx="601">
                  <c:v>59.838001251220703</c:v>
                </c:pt>
                <c:pt idx="602">
                  <c:v>59.840999603271484</c:v>
                </c:pt>
                <c:pt idx="603">
                  <c:v>59.840999603271484</c:v>
                </c:pt>
                <c:pt idx="604">
                  <c:v>59.839000701904297</c:v>
                </c:pt>
                <c:pt idx="605">
                  <c:v>59.839000701904297</c:v>
                </c:pt>
                <c:pt idx="606">
                  <c:v>59.838001251220703</c:v>
                </c:pt>
                <c:pt idx="607">
                  <c:v>59.838001251220703</c:v>
                </c:pt>
                <c:pt idx="608">
                  <c:v>59.838001251220703</c:v>
                </c:pt>
                <c:pt idx="609">
                  <c:v>59.838001251220703</c:v>
                </c:pt>
                <c:pt idx="610">
                  <c:v>59.841999053955078</c:v>
                </c:pt>
                <c:pt idx="611">
                  <c:v>59.841999053955078</c:v>
                </c:pt>
                <c:pt idx="612">
                  <c:v>59.845001220703125</c:v>
                </c:pt>
                <c:pt idx="613">
                  <c:v>59.845001220703125</c:v>
                </c:pt>
                <c:pt idx="614">
                  <c:v>59.842998504638672</c:v>
                </c:pt>
                <c:pt idx="615">
                  <c:v>59.842998504638672</c:v>
                </c:pt>
                <c:pt idx="616">
                  <c:v>59.841999053955078</c:v>
                </c:pt>
                <c:pt idx="617">
                  <c:v>59.841999053955078</c:v>
                </c:pt>
                <c:pt idx="618">
                  <c:v>59.842998504638672</c:v>
                </c:pt>
                <c:pt idx="619">
                  <c:v>59.842998504638672</c:v>
                </c:pt>
                <c:pt idx="620">
                  <c:v>59.844001770019531</c:v>
                </c:pt>
                <c:pt idx="621">
                  <c:v>59.844001770019531</c:v>
                </c:pt>
                <c:pt idx="622">
                  <c:v>59.845001220703125</c:v>
                </c:pt>
                <c:pt idx="623">
                  <c:v>59.845001220703125</c:v>
                </c:pt>
                <c:pt idx="624">
                  <c:v>59.842998504638672</c:v>
                </c:pt>
                <c:pt idx="625">
                  <c:v>59.842998504638672</c:v>
                </c:pt>
                <c:pt idx="626">
                  <c:v>59.840000152587891</c:v>
                </c:pt>
                <c:pt idx="627">
                  <c:v>59.840000152587891</c:v>
                </c:pt>
                <c:pt idx="628">
                  <c:v>59.837001800537109</c:v>
                </c:pt>
                <c:pt idx="629">
                  <c:v>59.837001800537109</c:v>
                </c:pt>
                <c:pt idx="630">
                  <c:v>59.837001800537109</c:v>
                </c:pt>
                <c:pt idx="631">
                  <c:v>59.837001800537109</c:v>
                </c:pt>
                <c:pt idx="632">
                  <c:v>59.840999603271484</c:v>
                </c:pt>
                <c:pt idx="633">
                  <c:v>59.840999603271484</c:v>
                </c:pt>
                <c:pt idx="634">
                  <c:v>59.842998504638672</c:v>
                </c:pt>
                <c:pt idx="635">
                  <c:v>59.842998504638672</c:v>
                </c:pt>
                <c:pt idx="636">
                  <c:v>59.840000152587891</c:v>
                </c:pt>
                <c:pt idx="637">
                  <c:v>59.840000152587891</c:v>
                </c:pt>
                <c:pt idx="638">
                  <c:v>59.838001251220703</c:v>
                </c:pt>
                <c:pt idx="639">
                  <c:v>59.838001251220703</c:v>
                </c:pt>
                <c:pt idx="640">
                  <c:v>59.840999603271484</c:v>
                </c:pt>
                <c:pt idx="641">
                  <c:v>59.840999603271484</c:v>
                </c:pt>
                <c:pt idx="642">
                  <c:v>59.845001220703125</c:v>
                </c:pt>
                <c:pt idx="643">
                  <c:v>59.845001220703125</c:v>
                </c:pt>
                <c:pt idx="644">
                  <c:v>59.844001770019531</c:v>
                </c:pt>
                <c:pt idx="645">
                  <c:v>59.844001770019531</c:v>
                </c:pt>
                <c:pt idx="646">
                  <c:v>59.845001220703125</c:v>
                </c:pt>
                <c:pt idx="647">
                  <c:v>59.845001220703125</c:v>
                </c:pt>
                <c:pt idx="648">
                  <c:v>59.841999053955078</c:v>
                </c:pt>
                <c:pt idx="649">
                  <c:v>59.841999053955078</c:v>
                </c:pt>
                <c:pt idx="650">
                  <c:v>59.840999603271484</c:v>
                </c:pt>
                <c:pt idx="651">
                  <c:v>59.840999603271484</c:v>
                </c:pt>
                <c:pt idx="652">
                  <c:v>59.842998504638672</c:v>
                </c:pt>
                <c:pt idx="653">
                  <c:v>59.842998504638672</c:v>
                </c:pt>
                <c:pt idx="654">
                  <c:v>59.841999053955078</c:v>
                </c:pt>
                <c:pt idx="655">
                  <c:v>59.841999053955078</c:v>
                </c:pt>
                <c:pt idx="656">
                  <c:v>59.842998504638672</c:v>
                </c:pt>
                <c:pt idx="657">
                  <c:v>59.842998504638672</c:v>
                </c:pt>
                <c:pt idx="658">
                  <c:v>59.840999603271484</c:v>
                </c:pt>
                <c:pt idx="659">
                  <c:v>59.840999603271484</c:v>
                </c:pt>
                <c:pt idx="660">
                  <c:v>59.840000152587891</c:v>
                </c:pt>
                <c:pt idx="661">
                  <c:v>59.840000152587891</c:v>
                </c:pt>
                <c:pt idx="662">
                  <c:v>59.840999603271484</c:v>
                </c:pt>
                <c:pt idx="663">
                  <c:v>59.840999603271484</c:v>
                </c:pt>
                <c:pt idx="664">
                  <c:v>59.841999053955078</c:v>
                </c:pt>
                <c:pt idx="665">
                  <c:v>59.841999053955078</c:v>
                </c:pt>
                <c:pt idx="666">
                  <c:v>59.841999053955078</c:v>
                </c:pt>
                <c:pt idx="667">
                  <c:v>59.841999053955078</c:v>
                </c:pt>
                <c:pt idx="668">
                  <c:v>59.841999053955078</c:v>
                </c:pt>
                <c:pt idx="669">
                  <c:v>59.841999053955078</c:v>
                </c:pt>
                <c:pt idx="670">
                  <c:v>59.839000701904297</c:v>
                </c:pt>
                <c:pt idx="671">
                  <c:v>59.839000701904297</c:v>
                </c:pt>
                <c:pt idx="672">
                  <c:v>59.840999603271484</c:v>
                </c:pt>
                <c:pt idx="673">
                  <c:v>59.840999603271484</c:v>
                </c:pt>
                <c:pt idx="674">
                  <c:v>59.847000122070313</c:v>
                </c:pt>
                <c:pt idx="675">
                  <c:v>59.847000122070313</c:v>
                </c:pt>
                <c:pt idx="676">
                  <c:v>59.8489990234375</c:v>
                </c:pt>
                <c:pt idx="677">
                  <c:v>59.8489990234375</c:v>
                </c:pt>
                <c:pt idx="678">
                  <c:v>59.847999572753906</c:v>
                </c:pt>
                <c:pt idx="679">
                  <c:v>59.847999572753906</c:v>
                </c:pt>
                <c:pt idx="680">
                  <c:v>59.844001770019531</c:v>
                </c:pt>
                <c:pt idx="681">
                  <c:v>59.844001770019531</c:v>
                </c:pt>
                <c:pt idx="682">
                  <c:v>59.844001770019531</c:v>
                </c:pt>
                <c:pt idx="683">
                  <c:v>59.844001770019531</c:v>
                </c:pt>
                <c:pt idx="684">
                  <c:v>59.845001220703125</c:v>
                </c:pt>
                <c:pt idx="685">
                  <c:v>59.845001220703125</c:v>
                </c:pt>
                <c:pt idx="686">
                  <c:v>59.851001739501953</c:v>
                </c:pt>
                <c:pt idx="687">
                  <c:v>59.851001739501953</c:v>
                </c:pt>
                <c:pt idx="688">
                  <c:v>59.854000091552734</c:v>
                </c:pt>
                <c:pt idx="689">
                  <c:v>59.854000091552734</c:v>
                </c:pt>
                <c:pt idx="690">
                  <c:v>59.854999542236328</c:v>
                </c:pt>
                <c:pt idx="691">
                  <c:v>59.854999542236328</c:v>
                </c:pt>
                <c:pt idx="692">
                  <c:v>59.854000091552734</c:v>
                </c:pt>
                <c:pt idx="693">
                  <c:v>59.854000091552734</c:v>
                </c:pt>
                <c:pt idx="694">
                  <c:v>59.854999542236328</c:v>
                </c:pt>
                <c:pt idx="695">
                  <c:v>59.854999542236328</c:v>
                </c:pt>
                <c:pt idx="696">
                  <c:v>59.854000091552734</c:v>
                </c:pt>
                <c:pt idx="697">
                  <c:v>59.854000091552734</c:v>
                </c:pt>
                <c:pt idx="698">
                  <c:v>59.852001190185547</c:v>
                </c:pt>
                <c:pt idx="699">
                  <c:v>59.852001190185547</c:v>
                </c:pt>
                <c:pt idx="700">
                  <c:v>59.852001190185547</c:v>
                </c:pt>
                <c:pt idx="701">
                  <c:v>59.852001190185547</c:v>
                </c:pt>
                <c:pt idx="702">
                  <c:v>59.849998474121094</c:v>
                </c:pt>
                <c:pt idx="703">
                  <c:v>59.849998474121094</c:v>
                </c:pt>
                <c:pt idx="704">
                  <c:v>59.853000640869141</c:v>
                </c:pt>
                <c:pt idx="705">
                  <c:v>59.853000640869141</c:v>
                </c:pt>
                <c:pt idx="706">
                  <c:v>59.853000640869141</c:v>
                </c:pt>
                <c:pt idx="707">
                  <c:v>59.853000640869141</c:v>
                </c:pt>
                <c:pt idx="708">
                  <c:v>59.854000091552734</c:v>
                </c:pt>
                <c:pt idx="709">
                  <c:v>59.854000091552734</c:v>
                </c:pt>
                <c:pt idx="710">
                  <c:v>59.854000091552734</c:v>
                </c:pt>
                <c:pt idx="711">
                  <c:v>59.854000091552734</c:v>
                </c:pt>
                <c:pt idx="712">
                  <c:v>59.851001739501953</c:v>
                </c:pt>
                <c:pt idx="713">
                  <c:v>59.851001739501953</c:v>
                </c:pt>
                <c:pt idx="714">
                  <c:v>59.844001770019531</c:v>
                </c:pt>
                <c:pt idx="715">
                  <c:v>59.844001770019531</c:v>
                </c:pt>
                <c:pt idx="716">
                  <c:v>59.841999053955078</c:v>
                </c:pt>
                <c:pt idx="717">
                  <c:v>59.841999053955078</c:v>
                </c:pt>
                <c:pt idx="718">
                  <c:v>59.842998504638672</c:v>
                </c:pt>
                <c:pt idx="719">
                  <c:v>59.842998504638672</c:v>
                </c:pt>
                <c:pt idx="720">
                  <c:v>59.842998504638672</c:v>
                </c:pt>
                <c:pt idx="721">
                  <c:v>59.842998504638672</c:v>
                </c:pt>
                <c:pt idx="722">
                  <c:v>59.847999572753906</c:v>
                </c:pt>
                <c:pt idx="723">
                  <c:v>59.847999572753906</c:v>
                </c:pt>
                <c:pt idx="724">
                  <c:v>59.849998474121094</c:v>
                </c:pt>
                <c:pt idx="725">
                  <c:v>59.849998474121094</c:v>
                </c:pt>
                <c:pt idx="726">
                  <c:v>59.854000091552734</c:v>
                </c:pt>
                <c:pt idx="727">
                  <c:v>59.854000091552734</c:v>
                </c:pt>
                <c:pt idx="728">
                  <c:v>59.860000610351563</c:v>
                </c:pt>
                <c:pt idx="729">
                  <c:v>59.860000610351563</c:v>
                </c:pt>
                <c:pt idx="730">
                  <c:v>59.862998962402344</c:v>
                </c:pt>
                <c:pt idx="731">
                  <c:v>59.862998962402344</c:v>
                </c:pt>
                <c:pt idx="732">
                  <c:v>59.86199951171875</c:v>
                </c:pt>
                <c:pt idx="733">
                  <c:v>59.86199951171875</c:v>
                </c:pt>
                <c:pt idx="734">
                  <c:v>59.861000061035156</c:v>
                </c:pt>
                <c:pt idx="735">
                  <c:v>59.861000061035156</c:v>
                </c:pt>
                <c:pt idx="736">
                  <c:v>59.866001129150391</c:v>
                </c:pt>
                <c:pt idx="737">
                  <c:v>59.866001129150391</c:v>
                </c:pt>
                <c:pt idx="738">
                  <c:v>59.868999481201172</c:v>
                </c:pt>
                <c:pt idx="739">
                  <c:v>59.868999481201172</c:v>
                </c:pt>
                <c:pt idx="740">
                  <c:v>59.869998931884766</c:v>
                </c:pt>
                <c:pt idx="741">
                  <c:v>59.869998931884766</c:v>
                </c:pt>
                <c:pt idx="742">
                  <c:v>59.867000579833984</c:v>
                </c:pt>
                <c:pt idx="743">
                  <c:v>59.867000579833984</c:v>
                </c:pt>
                <c:pt idx="744">
                  <c:v>59.866001129150391</c:v>
                </c:pt>
                <c:pt idx="745">
                  <c:v>59.866001129150391</c:v>
                </c:pt>
                <c:pt idx="746">
                  <c:v>59.865001678466797</c:v>
                </c:pt>
                <c:pt idx="747">
                  <c:v>59.865001678466797</c:v>
                </c:pt>
                <c:pt idx="748">
                  <c:v>59.868999481201172</c:v>
                </c:pt>
                <c:pt idx="749">
                  <c:v>59.868999481201172</c:v>
                </c:pt>
                <c:pt idx="750">
                  <c:v>59.889999389648437</c:v>
                </c:pt>
                <c:pt idx="751">
                  <c:v>59.889999389648437</c:v>
                </c:pt>
                <c:pt idx="752">
                  <c:v>59.897998809814453</c:v>
                </c:pt>
                <c:pt idx="753">
                  <c:v>59.897998809814453</c:v>
                </c:pt>
                <c:pt idx="754">
                  <c:v>59.895000457763672</c:v>
                </c:pt>
                <c:pt idx="755">
                  <c:v>59.895000457763672</c:v>
                </c:pt>
                <c:pt idx="756">
                  <c:v>59.895999908447266</c:v>
                </c:pt>
                <c:pt idx="757">
                  <c:v>59.895999908447266</c:v>
                </c:pt>
                <c:pt idx="758">
                  <c:v>59.900001525878906</c:v>
                </c:pt>
                <c:pt idx="759">
                  <c:v>59.900001525878906</c:v>
                </c:pt>
                <c:pt idx="760">
                  <c:v>59.900001525878906</c:v>
                </c:pt>
                <c:pt idx="761">
                  <c:v>59.900001525878906</c:v>
                </c:pt>
                <c:pt idx="762">
                  <c:v>59.900001525878906</c:v>
                </c:pt>
                <c:pt idx="763">
                  <c:v>59.900001525878906</c:v>
                </c:pt>
                <c:pt idx="764">
                  <c:v>59.9010009765625</c:v>
                </c:pt>
                <c:pt idx="765">
                  <c:v>59.9010009765625</c:v>
                </c:pt>
                <c:pt idx="766">
                  <c:v>59.900001525878906</c:v>
                </c:pt>
                <c:pt idx="767">
                  <c:v>59.900001525878906</c:v>
                </c:pt>
                <c:pt idx="768">
                  <c:v>59.898998260498047</c:v>
                </c:pt>
                <c:pt idx="769">
                  <c:v>59.898998260498047</c:v>
                </c:pt>
                <c:pt idx="770">
                  <c:v>59.900001525878906</c:v>
                </c:pt>
                <c:pt idx="771">
                  <c:v>59.900001525878906</c:v>
                </c:pt>
                <c:pt idx="772">
                  <c:v>59.900001525878906</c:v>
                </c:pt>
                <c:pt idx="773">
                  <c:v>59.900001525878906</c:v>
                </c:pt>
                <c:pt idx="774">
                  <c:v>59.902000427246094</c:v>
                </c:pt>
                <c:pt idx="775">
                  <c:v>59.902000427246094</c:v>
                </c:pt>
                <c:pt idx="776">
                  <c:v>59.902000427246094</c:v>
                </c:pt>
                <c:pt idx="777">
                  <c:v>59.902000427246094</c:v>
                </c:pt>
                <c:pt idx="778">
                  <c:v>59.902999877929688</c:v>
                </c:pt>
                <c:pt idx="779">
                  <c:v>59.902999877929688</c:v>
                </c:pt>
                <c:pt idx="780">
                  <c:v>59.902999877929688</c:v>
                </c:pt>
                <c:pt idx="781">
                  <c:v>59.902999877929688</c:v>
                </c:pt>
                <c:pt idx="782">
                  <c:v>59.912998199462891</c:v>
                </c:pt>
                <c:pt idx="783">
                  <c:v>59.912998199462891</c:v>
                </c:pt>
                <c:pt idx="784">
                  <c:v>59.916000366210938</c:v>
                </c:pt>
                <c:pt idx="785">
                  <c:v>59.916000366210938</c:v>
                </c:pt>
                <c:pt idx="786">
                  <c:v>59.91400146484375</c:v>
                </c:pt>
                <c:pt idx="787">
                  <c:v>59.91400146484375</c:v>
                </c:pt>
                <c:pt idx="788">
                  <c:v>59.910999298095703</c:v>
                </c:pt>
                <c:pt idx="789">
                  <c:v>59.910999298095703</c:v>
                </c:pt>
                <c:pt idx="790">
                  <c:v>59.911998748779297</c:v>
                </c:pt>
                <c:pt idx="791">
                  <c:v>59.911998748779297</c:v>
                </c:pt>
                <c:pt idx="792">
                  <c:v>59.91400146484375</c:v>
                </c:pt>
                <c:pt idx="793">
                  <c:v>59.91400146484375</c:v>
                </c:pt>
                <c:pt idx="794">
                  <c:v>59.91400146484375</c:v>
                </c:pt>
                <c:pt idx="795">
                  <c:v>59.91400146484375</c:v>
                </c:pt>
                <c:pt idx="796">
                  <c:v>59.916000366210938</c:v>
                </c:pt>
                <c:pt idx="797">
                  <c:v>59.916000366210938</c:v>
                </c:pt>
                <c:pt idx="798">
                  <c:v>59.922000885009766</c:v>
                </c:pt>
                <c:pt idx="799">
                  <c:v>59.922000885009766</c:v>
                </c:pt>
                <c:pt idx="800">
                  <c:v>59.923999786376953</c:v>
                </c:pt>
                <c:pt idx="801">
                  <c:v>59.923999786376953</c:v>
                </c:pt>
                <c:pt idx="802">
                  <c:v>59.924999237060547</c:v>
                </c:pt>
                <c:pt idx="803">
                  <c:v>59.924999237060547</c:v>
                </c:pt>
                <c:pt idx="804">
                  <c:v>59.923000335693359</c:v>
                </c:pt>
                <c:pt idx="805">
                  <c:v>59.923000335693359</c:v>
                </c:pt>
                <c:pt idx="806">
                  <c:v>59.923999786376953</c:v>
                </c:pt>
                <c:pt idx="807">
                  <c:v>59.923999786376953</c:v>
                </c:pt>
                <c:pt idx="808">
                  <c:v>59.924999237060547</c:v>
                </c:pt>
                <c:pt idx="809">
                  <c:v>59.924999237060547</c:v>
                </c:pt>
                <c:pt idx="810">
                  <c:v>59.923000335693359</c:v>
                </c:pt>
                <c:pt idx="811">
                  <c:v>59.923000335693359</c:v>
                </c:pt>
                <c:pt idx="812">
                  <c:v>59.925998687744141</c:v>
                </c:pt>
                <c:pt idx="813">
                  <c:v>59.925998687744141</c:v>
                </c:pt>
                <c:pt idx="814">
                  <c:v>59.926998138427734</c:v>
                </c:pt>
                <c:pt idx="815">
                  <c:v>59.926998138427734</c:v>
                </c:pt>
                <c:pt idx="816">
                  <c:v>59.926998138427734</c:v>
                </c:pt>
                <c:pt idx="817">
                  <c:v>59.926998138427734</c:v>
                </c:pt>
                <c:pt idx="818">
                  <c:v>59.925998687744141</c:v>
                </c:pt>
                <c:pt idx="819">
                  <c:v>59.925998687744141</c:v>
                </c:pt>
                <c:pt idx="820">
                  <c:v>59.925998687744141</c:v>
                </c:pt>
                <c:pt idx="821">
                  <c:v>59.925998687744141</c:v>
                </c:pt>
                <c:pt idx="822">
                  <c:v>59.922000885009766</c:v>
                </c:pt>
                <c:pt idx="823">
                  <c:v>59.922000885009766</c:v>
                </c:pt>
                <c:pt idx="824">
                  <c:v>59.922000885009766</c:v>
                </c:pt>
                <c:pt idx="825">
                  <c:v>59.922000885009766</c:v>
                </c:pt>
                <c:pt idx="826">
                  <c:v>59.917999267578125</c:v>
                </c:pt>
                <c:pt idx="827">
                  <c:v>59.917999267578125</c:v>
                </c:pt>
                <c:pt idx="828">
                  <c:v>59.917999267578125</c:v>
                </c:pt>
                <c:pt idx="829">
                  <c:v>59.917999267578125</c:v>
                </c:pt>
                <c:pt idx="830">
                  <c:v>59.915000915527344</c:v>
                </c:pt>
                <c:pt idx="831">
                  <c:v>59.915000915527344</c:v>
                </c:pt>
                <c:pt idx="832">
                  <c:v>59.917999267578125</c:v>
                </c:pt>
                <c:pt idx="833">
                  <c:v>59.917999267578125</c:v>
                </c:pt>
                <c:pt idx="834">
                  <c:v>59.919998168945313</c:v>
                </c:pt>
                <c:pt idx="835">
                  <c:v>59.919998168945313</c:v>
                </c:pt>
                <c:pt idx="836">
                  <c:v>59.921001434326172</c:v>
                </c:pt>
                <c:pt idx="837">
                  <c:v>59.921001434326172</c:v>
                </c:pt>
                <c:pt idx="838">
                  <c:v>59.921001434326172</c:v>
                </c:pt>
                <c:pt idx="839">
                  <c:v>59.921001434326172</c:v>
                </c:pt>
                <c:pt idx="840">
                  <c:v>59.917999267578125</c:v>
                </c:pt>
                <c:pt idx="841">
                  <c:v>59.917999267578125</c:v>
                </c:pt>
                <c:pt idx="842">
                  <c:v>59.916000366210938</c:v>
                </c:pt>
                <c:pt idx="843">
                  <c:v>59.916000366210938</c:v>
                </c:pt>
                <c:pt idx="844">
                  <c:v>59.915000915527344</c:v>
                </c:pt>
                <c:pt idx="845">
                  <c:v>59.915000915527344</c:v>
                </c:pt>
                <c:pt idx="846">
                  <c:v>59.916000366210938</c:v>
                </c:pt>
                <c:pt idx="847">
                  <c:v>59.916000366210938</c:v>
                </c:pt>
                <c:pt idx="848">
                  <c:v>59.916000366210938</c:v>
                </c:pt>
                <c:pt idx="849">
                  <c:v>59.916000366210938</c:v>
                </c:pt>
                <c:pt idx="850">
                  <c:v>59.915000915527344</c:v>
                </c:pt>
                <c:pt idx="851">
                  <c:v>59.915000915527344</c:v>
                </c:pt>
                <c:pt idx="852">
                  <c:v>59.916000366210938</c:v>
                </c:pt>
                <c:pt idx="853">
                  <c:v>59.916000366210938</c:v>
                </c:pt>
                <c:pt idx="854">
                  <c:v>59.916999816894531</c:v>
                </c:pt>
                <c:pt idx="855">
                  <c:v>59.916999816894531</c:v>
                </c:pt>
                <c:pt idx="856">
                  <c:v>59.917999267578125</c:v>
                </c:pt>
                <c:pt idx="857">
                  <c:v>59.917999267578125</c:v>
                </c:pt>
                <c:pt idx="858">
                  <c:v>59.916999816894531</c:v>
                </c:pt>
                <c:pt idx="859">
                  <c:v>59.916999816894531</c:v>
                </c:pt>
                <c:pt idx="860">
                  <c:v>59.912998199462891</c:v>
                </c:pt>
                <c:pt idx="861">
                  <c:v>59.912998199462891</c:v>
                </c:pt>
                <c:pt idx="862">
                  <c:v>59.909999847412109</c:v>
                </c:pt>
                <c:pt idx="863">
                  <c:v>59.909999847412109</c:v>
                </c:pt>
                <c:pt idx="864">
                  <c:v>59.911998748779297</c:v>
                </c:pt>
                <c:pt idx="865">
                  <c:v>59.911998748779297</c:v>
                </c:pt>
                <c:pt idx="866">
                  <c:v>59.91400146484375</c:v>
                </c:pt>
                <c:pt idx="867">
                  <c:v>59.91400146484375</c:v>
                </c:pt>
                <c:pt idx="868">
                  <c:v>59.91400146484375</c:v>
                </c:pt>
                <c:pt idx="869">
                  <c:v>59.91400146484375</c:v>
                </c:pt>
                <c:pt idx="870">
                  <c:v>59.912998199462891</c:v>
                </c:pt>
                <c:pt idx="871">
                  <c:v>59.912998199462891</c:v>
                </c:pt>
                <c:pt idx="872">
                  <c:v>59.911998748779297</c:v>
                </c:pt>
                <c:pt idx="873">
                  <c:v>59.911998748779297</c:v>
                </c:pt>
                <c:pt idx="874">
                  <c:v>59.912998199462891</c:v>
                </c:pt>
                <c:pt idx="875">
                  <c:v>59.912998199462891</c:v>
                </c:pt>
                <c:pt idx="876">
                  <c:v>59.912998199462891</c:v>
                </c:pt>
                <c:pt idx="877">
                  <c:v>59.912998199462891</c:v>
                </c:pt>
                <c:pt idx="878">
                  <c:v>59.91400146484375</c:v>
                </c:pt>
                <c:pt idx="879">
                  <c:v>59.91400146484375</c:v>
                </c:pt>
                <c:pt idx="880">
                  <c:v>59.916999816894531</c:v>
                </c:pt>
                <c:pt idx="881">
                  <c:v>59.916999816894531</c:v>
                </c:pt>
                <c:pt idx="882">
                  <c:v>59.915000915527344</c:v>
                </c:pt>
                <c:pt idx="883">
                  <c:v>59.915000915527344</c:v>
                </c:pt>
                <c:pt idx="884">
                  <c:v>59.91400146484375</c:v>
                </c:pt>
                <c:pt idx="885">
                  <c:v>59.91400146484375</c:v>
                </c:pt>
                <c:pt idx="886">
                  <c:v>59.91400146484375</c:v>
                </c:pt>
                <c:pt idx="887">
                  <c:v>59.91400146484375</c:v>
                </c:pt>
                <c:pt idx="888">
                  <c:v>59.916000366210938</c:v>
                </c:pt>
                <c:pt idx="889">
                  <c:v>59.916000366210938</c:v>
                </c:pt>
                <c:pt idx="890">
                  <c:v>59.916999816894531</c:v>
                </c:pt>
                <c:pt idx="891">
                  <c:v>59.916999816894531</c:v>
                </c:pt>
                <c:pt idx="892">
                  <c:v>59.921001434326172</c:v>
                </c:pt>
                <c:pt idx="893">
                  <c:v>59.921001434326172</c:v>
                </c:pt>
                <c:pt idx="894">
                  <c:v>59.918998718261719</c:v>
                </c:pt>
                <c:pt idx="895">
                  <c:v>59.918998718261719</c:v>
                </c:pt>
                <c:pt idx="896">
                  <c:v>59.916000366210938</c:v>
                </c:pt>
                <c:pt idx="897">
                  <c:v>59.916000366210938</c:v>
                </c:pt>
                <c:pt idx="898">
                  <c:v>59.916000366210938</c:v>
                </c:pt>
                <c:pt idx="899">
                  <c:v>59.916000366210938</c:v>
                </c:pt>
                <c:pt idx="900">
                  <c:v>59.912998199462891</c:v>
                </c:pt>
                <c:pt idx="901">
                  <c:v>59.912998199462891</c:v>
                </c:pt>
                <c:pt idx="902">
                  <c:v>59.909000396728516</c:v>
                </c:pt>
                <c:pt idx="903">
                  <c:v>59.909000396728516</c:v>
                </c:pt>
                <c:pt idx="904">
                  <c:v>59.908000946044922</c:v>
                </c:pt>
                <c:pt idx="905">
                  <c:v>59.908000946044922</c:v>
                </c:pt>
                <c:pt idx="906">
                  <c:v>59.905998229980469</c:v>
                </c:pt>
                <c:pt idx="907">
                  <c:v>59.905998229980469</c:v>
                </c:pt>
                <c:pt idx="908">
                  <c:v>59.902000427246094</c:v>
                </c:pt>
                <c:pt idx="909">
                  <c:v>59.902000427246094</c:v>
                </c:pt>
                <c:pt idx="910">
                  <c:v>59.898998260498047</c:v>
                </c:pt>
                <c:pt idx="911">
                  <c:v>59.898998260498047</c:v>
                </c:pt>
                <c:pt idx="912">
                  <c:v>59.897998809814453</c:v>
                </c:pt>
                <c:pt idx="913">
                  <c:v>59.897998809814453</c:v>
                </c:pt>
                <c:pt idx="914">
                  <c:v>59.895999908447266</c:v>
                </c:pt>
                <c:pt idx="915">
                  <c:v>59.895999908447266</c:v>
                </c:pt>
                <c:pt idx="916">
                  <c:v>59.876998901367188</c:v>
                </c:pt>
                <c:pt idx="917">
                  <c:v>59.876998901367188</c:v>
                </c:pt>
                <c:pt idx="918">
                  <c:v>59.869998931884766</c:v>
                </c:pt>
                <c:pt idx="919">
                  <c:v>59.869998931884766</c:v>
                </c:pt>
                <c:pt idx="920">
                  <c:v>59.867000579833984</c:v>
                </c:pt>
                <c:pt idx="921">
                  <c:v>59.867000579833984</c:v>
                </c:pt>
                <c:pt idx="922">
                  <c:v>59.869998931884766</c:v>
                </c:pt>
                <c:pt idx="923">
                  <c:v>59.869998931884766</c:v>
                </c:pt>
                <c:pt idx="924">
                  <c:v>59.869998931884766</c:v>
                </c:pt>
                <c:pt idx="925">
                  <c:v>59.869998931884766</c:v>
                </c:pt>
                <c:pt idx="926">
                  <c:v>59.866001129150391</c:v>
                </c:pt>
                <c:pt idx="927">
                  <c:v>59.866001129150391</c:v>
                </c:pt>
                <c:pt idx="928">
                  <c:v>59.865001678466797</c:v>
                </c:pt>
                <c:pt idx="929">
                  <c:v>59.865001678466797</c:v>
                </c:pt>
                <c:pt idx="930">
                  <c:v>59.867000579833984</c:v>
                </c:pt>
                <c:pt idx="931">
                  <c:v>59.867000579833984</c:v>
                </c:pt>
                <c:pt idx="932">
                  <c:v>59.865001678466797</c:v>
                </c:pt>
                <c:pt idx="933">
                  <c:v>59.865001678466797</c:v>
                </c:pt>
                <c:pt idx="934">
                  <c:v>59.862998962402344</c:v>
                </c:pt>
                <c:pt idx="935">
                  <c:v>59.862998962402344</c:v>
                </c:pt>
                <c:pt idx="936">
                  <c:v>59.860000610351563</c:v>
                </c:pt>
                <c:pt idx="937">
                  <c:v>59.860000610351563</c:v>
                </c:pt>
                <c:pt idx="938">
                  <c:v>59.86199951171875</c:v>
                </c:pt>
                <c:pt idx="939">
                  <c:v>59.86199951171875</c:v>
                </c:pt>
                <c:pt idx="940">
                  <c:v>59.865001678466797</c:v>
                </c:pt>
                <c:pt idx="941">
                  <c:v>59.865001678466797</c:v>
                </c:pt>
                <c:pt idx="942">
                  <c:v>59.865001678466797</c:v>
                </c:pt>
                <c:pt idx="943">
                  <c:v>59.865001678466797</c:v>
                </c:pt>
                <c:pt idx="944">
                  <c:v>59.865001678466797</c:v>
                </c:pt>
                <c:pt idx="945">
                  <c:v>59.865001678466797</c:v>
                </c:pt>
                <c:pt idx="946">
                  <c:v>59.862998962402344</c:v>
                </c:pt>
                <c:pt idx="947">
                  <c:v>59.862998962402344</c:v>
                </c:pt>
                <c:pt idx="948">
                  <c:v>59.860000610351563</c:v>
                </c:pt>
                <c:pt idx="949">
                  <c:v>59.860000610351563</c:v>
                </c:pt>
                <c:pt idx="950">
                  <c:v>59.861000061035156</c:v>
                </c:pt>
                <c:pt idx="951">
                  <c:v>59.861000061035156</c:v>
                </c:pt>
                <c:pt idx="952">
                  <c:v>59.861000061035156</c:v>
                </c:pt>
                <c:pt idx="953">
                  <c:v>59.861000061035156</c:v>
                </c:pt>
                <c:pt idx="954">
                  <c:v>59.861000061035156</c:v>
                </c:pt>
                <c:pt idx="955">
                  <c:v>59.861000061035156</c:v>
                </c:pt>
                <c:pt idx="956">
                  <c:v>59.86199951171875</c:v>
                </c:pt>
                <c:pt idx="957">
                  <c:v>59.86199951171875</c:v>
                </c:pt>
                <c:pt idx="958">
                  <c:v>59.868000030517578</c:v>
                </c:pt>
                <c:pt idx="959">
                  <c:v>59.868000030517578</c:v>
                </c:pt>
                <c:pt idx="960">
                  <c:v>59.868000030517578</c:v>
                </c:pt>
                <c:pt idx="961">
                  <c:v>59.868000030517578</c:v>
                </c:pt>
                <c:pt idx="962">
                  <c:v>59.868000030517578</c:v>
                </c:pt>
                <c:pt idx="963">
                  <c:v>59.868000030517578</c:v>
                </c:pt>
                <c:pt idx="964">
                  <c:v>59.866001129150391</c:v>
                </c:pt>
                <c:pt idx="965">
                  <c:v>59.866001129150391</c:v>
                </c:pt>
                <c:pt idx="966">
                  <c:v>59.866001129150391</c:v>
                </c:pt>
                <c:pt idx="967">
                  <c:v>59.866001129150391</c:v>
                </c:pt>
                <c:pt idx="968">
                  <c:v>59.868999481201172</c:v>
                </c:pt>
                <c:pt idx="969">
                  <c:v>59.868999481201172</c:v>
                </c:pt>
                <c:pt idx="970">
                  <c:v>59.874000549316406</c:v>
                </c:pt>
                <c:pt idx="971">
                  <c:v>59.874000549316406</c:v>
                </c:pt>
                <c:pt idx="972">
                  <c:v>59.874000549316406</c:v>
                </c:pt>
                <c:pt idx="973">
                  <c:v>59.874000549316406</c:v>
                </c:pt>
                <c:pt idx="974">
                  <c:v>59.875999450683594</c:v>
                </c:pt>
                <c:pt idx="975">
                  <c:v>59.875999450683594</c:v>
                </c:pt>
                <c:pt idx="976">
                  <c:v>59.875</c:v>
                </c:pt>
                <c:pt idx="977">
                  <c:v>59.875</c:v>
                </c:pt>
                <c:pt idx="978">
                  <c:v>59.875</c:v>
                </c:pt>
                <c:pt idx="979">
                  <c:v>59.875</c:v>
                </c:pt>
                <c:pt idx="980">
                  <c:v>59.877998352050781</c:v>
                </c:pt>
                <c:pt idx="981">
                  <c:v>59.877998352050781</c:v>
                </c:pt>
                <c:pt idx="982">
                  <c:v>59.880001068115234</c:v>
                </c:pt>
                <c:pt idx="983">
                  <c:v>59.880001068115234</c:v>
                </c:pt>
                <c:pt idx="984">
                  <c:v>59.877998352050781</c:v>
                </c:pt>
                <c:pt idx="985">
                  <c:v>59.877998352050781</c:v>
                </c:pt>
                <c:pt idx="986">
                  <c:v>59.877998352050781</c:v>
                </c:pt>
                <c:pt idx="987">
                  <c:v>59.877998352050781</c:v>
                </c:pt>
                <c:pt idx="988">
                  <c:v>59.879001617431641</c:v>
                </c:pt>
                <c:pt idx="989">
                  <c:v>59.879001617431641</c:v>
                </c:pt>
                <c:pt idx="990">
                  <c:v>59.879001617431641</c:v>
                </c:pt>
                <c:pt idx="991">
                  <c:v>59.879001617431641</c:v>
                </c:pt>
                <c:pt idx="992">
                  <c:v>59.880001068115234</c:v>
                </c:pt>
                <c:pt idx="993">
                  <c:v>59.880001068115234</c:v>
                </c:pt>
                <c:pt idx="994">
                  <c:v>59.881000518798828</c:v>
                </c:pt>
                <c:pt idx="995">
                  <c:v>59.881000518798828</c:v>
                </c:pt>
                <c:pt idx="996">
                  <c:v>59.886001586914063</c:v>
                </c:pt>
                <c:pt idx="997">
                  <c:v>59.886001586914063</c:v>
                </c:pt>
                <c:pt idx="998">
                  <c:v>59.887001037597656</c:v>
                </c:pt>
                <c:pt idx="999">
                  <c:v>59.887001037597656</c:v>
                </c:pt>
                <c:pt idx="1000">
                  <c:v>59.889999389648437</c:v>
                </c:pt>
                <c:pt idx="1001">
                  <c:v>59.889999389648437</c:v>
                </c:pt>
                <c:pt idx="1002">
                  <c:v>59.890998840332031</c:v>
                </c:pt>
                <c:pt idx="1003">
                  <c:v>59.890998840332031</c:v>
                </c:pt>
                <c:pt idx="1004">
                  <c:v>59.893001556396484</c:v>
                </c:pt>
                <c:pt idx="1005">
                  <c:v>59.893001556396484</c:v>
                </c:pt>
                <c:pt idx="1006">
                  <c:v>59.891998291015625</c:v>
                </c:pt>
                <c:pt idx="1007">
                  <c:v>59.891998291015625</c:v>
                </c:pt>
                <c:pt idx="1008">
                  <c:v>59.889999389648437</c:v>
                </c:pt>
                <c:pt idx="1009">
                  <c:v>59.889999389648437</c:v>
                </c:pt>
                <c:pt idx="1010">
                  <c:v>59.887001037597656</c:v>
                </c:pt>
                <c:pt idx="1011">
                  <c:v>59.887001037597656</c:v>
                </c:pt>
                <c:pt idx="1012">
                  <c:v>59.888999938964844</c:v>
                </c:pt>
                <c:pt idx="1013">
                  <c:v>59.888999938964844</c:v>
                </c:pt>
                <c:pt idx="1014">
                  <c:v>59.891998291015625</c:v>
                </c:pt>
                <c:pt idx="1015">
                  <c:v>59.891998291015625</c:v>
                </c:pt>
                <c:pt idx="1016">
                  <c:v>59.893001556396484</c:v>
                </c:pt>
                <c:pt idx="1017">
                  <c:v>59.893001556396484</c:v>
                </c:pt>
                <c:pt idx="1018">
                  <c:v>59.896999359130859</c:v>
                </c:pt>
                <c:pt idx="1019">
                  <c:v>59.896999359130859</c:v>
                </c:pt>
                <c:pt idx="1020">
                  <c:v>59.894001007080078</c:v>
                </c:pt>
                <c:pt idx="1021">
                  <c:v>59.894001007080078</c:v>
                </c:pt>
                <c:pt idx="1022">
                  <c:v>59.893001556396484</c:v>
                </c:pt>
                <c:pt idx="1023">
                  <c:v>59.893001556396484</c:v>
                </c:pt>
                <c:pt idx="1024">
                  <c:v>59.893001556396484</c:v>
                </c:pt>
                <c:pt idx="1025">
                  <c:v>59.893001556396484</c:v>
                </c:pt>
                <c:pt idx="1026">
                  <c:v>59.894001007080078</c:v>
                </c:pt>
                <c:pt idx="1027">
                  <c:v>59.894001007080078</c:v>
                </c:pt>
                <c:pt idx="1028">
                  <c:v>59.896999359130859</c:v>
                </c:pt>
                <c:pt idx="1029">
                  <c:v>59.896999359130859</c:v>
                </c:pt>
                <c:pt idx="1030">
                  <c:v>59.896999359130859</c:v>
                </c:pt>
                <c:pt idx="1031">
                  <c:v>59.896999359130859</c:v>
                </c:pt>
                <c:pt idx="1032">
                  <c:v>59.896999359130859</c:v>
                </c:pt>
                <c:pt idx="1033">
                  <c:v>59.896999359130859</c:v>
                </c:pt>
                <c:pt idx="1034">
                  <c:v>59.898998260498047</c:v>
                </c:pt>
                <c:pt idx="1035">
                  <c:v>59.898998260498047</c:v>
                </c:pt>
                <c:pt idx="1036">
                  <c:v>59.908000946044922</c:v>
                </c:pt>
                <c:pt idx="1037">
                  <c:v>59.908000946044922</c:v>
                </c:pt>
                <c:pt idx="1038">
                  <c:v>59.909999847412109</c:v>
                </c:pt>
                <c:pt idx="1039">
                  <c:v>59.909999847412109</c:v>
                </c:pt>
                <c:pt idx="1040">
                  <c:v>59.909000396728516</c:v>
                </c:pt>
                <c:pt idx="1041">
                  <c:v>59.909000396728516</c:v>
                </c:pt>
                <c:pt idx="1042">
                  <c:v>59.918998718261719</c:v>
                </c:pt>
                <c:pt idx="1043">
                  <c:v>59.918998718261719</c:v>
                </c:pt>
                <c:pt idx="1044">
                  <c:v>59.918998718261719</c:v>
                </c:pt>
                <c:pt idx="1045">
                  <c:v>59.918998718261719</c:v>
                </c:pt>
                <c:pt idx="1046">
                  <c:v>59.917999267578125</c:v>
                </c:pt>
                <c:pt idx="1047">
                  <c:v>59.917999267578125</c:v>
                </c:pt>
                <c:pt idx="1048">
                  <c:v>59.926998138427734</c:v>
                </c:pt>
                <c:pt idx="1049">
                  <c:v>59.926998138427734</c:v>
                </c:pt>
                <c:pt idx="1050">
                  <c:v>59.928001403808594</c:v>
                </c:pt>
                <c:pt idx="1051">
                  <c:v>59.928001403808594</c:v>
                </c:pt>
                <c:pt idx="1052">
                  <c:v>59.929000854492187</c:v>
                </c:pt>
                <c:pt idx="1053">
                  <c:v>59.929000854492187</c:v>
                </c:pt>
                <c:pt idx="1054">
                  <c:v>59.925998687744141</c:v>
                </c:pt>
                <c:pt idx="1055">
                  <c:v>59.925998687744141</c:v>
                </c:pt>
                <c:pt idx="1056">
                  <c:v>59.923000335693359</c:v>
                </c:pt>
                <c:pt idx="1057">
                  <c:v>59.923000335693359</c:v>
                </c:pt>
                <c:pt idx="1058">
                  <c:v>59.923000335693359</c:v>
                </c:pt>
                <c:pt idx="1059">
                  <c:v>59.923000335693359</c:v>
                </c:pt>
                <c:pt idx="1060">
                  <c:v>59.926998138427734</c:v>
                </c:pt>
                <c:pt idx="1061">
                  <c:v>59.926998138427734</c:v>
                </c:pt>
                <c:pt idx="1062">
                  <c:v>59.926998138427734</c:v>
                </c:pt>
                <c:pt idx="1063">
                  <c:v>59.926998138427734</c:v>
                </c:pt>
                <c:pt idx="1064">
                  <c:v>59.929000854492187</c:v>
                </c:pt>
                <c:pt idx="1065">
                  <c:v>59.929000854492187</c:v>
                </c:pt>
                <c:pt idx="1066">
                  <c:v>59.930000305175781</c:v>
                </c:pt>
                <c:pt idx="1067">
                  <c:v>59.930000305175781</c:v>
                </c:pt>
                <c:pt idx="1068">
                  <c:v>59.928001403808594</c:v>
                </c:pt>
                <c:pt idx="1069">
                  <c:v>59.928001403808594</c:v>
                </c:pt>
                <c:pt idx="1070">
                  <c:v>59.926998138427734</c:v>
                </c:pt>
                <c:pt idx="1071">
                  <c:v>59.926998138427734</c:v>
                </c:pt>
                <c:pt idx="1072">
                  <c:v>59.928001403808594</c:v>
                </c:pt>
                <c:pt idx="1073">
                  <c:v>59.928001403808594</c:v>
                </c:pt>
                <c:pt idx="1074">
                  <c:v>59.926998138427734</c:v>
                </c:pt>
                <c:pt idx="1075">
                  <c:v>59.926998138427734</c:v>
                </c:pt>
                <c:pt idx="1076">
                  <c:v>59.926998138427734</c:v>
                </c:pt>
                <c:pt idx="1077">
                  <c:v>59.926998138427734</c:v>
                </c:pt>
                <c:pt idx="1078">
                  <c:v>59.928001403808594</c:v>
                </c:pt>
                <c:pt idx="1079">
                  <c:v>59.928001403808594</c:v>
                </c:pt>
                <c:pt idx="1080">
                  <c:v>59.929000854492187</c:v>
                </c:pt>
                <c:pt idx="1081">
                  <c:v>59.929000854492187</c:v>
                </c:pt>
                <c:pt idx="1082">
                  <c:v>59.930999755859375</c:v>
                </c:pt>
                <c:pt idx="1083">
                  <c:v>59.930999755859375</c:v>
                </c:pt>
                <c:pt idx="1084">
                  <c:v>59.931999206542969</c:v>
                </c:pt>
                <c:pt idx="1085">
                  <c:v>59.931999206542969</c:v>
                </c:pt>
                <c:pt idx="1086">
                  <c:v>59.929000854492187</c:v>
                </c:pt>
                <c:pt idx="1087">
                  <c:v>59.929000854492187</c:v>
                </c:pt>
                <c:pt idx="1088">
                  <c:v>59.928001403808594</c:v>
                </c:pt>
                <c:pt idx="1089">
                  <c:v>59.928001403808594</c:v>
                </c:pt>
                <c:pt idx="1090">
                  <c:v>59.928001403808594</c:v>
                </c:pt>
                <c:pt idx="1091">
                  <c:v>59.928001403808594</c:v>
                </c:pt>
                <c:pt idx="1092">
                  <c:v>59.931999206542969</c:v>
                </c:pt>
                <c:pt idx="1093">
                  <c:v>59.931999206542969</c:v>
                </c:pt>
                <c:pt idx="1094">
                  <c:v>59.933998107910156</c:v>
                </c:pt>
                <c:pt idx="1095">
                  <c:v>59.933998107910156</c:v>
                </c:pt>
                <c:pt idx="1096">
                  <c:v>59.931999206542969</c:v>
                </c:pt>
                <c:pt idx="1097">
                  <c:v>59.931999206542969</c:v>
                </c:pt>
                <c:pt idx="1098">
                  <c:v>59.930000305175781</c:v>
                </c:pt>
                <c:pt idx="1099">
                  <c:v>59.930000305175781</c:v>
                </c:pt>
                <c:pt idx="1100">
                  <c:v>59.926998138427734</c:v>
                </c:pt>
                <c:pt idx="1101">
                  <c:v>59.926998138427734</c:v>
                </c:pt>
                <c:pt idx="1102">
                  <c:v>59.929000854492187</c:v>
                </c:pt>
                <c:pt idx="1103">
                  <c:v>59.929000854492187</c:v>
                </c:pt>
                <c:pt idx="1104">
                  <c:v>59.930999755859375</c:v>
                </c:pt>
                <c:pt idx="1105">
                  <c:v>59.930999755859375</c:v>
                </c:pt>
                <c:pt idx="1106">
                  <c:v>59.932998657226562</c:v>
                </c:pt>
                <c:pt idx="1107">
                  <c:v>59.932998657226562</c:v>
                </c:pt>
                <c:pt idx="1108">
                  <c:v>59.932998657226562</c:v>
                </c:pt>
                <c:pt idx="1109">
                  <c:v>59.932998657226562</c:v>
                </c:pt>
                <c:pt idx="1110">
                  <c:v>59.931999206542969</c:v>
                </c:pt>
                <c:pt idx="1111">
                  <c:v>59.931999206542969</c:v>
                </c:pt>
                <c:pt idx="1112">
                  <c:v>59.930999755859375</c:v>
                </c:pt>
                <c:pt idx="1113">
                  <c:v>59.930999755859375</c:v>
                </c:pt>
                <c:pt idx="1114">
                  <c:v>59.930999755859375</c:v>
                </c:pt>
                <c:pt idx="1115">
                  <c:v>59.930999755859375</c:v>
                </c:pt>
                <c:pt idx="1116">
                  <c:v>59.932998657226562</c:v>
                </c:pt>
                <c:pt idx="1117">
                  <c:v>59.932998657226562</c:v>
                </c:pt>
                <c:pt idx="1118">
                  <c:v>59.932998657226562</c:v>
                </c:pt>
                <c:pt idx="1119">
                  <c:v>59.932998657226562</c:v>
                </c:pt>
                <c:pt idx="1120">
                  <c:v>59.930999755859375</c:v>
                </c:pt>
                <c:pt idx="1121">
                  <c:v>59.930999755859375</c:v>
                </c:pt>
                <c:pt idx="1122">
                  <c:v>59.931999206542969</c:v>
                </c:pt>
                <c:pt idx="1123">
                  <c:v>59.931999206542969</c:v>
                </c:pt>
                <c:pt idx="1124">
                  <c:v>59.929000854492187</c:v>
                </c:pt>
                <c:pt idx="1125">
                  <c:v>59.929000854492187</c:v>
                </c:pt>
                <c:pt idx="1126">
                  <c:v>59.930999755859375</c:v>
                </c:pt>
                <c:pt idx="1127">
                  <c:v>59.930999755859375</c:v>
                </c:pt>
                <c:pt idx="1128">
                  <c:v>59.930999755859375</c:v>
                </c:pt>
                <c:pt idx="1129">
                  <c:v>59.930999755859375</c:v>
                </c:pt>
                <c:pt idx="1130">
                  <c:v>59.932998657226562</c:v>
                </c:pt>
                <c:pt idx="1131">
                  <c:v>59.932998657226562</c:v>
                </c:pt>
                <c:pt idx="1132">
                  <c:v>59.935001373291016</c:v>
                </c:pt>
                <c:pt idx="1133">
                  <c:v>59.935001373291016</c:v>
                </c:pt>
                <c:pt idx="1134">
                  <c:v>59.931999206542969</c:v>
                </c:pt>
                <c:pt idx="1135">
                  <c:v>59.931999206542969</c:v>
                </c:pt>
                <c:pt idx="1136">
                  <c:v>59.930000305175781</c:v>
                </c:pt>
                <c:pt idx="1137">
                  <c:v>59.930000305175781</c:v>
                </c:pt>
                <c:pt idx="1138">
                  <c:v>59.932998657226562</c:v>
                </c:pt>
                <c:pt idx="1139">
                  <c:v>59.932998657226562</c:v>
                </c:pt>
                <c:pt idx="1140">
                  <c:v>59.935001373291016</c:v>
                </c:pt>
                <c:pt idx="1141">
                  <c:v>59.935001373291016</c:v>
                </c:pt>
                <c:pt idx="1142">
                  <c:v>59.937000274658203</c:v>
                </c:pt>
                <c:pt idx="1143">
                  <c:v>59.937000274658203</c:v>
                </c:pt>
                <c:pt idx="1144">
                  <c:v>59.933998107910156</c:v>
                </c:pt>
                <c:pt idx="1145">
                  <c:v>59.933998107910156</c:v>
                </c:pt>
                <c:pt idx="1146">
                  <c:v>59.933998107910156</c:v>
                </c:pt>
                <c:pt idx="1147">
                  <c:v>59.933998107910156</c:v>
                </c:pt>
                <c:pt idx="1148">
                  <c:v>59.935001373291016</c:v>
                </c:pt>
                <c:pt idx="1149">
                  <c:v>59.935001373291016</c:v>
                </c:pt>
                <c:pt idx="1150">
                  <c:v>59.935001373291016</c:v>
                </c:pt>
                <c:pt idx="1151">
                  <c:v>59.935001373291016</c:v>
                </c:pt>
                <c:pt idx="1152">
                  <c:v>59.937999725341797</c:v>
                </c:pt>
                <c:pt idx="1153">
                  <c:v>59.937999725341797</c:v>
                </c:pt>
                <c:pt idx="1154">
                  <c:v>59.939998626708984</c:v>
                </c:pt>
                <c:pt idx="1155">
                  <c:v>59.939998626708984</c:v>
                </c:pt>
                <c:pt idx="1156">
                  <c:v>59.935001373291016</c:v>
                </c:pt>
                <c:pt idx="1157">
                  <c:v>59.935001373291016</c:v>
                </c:pt>
                <c:pt idx="1158">
                  <c:v>59.936000823974609</c:v>
                </c:pt>
                <c:pt idx="1159">
                  <c:v>59.936000823974609</c:v>
                </c:pt>
                <c:pt idx="1160">
                  <c:v>59.937999725341797</c:v>
                </c:pt>
                <c:pt idx="1161">
                  <c:v>59.937999725341797</c:v>
                </c:pt>
                <c:pt idx="1162">
                  <c:v>59.936000823974609</c:v>
                </c:pt>
                <c:pt idx="1163">
                  <c:v>59.936000823974609</c:v>
                </c:pt>
                <c:pt idx="1164">
                  <c:v>59.938999176025391</c:v>
                </c:pt>
                <c:pt idx="1165">
                  <c:v>59.938999176025391</c:v>
                </c:pt>
                <c:pt idx="1166">
                  <c:v>59.937999725341797</c:v>
                </c:pt>
                <c:pt idx="1167">
                  <c:v>59.937999725341797</c:v>
                </c:pt>
                <c:pt idx="1168">
                  <c:v>59.936000823974609</c:v>
                </c:pt>
                <c:pt idx="1169">
                  <c:v>59.936000823974609</c:v>
                </c:pt>
                <c:pt idx="1170">
                  <c:v>59.935001373291016</c:v>
                </c:pt>
                <c:pt idx="1171">
                  <c:v>59.935001373291016</c:v>
                </c:pt>
                <c:pt idx="1172">
                  <c:v>59.938999176025391</c:v>
                </c:pt>
                <c:pt idx="1173">
                  <c:v>59.938999176025391</c:v>
                </c:pt>
                <c:pt idx="1174">
                  <c:v>59.943000793457031</c:v>
                </c:pt>
                <c:pt idx="1175">
                  <c:v>59.943000793457031</c:v>
                </c:pt>
                <c:pt idx="1176">
                  <c:v>59.944000244140625</c:v>
                </c:pt>
                <c:pt idx="1177">
                  <c:v>59.944000244140625</c:v>
                </c:pt>
                <c:pt idx="1178">
                  <c:v>59.943000793457031</c:v>
                </c:pt>
                <c:pt idx="1179">
                  <c:v>59.943000793457031</c:v>
                </c:pt>
                <c:pt idx="1180">
                  <c:v>59.941001892089844</c:v>
                </c:pt>
                <c:pt idx="1181">
                  <c:v>59.941001892089844</c:v>
                </c:pt>
                <c:pt idx="1182">
                  <c:v>59.938999176025391</c:v>
                </c:pt>
                <c:pt idx="1183">
                  <c:v>59.938999176025391</c:v>
                </c:pt>
                <c:pt idx="1184">
                  <c:v>59.938999176025391</c:v>
                </c:pt>
                <c:pt idx="1185">
                  <c:v>59.938999176025391</c:v>
                </c:pt>
                <c:pt idx="1186">
                  <c:v>59.944000244140625</c:v>
                </c:pt>
                <c:pt idx="1187">
                  <c:v>59.944000244140625</c:v>
                </c:pt>
                <c:pt idx="1188">
                  <c:v>59.943000793457031</c:v>
                </c:pt>
                <c:pt idx="1189">
                  <c:v>59.943000793457031</c:v>
                </c:pt>
                <c:pt idx="1190">
                  <c:v>59.944000244140625</c:v>
                </c:pt>
                <c:pt idx="1191">
                  <c:v>59.944000244140625</c:v>
                </c:pt>
                <c:pt idx="1192">
                  <c:v>59.945999145507813</c:v>
                </c:pt>
                <c:pt idx="1193">
                  <c:v>59.945999145507813</c:v>
                </c:pt>
                <c:pt idx="1194">
                  <c:v>59.945999145507813</c:v>
                </c:pt>
                <c:pt idx="1195">
                  <c:v>59.945999145507813</c:v>
                </c:pt>
                <c:pt idx="1196">
                  <c:v>59.944999694824219</c:v>
                </c:pt>
                <c:pt idx="1197">
                  <c:v>59.944999694824219</c:v>
                </c:pt>
                <c:pt idx="1198">
                  <c:v>59.943000793457031</c:v>
                </c:pt>
                <c:pt idx="1199">
                  <c:v>59.943000793457031</c:v>
                </c:pt>
                <c:pt idx="1200">
                  <c:v>59.944000244140625</c:v>
                </c:pt>
                <c:pt idx="1201">
                  <c:v>59.944000244140625</c:v>
                </c:pt>
                <c:pt idx="1202">
                  <c:v>59.943000793457031</c:v>
                </c:pt>
                <c:pt idx="1203">
                  <c:v>59.943000793457031</c:v>
                </c:pt>
                <c:pt idx="1204">
                  <c:v>59.944000244140625</c:v>
                </c:pt>
                <c:pt idx="1205">
                  <c:v>59.944000244140625</c:v>
                </c:pt>
                <c:pt idx="1206">
                  <c:v>59.945999145507813</c:v>
                </c:pt>
                <c:pt idx="1207">
                  <c:v>59.945999145507813</c:v>
                </c:pt>
                <c:pt idx="1208">
                  <c:v>59.946998596191406</c:v>
                </c:pt>
                <c:pt idx="1209">
                  <c:v>59.946998596191406</c:v>
                </c:pt>
                <c:pt idx="1210">
                  <c:v>59.944000244140625</c:v>
                </c:pt>
                <c:pt idx="1211">
                  <c:v>59.944000244140625</c:v>
                </c:pt>
                <c:pt idx="1212">
                  <c:v>59.943000793457031</c:v>
                </c:pt>
                <c:pt idx="1213">
                  <c:v>59.943000793457031</c:v>
                </c:pt>
                <c:pt idx="1214">
                  <c:v>59.939998626708984</c:v>
                </c:pt>
                <c:pt idx="1215">
                  <c:v>59.939998626708984</c:v>
                </c:pt>
                <c:pt idx="1216">
                  <c:v>59.937999725341797</c:v>
                </c:pt>
                <c:pt idx="1217">
                  <c:v>59.937999725341797</c:v>
                </c:pt>
                <c:pt idx="1218">
                  <c:v>59.937999725341797</c:v>
                </c:pt>
                <c:pt idx="1219">
                  <c:v>59.937999725341797</c:v>
                </c:pt>
                <c:pt idx="1220">
                  <c:v>59.941001892089844</c:v>
                </c:pt>
                <c:pt idx="1221">
                  <c:v>59.941001892089844</c:v>
                </c:pt>
                <c:pt idx="1222">
                  <c:v>59.943000793457031</c:v>
                </c:pt>
                <c:pt idx="1223">
                  <c:v>59.943000793457031</c:v>
                </c:pt>
                <c:pt idx="1224">
                  <c:v>59.944000244140625</c:v>
                </c:pt>
                <c:pt idx="1225">
                  <c:v>59.944000244140625</c:v>
                </c:pt>
                <c:pt idx="1226">
                  <c:v>59.943000793457031</c:v>
                </c:pt>
                <c:pt idx="1227">
                  <c:v>59.943000793457031</c:v>
                </c:pt>
                <c:pt idx="1228">
                  <c:v>59.944999694824219</c:v>
                </c:pt>
                <c:pt idx="1229">
                  <c:v>59.944999694824219</c:v>
                </c:pt>
                <c:pt idx="1230">
                  <c:v>59.944000244140625</c:v>
                </c:pt>
                <c:pt idx="1231">
                  <c:v>59.944000244140625</c:v>
                </c:pt>
                <c:pt idx="1232">
                  <c:v>59.944999694824219</c:v>
                </c:pt>
                <c:pt idx="1233">
                  <c:v>59.944999694824219</c:v>
                </c:pt>
                <c:pt idx="1234">
                  <c:v>59.949001312255859</c:v>
                </c:pt>
                <c:pt idx="1235">
                  <c:v>59.949001312255859</c:v>
                </c:pt>
                <c:pt idx="1236">
                  <c:v>59.951000213623047</c:v>
                </c:pt>
                <c:pt idx="1237">
                  <c:v>59.951000213623047</c:v>
                </c:pt>
                <c:pt idx="1238">
                  <c:v>59.948001861572266</c:v>
                </c:pt>
                <c:pt idx="1239">
                  <c:v>59.948001861572266</c:v>
                </c:pt>
                <c:pt idx="1240">
                  <c:v>59.949001312255859</c:v>
                </c:pt>
                <c:pt idx="1241">
                  <c:v>59.949001312255859</c:v>
                </c:pt>
                <c:pt idx="1242">
                  <c:v>59.950000762939453</c:v>
                </c:pt>
                <c:pt idx="1243">
                  <c:v>59.950000762939453</c:v>
                </c:pt>
                <c:pt idx="1244">
                  <c:v>59.951000213623047</c:v>
                </c:pt>
                <c:pt idx="1245">
                  <c:v>59.951000213623047</c:v>
                </c:pt>
                <c:pt idx="1246">
                  <c:v>59.949001312255859</c:v>
                </c:pt>
                <c:pt idx="1247">
                  <c:v>59.949001312255859</c:v>
                </c:pt>
                <c:pt idx="1248">
                  <c:v>59.946998596191406</c:v>
                </c:pt>
                <c:pt idx="1249">
                  <c:v>59.946998596191406</c:v>
                </c:pt>
                <c:pt idx="1250">
                  <c:v>59.951000213623047</c:v>
                </c:pt>
                <c:pt idx="1251">
                  <c:v>59.951000213623047</c:v>
                </c:pt>
                <c:pt idx="1252">
                  <c:v>59.955001831054688</c:v>
                </c:pt>
                <c:pt idx="1253">
                  <c:v>59.955001831054688</c:v>
                </c:pt>
                <c:pt idx="1254">
                  <c:v>59.956001281738281</c:v>
                </c:pt>
                <c:pt idx="1255">
                  <c:v>59.956001281738281</c:v>
                </c:pt>
                <c:pt idx="1256">
                  <c:v>59.953998565673828</c:v>
                </c:pt>
                <c:pt idx="1257">
                  <c:v>59.953998565673828</c:v>
                </c:pt>
                <c:pt idx="1258">
                  <c:v>59.953998565673828</c:v>
                </c:pt>
                <c:pt idx="1259">
                  <c:v>59.953998565673828</c:v>
                </c:pt>
                <c:pt idx="1260">
                  <c:v>59.955001831054688</c:v>
                </c:pt>
                <c:pt idx="1261">
                  <c:v>59.955001831054688</c:v>
                </c:pt>
                <c:pt idx="1262">
                  <c:v>59.959999084472656</c:v>
                </c:pt>
                <c:pt idx="1263">
                  <c:v>59.959999084472656</c:v>
                </c:pt>
                <c:pt idx="1264">
                  <c:v>59.957000732421875</c:v>
                </c:pt>
                <c:pt idx="1265">
                  <c:v>59.957000732421875</c:v>
                </c:pt>
                <c:pt idx="1266">
                  <c:v>59.953998565673828</c:v>
                </c:pt>
                <c:pt idx="1267">
                  <c:v>59.953998565673828</c:v>
                </c:pt>
                <c:pt idx="1268">
                  <c:v>59.958000183105469</c:v>
                </c:pt>
                <c:pt idx="1269">
                  <c:v>59.958000183105469</c:v>
                </c:pt>
                <c:pt idx="1270">
                  <c:v>59.958000183105469</c:v>
                </c:pt>
                <c:pt idx="1271">
                  <c:v>59.958000183105469</c:v>
                </c:pt>
                <c:pt idx="1272">
                  <c:v>59.957000732421875</c:v>
                </c:pt>
                <c:pt idx="1273">
                  <c:v>59.957000732421875</c:v>
                </c:pt>
                <c:pt idx="1274">
                  <c:v>59.958999633789063</c:v>
                </c:pt>
                <c:pt idx="1275">
                  <c:v>59.958999633789063</c:v>
                </c:pt>
                <c:pt idx="1276">
                  <c:v>59.956001281738281</c:v>
                </c:pt>
                <c:pt idx="1277">
                  <c:v>59.956001281738281</c:v>
                </c:pt>
                <c:pt idx="1278">
                  <c:v>59.959999084472656</c:v>
                </c:pt>
                <c:pt idx="1279">
                  <c:v>59.959999084472656</c:v>
                </c:pt>
                <c:pt idx="1280">
                  <c:v>59.96099853515625</c:v>
                </c:pt>
                <c:pt idx="1281">
                  <c:v>59.96099853515625</c:v>
                </c:pt>
                <c:pt idx="1282">
                  <c:v>59.96099853515625</c:v>
                </c:pt>
                <c:pt idx="1283">
                  <c:v>59.96099853515625</c:v>
                </c:pt>
                <c:pt idx="1284">
                  <c:v>59.964000701904297</c:v>
                </c:pt>
                <c:pt idx="1285">
                  <c:v>59.964000701904297</c:v>
                </c:pt>
                <c:pt idx="1286">
                  <c:v>59.966999053955078</c:v>
                </c:pt>
                <c:pt idx="1287">
                  <c:v>59.966999053955078</c:v>
                </c:pt>
                <c:pt idx="1288">
                  <c:v>59.965999603271484</c:v>
                </c:pt>
                <c:pt idx="1289">
                  <c:v>59.965999603271484</c:v>
                </c:pt>
                <c:pt idx="1290">
                  <c:v>59.967998504638672</c:v>
                </c:pt>
                <c:pt idx="1291">
                  <c:v>59.967998504638672</c:v>
                </c:pt>
                <c:pt idx="1292">
                  <c:v>59.972999572753906</c:v>
                </c:pt>
                <c:pt idx="1293">
                  <c:v>59.972999572753906</c:v>
                </c:pt>
                <c:pt idx="1294">
                  <c:v>59.981998443603516</c:v>
                </c:pt>
                <c:pt idx="1295">
                  <c:v>59.981998443603516</c:v>
                </c:pt>
                <c:pt idx="1296">
                  <c:v>59.990001678466797</c:v>
                </c:pt>
                <c:pt idx="1297">
                  <c:v>59.990001678466797</c:v>
                </c:pt>
                <c:pt idx="1298">
                  <c:v>59.999000549316406</c:v>
                </c:pt>
                <c:pt idx="1299">
                  <c:v>59.999000549316406</c:v>
                </c:pt>
                <c:pt idx="1300">
                  <c:v>60.004001617431641</c:v>
                </c:pt>
                <c:pt idx="1301">
                  <c:v>60.004001617431641</c:v>
                </c:pt>
                <c:pt idx="1302">
                  <c:v>60.007999420166016</c:v>
                </c:pt>
                <c:pt idx="1303">
                  <c:v>60.007999420166016</c:v>
                </c:pt>
                <c:pt idx="1304">
                  <c:v>60.016998291015625</c:v>
                </c:pt>
                <c:pt idx="1305">
                  <c:v>60.016998291015625</c:v>
                </c:pt>
                <c:pt idx="1306">
                  <c:v>60.021999359130859</c:v>
                </c:pt>
                <c:pt idx="1307">
                  <c:v>60.021999359130859</c:v>
                </c:pt>
                <c:pt idx="1308">
                  <c:v>60.023998260498047</c:v>
                </c:pt>
                <c:pt idx="1309">
                  <c:v>60.023998260498047</c:v>
                </c:pt>
                <c:pt idx="1310">
                  <c:v>60.0260009765625</c:v>
                </c:pt>
                <c:pt idx="1311">
                  <c:v>60.0260009765625</c:v>
                </c:pt>
                <c:pt idx="1312">
                  <c:v>60.028999328613281</c:v>
                </c:pt>
                <c:pt idx="1313">
                  <c:v>60.028999328613281</c:v>
                </c:pt>
                <c:pt idx="1314">
                  <c:v>60.029998779296875</c:v>
                </c:pt>
                <c:pt idx="1315">
                  <c:v>60.029998779296875</c:v>
                </c:pt>
                <c:pt idx="1316">
                  <c:v>60.033000946044922</c:v>
                </c:pt>
                <c:pt idx="1317">
                  <c:v>60.033000946044922</c:v>
                </c:pt>
                <c:pt idx="1318">
                  <c:v>60.033000946044922</c:v>
                </c:pt>
                <c:pt idx="1319">
                  <c:v>60.033000946044922</c:v>
                </c:pt>
                <c:pt idx="1320">
                  <c:v>60.034000396728516</c:v>
                </c:pt>
                <c:pt idx="1321">
                  <c:v>60.034000396728516</c:v>
                </c:pt>
                <c:pt idx="1322">
                  <c:v>60.035999298095703</c:v>
                </c:pt>
                <c:pt idx="1323">
                  <c:v>60.035999298095703</c:v>
                </c:pt>
                <c:pt idx="1324">
                  <c:v>60.033000946044922</c:v>
                </c:pt>
                <c:pt idx="1325">
                  <c:v>60.033000946044922</c:v>
                </c:pt>
                <c:pt idx="1326">
                  <c:v>60.030998229980469</c:v>
                </c:pt>
                <c:pt idx="1327">
                  <c:v>60.030998229980469</c:v>
                </c:pt>
                <c:pt idx="1328">
                  <c:v>60.030998229980469</c:v>
                </c:pt>
                <c:pt idx="1329">
                  <c:v>60.030998229980469</c:v>
                </c:pt>
                <c:pt idx="1330">
                  <c:v>60.030998229980469</c:v>
                </c:pt>
                <c:pt idx="1331">
                  <c:v>60.030998229980469</c:v>
                </c:pt>
                <c:pt idx="1332">
                  <c:v>60.0260009765625</c:v>
                </c:pt>
                <c:pt idx="1333">
                  <c:v>60.0260009765625</c:v>
                </c:pt>
                <c:pt idx="1334">
                  <c:v>60.027999877929687</c:v>
                </c:pt>
                <c:pt idx="1335">
                  <c:v>60.027999877929687</c:v>
                </c:pt>
                <c:pt idx="1336">
                  <c:v>60.029998779296875</c:v>
                </c:pt>
                <c:pt idx="1337">
                  <c:v>60.029998779296875</c:v>
                </c:pt>
                <c:pt idx="1338">
                  <c:v>60.028999328613281</c:v>
                </c:pt>
                <c:pt idx="1339">
                  <c:v>60.028999328613281</c:v>
                </c:pt>
                <c:pt idx="1340">
                  <c:v>60.029998779296875</c:v>
                </c:pt>
                <c:pt idx="1341">
                  <c:v>60.029998779296875</c:v>
                </c:pt>
                <c:pt idx="1342">
                  <c:v>60.029998779296875</c:v>
                </c:pt>
                <c:pt idx="1343">
                  <c:v>60.029998779296875</c:v>
                </c:pt>
                <c:pt idx="1344">
                  <c:v>60.030998229980469</c:v>
                </c:pt>
                <c:pt idx="1345">
                  <c:v>60.030998229980469</c:v>
                </c:pt>
                <c:pt idx="1346">
                  <c:v>60.033000946044922</c:v>
                </c:pt>
                <c:pt idx="1347">
                  <c:v>60.033000946044922</c:v>
                </c:pt>
                <c:pt idx="1348">
                  <c:v>60.032001495361328</c:v>
                </c:pt>
                <c:pt idx="1349">
                  <c:v>60.032001495361328</c:v>
                </c:pt>
                <c:pt idx="1350">
                  <c:v>60.034000396728516</c:v>
                </c:pt>
                <c:pt idx="1351">
                  <c:v>60.034000396728516</c:v>
                </c:pt>
                <c:pt idx="1352">
                  <c:v>60.036998748779297</c:v>
                </c:pt>
                <c:pt idx="1353">
                  <c:v>60.036998748779297</c:v>
                </c:pt>
                <c:pt idx="1354">
                  <c:v>60.037998199462891</c:v>
                </c:pt>
                <c:pt idx="1355">
                  <c:v>60.037998199462891</c:v>
                </c:pt>
                <c:pt idx="1356">
                  <c:v>60.03900146484375</c:v>
                </c:pt>
                <c:pt idx="1357">
                  <c:v>60.03900146484375</c:v>
                </c:pt>
                <c:pt idx="1358">
                  <c:v>60.040000915527344</c:v>
                </c:pt>
                <c:pt idx="1359">
                  <c:v>60.040000915527344</c:v>
                </c:pt>
                <c:pt idx="1360">
                  <c:v>60.042999267578125</c:v>
                </c:pt>
                <c:pt idx="1361">
                  <c:v>60.042999267578125</c:v>
                </c:pt>
                <c:pt idx="1362">
                  <c:v>60.041999816894531</c:v>
                </c:pt>
                <c:pt idx="1363">
                  <c:v>60.041999816894531</c:v>
                </c:pt>
                <c:pt idx="1364">
                  <c:v>60.040000915527344</c:v>
                </c:pt>
                <c:pt idx="1365">
                  <c:v>60.040000915527344</c:v>
                </c:pt>
                <c:pt idx="1366">
                  <c:v>60.040000915527344</c:v>
                </c:pt>
                <c:pt idx="1367">
                  <c:v>60.040000915527344</c:v>
                </c:pt>
                <c:pt idx="1368">
                  <c:v>60.040000915527344</c:v>
                </c:pt>
                <c:pt idx="1369">
                  <c:v>60.040000915527344</c:v>
                </c:pt>
                <c:pt idx="1370">
                  <c:v>60.041000366210938</c:v>
                </c:pt>
                <c:pt idx="1371">
                  <c:v>60.041000366210938</c:v>
                </c:pt>
                <c:pt idx="1372">
                  <c:v>60.040000915527344</c:v>
                </c:pt>
                <c:pt idx="1373">
                  <c:v>60.040000915527344</c:v>
                </c:pt>
                <c:pt idx="1374">
                  <c:v>60.041000366210938</c:v>
                </c:pt>
                <c:pt idx="1375">
                  <c:v>60.041000366210938</c:v>
                </c:pt>
                <c:pt idx="1376">
                  <c:v>60.042999267578125</c:v>
                </c:pt>
                <c:pt idx="1377">
                  <c:v>60.042999267578125</c:v>
                </c:pt>
                <c:pt idx="1378">
                  <c:v>60.042999267578125</c:v>
                </c:pt>
                <c:pt idx="1379">
                  <c:v>60.042999267578125</c:v>
                </c:pt>
                <c:pt idx="1380">
                  <c:v>60.043998718261719</c:v>
                </c:pt>
                <c:pt idx="1381">
                  <c:v>60.043998718261719</c:v>
                </c:pt>
                <c:pt idx="1382">
                  <c:v>60.042999267578125</c:v>
                </c:pt>
                <c:pt idx="1383">
                  <c:v>60.042999267578125</c:v>
                </c:pt>
                <c:pt idx="1384">
                  <c:v>60.041999816894531</c:v>
                </c:pt>
                <c:pt idx="1385">
                  <c:v>60.041999816894531</c:v>
                </c:pt>
                <c:pt idx="1386">
                  <c:v>60.043998718261719</c:v>
                </c:pt>
                <c:pt idx="1387">
                  <c:v>60.043998718261719</c:v>
                </c:pt>
                <c:pt idx="1388">
                  <c:v>60.046001434326172</c:v>
                </c:pt>
                <c:pt idx="1389">
                  <c:v>60.046001434326172</c:v>
                </c:pt>
                <c:pt idx="1390">
                  <c:v>60.042999267578125</c:v>
                </c:pt>
                <c:pt idx="1391">
                  <c:v>60.042999267578125</c:v>
                </c:pt>
                <c:pt idx="1392">
                  <c:v>60.042999267578125</c:v>
                </c:pt>
                <c:pt idx="1393">
                  <c:v>60.042999267578125</c:v>
                </c:pt>
                <c:pt idx="1394">
                  <c:v>60.042999267578125</c:v>
                </c:pt>
                <c:pt idx="1395">
                  <c:v>60.042999267578125</c:v>
                </c:pt>
                <c:pt idx="1396">
                  <c:v>60.041999816894531</c:v>
                </c:pt>
                <c:pt idx="1397">
                  <c:v>60.041999816894531</c:v>
                </c:pt>
                <c:pt idx="1398">
                  <c:v>60.041000366210938</c:v>
                </c:pt>
                <c:pt idx="1399">
                  <c:v>60.041000366210938</c:v>
                </c:pt>
                <c:pt idx="1400">
                  <c:v>60.041999816894531</c:v>
                </c:pt>
                <c:pt idx="1401">
                  <c:v>60.041999816894531</c:v>
                </c:pt>
                <c:pt idx="1402">
                  <c:v>60.041999816894531</c:v>
                </c:pt>
                <c:pt idx="1403">
                  <c:v>60.041999816894531</c:v>
                </c:pt>
                <c:pt idx="1404">
                  <c:v>60.043998718261719</c:v>
                </c:pt>
                <c:pt idx="1405">
                  <c:v>60.043998718261719</c:v>
                </c:pt>
                <c:pt idx="1406">
                  <c:v>60.044998168945313</c:v>
                </c:pt>
                <c:pt idx="1407">
                  <c:v>60.044998168945313</c:v>
                </c:pt>
                <c:pt idx="1408">
                  <c:v>60.044998168945313</c:v>
                </c:pt>
                <c:pt idx="1409">
                  <c:v>60.044998168945313</c:v>
                </c:pt>
                <c:pt idx="1410">
                  <c:v>60.042999267578125</c:v>
                </c:pt>
                <c:pt idx="1411">
                  <c:v>60.042999267578125</c:v>
                </c:pt>
                <c:pt idx="1412">
                  <c:v>60.041999816894531</c:v>
                </c:pt>
                <c:pt idx="1413">
                  <c:v>60.041999816894531</c:v>
                </c:pt>
                <c:pt idx="1414">
                  <c:v>60.041999816894531</c:v>
                </c:pt>
                <c:pt idx="1415">
                  <c:v>60.041999816894531</c:v>
                </c:pt>
                <c:pt idx="1416">
                  <c:v>60.041000366210938</c:v>
                </c:pt>
                <c:pt idx="1417">
                  <c:v>60.041000366210938</c:v>
                </c:pt>
                <c:pt idx="1418">
                  <c:v>60.040000915527344</c:v>
                </c:pt>
                <c:pt idx="1419">
                  <c:v>60.040000915527344</c:v>
                </c:pt>
                <c:pt idx="1420">
                  <c:v>60.040000915527344</c:v>
                </c:pt>
                <c:pt idx="1421">
                  <c:v>60.040000915527344</c:v>
                </c:pt>
                <c:pt idx="1422">
                  <c:v>60.03900146484375</c:v>
                </c:pt>
                <c:pt idx="1423">
                  <c:v>60.03900146484375</c:v>
                </c:pt>
                <c:pt idx="1424">
                  <c:v>60.040000915527344</c:v>
                </c:pt>
                <c:pt idx="1425">
                  <c:v>60.040000915527344</c:v>
                </c:pt>
                <c:pt idx="1426">
                  <c:v>60.040000915527344</c:v>
                </c:pt>
                <c:pt idx="1427">
                  <c:v>60.040000915527344</c:v>
                </c:pt>
                <c:pt idx="1428">
                  <c:v>60.041999816894531</c:v>
                </c:pt>
                <c:pt idx="1429">
                  <c:v>60.041999816894531</c:v>
                </c:pt>
                <c:pt idx="1430">
                  <c:v>60.042999267578125</c:v>
                </c:pt>
                <c:pt idx="1431">
                  <c:v>60.042999267578125</c:v>
                </c:pt>
                <c:pt idx="1432">
                  <c:v>60.046001434326172</c:v>
                </c:pt>
                <c:pt idx="1433">
                  <c:v>60.046001434326172</c:v>
                </c:pt>
                <c:pt idx="1434">
                  <c:v>60.043998718261719</c:v>
                </c:pt>
                <c:pt idx="1435">
                  <c:v>60.043998718261719</c:v>
                </c:pt>
                <c:pt idx="1436">
                  <c:v>60.041999816894531</c:v>
                </c:pt>
                <c:pt idx="1437">
                  <c:v>60.041999816894531</c:v>
                </c:pt>
                <c:pt idx="1438">
                  <c:v>60.040000915527344</c:v>
                </c:pt>
                <c:pt idx="1439">
                  <c:v>60.040000915527344</c:v>
                </c:pt>
                <c:pt idx="1440">
                  <c:v>60.041000366210938</c:v>
                </c:pt>
                <c:pt idx="1441">
                  <c:v>60.041000366210938</c:v>
                </c:pt>
                <c:pt idx="1442">
                  <c:v>60.03900146484375</c:v>
                </c:pt>
                <c:pt idx="1443">
                  <c:v>60.03900146484375</c:v>
                </c:pt>
                <c:pt idx="1444">
                  <c:v>60.041000366210938</c:v>
                </c:pt>
                <c:pt idx="1445">
                  <c:v>60.041000366210938</c:v>
                </c:pt>
                <c:pt idx="1446">
                  <c:v>60.041999816894531</c:v>
                </c:pt>
                <c:pt idx="1447">
                  <c:v>60.041999816894531</c:v>
                </c:pt>
                <c:pt idx="1448">
                  <c:v>60.040000915527344</c:v>
                </c:pt>
                <c:pt idx="1449">
                  <c:v>60.040000915527344</c:v>
                </c:pt>
                <c:pt idx="1450">
                  <c:v>60.037998199462891</c:v>
                </c:pt>
                <c:pt idx="1451">
                  <c:v>60.037998199462891</c:v>
                </c:pt>
                <c:pt idx="1452">
                  <c:v>60.036998748779297</c:v>
                </c:pt>
                <c:pt idx="1453">
                  <c:v>60.036998748779297</c:v>
                </c:pt>
                <c:pt idx="1454">
                  <c:v>60.036998748779297</c:v>
                </c:pt>
                <c:pt idx="1455">
                  <c:v>60.036998748779297</c:v>
                </c:pt>
                <c:pt idx="1456">
                  <c:v>60.034999847412109</c:v>
                </c:pt>
                <c:pt idx="1457">
                  <c:v>60.034999847412109</c:v>
                </c:pt>
                <c:pt idx="1458">
                  <c:v>60.034999847412109</c:v>
                </c:pt>
                <c:pt idx="1459">
                  <c:v>60.034999847412109</c:v>
                </c:pt>
                <c:pt idx="1460">
                  <c:v>60.034000396728516</c:v>
                </c:pt>
                <c:pt idx="1461">
                  <c:v>60.034000396728516</c:v>
                </c:pt>
                <c:pt idx="1462">
                  <c:v>60.035999298095703</c:v>
                </c:pt>
                <c:pt idx="1463">
                  <c:v>60.035999298095703</c:v>
                </c:pt>
                <c:pt idx="1464">
                  <c:v>60.036998748779297</c:v>
                </c:pt>
                <c:pt idx="1465">
                  <c:v>60.036998748779297</c:v>
                </c:pt>
                <c:pt idx="1466">
                  <c:v>60.034000396728516</c:v>
                </c:pt>
                <c:pt idx="1467">
                  <c:v>60.034000396728516</c:v>
                </c:pt>
                <c:pt idx="1468">
                  <c:v>60.030998229980469</c:v>
                </c:pt>
                <c:pt idx="1469">
                  <c:v>60.030998229980469</c:v>
                </c:pt>
                <c:pt idx="1470">
                  <c:v>60.032001495361328</c:v>
                </c:pt>
                <c:pt idx="1471">
                  <c:v>60.032001495361328</c:v>
                </c:pt>
                <c:pt idx="1472">
                  <c:v>60.032001495361328</c:v>
                </c:pt>
                <c:pt idx="1473">
                  <c:v>60.032001495361328</c:v>
                </c:pt>
                <c:pt idx="1474">
                  <c:v>60.029998779296875</c:v>
                </c:pt>
                <c:pt idx="1475">
                  <c:v>60.029998779296875</c:v>
                </c:pt>
                <c:pt idx="1476">
                  <c:v>60.030998229980469</c:v>
                </c:pt>
                <c:pt idx="1477">
                  <c:v>60.030998229980469</c:v>
                </c:pt>
                <c:pt idx="1478">
                  <c:v>60.027999877929687</c:v>
                </c:pt>
                <c:pt idx="1479">
                  <c:v>60.027999877929687</c:v>
                </c:pt>
                <c:pt idx="1480">
                  <c:v>60.027000427246094</c:v>
                </c:pt>
                <c:pt idx="1481">
                  <c:v>60.027000427246094</c:v>
                </c:pt>
                <c:pt idx="1482">
                  <c:v>60.027000427246094</c:v>
                </c:pt>
                <c:pt idx="1483">
                  <c:v>60.027000427246094</c:v>
                </c:pt>
                <c:pt idx="1484">
                  <c:v>60.0260009765625</c:v>
                </c:pt>
                <c:pt idx="1485">
                  <c:v>60.0260009765625</c:v>
                </c:pt>
                <c:pt idx="1486">
                  <c:v>60.023998260498047</c:v>
                </c:pt>
                <c:pt idx="1487">
                  <c:v>60.023998260498047</c:v>
                </c:pt>
                <c:pt idx="1488">
                  <c:v>60.023998260498047</c:v>
                </c:pt>
                <c:pt idx="1489">
                  <c:v>60.023998260498047</c:v>
                </c:pt>
                <c:pt idx="1490">
                  <c:v>60.023998260498047</c:v>
                </c:pt>
                <c:pt idx="1491">
                  <c:v>60.023998260498047</c:v>
                </c:pt>
                <c:pt idx="1492">
                  <c:v>60.023998260498047</c:v>
                </c:pt>
                <c:pt idx="1493">
                  <c:v>60.023998260498047</c:v>
                </c:pt>
                <c:pt idx="1494">
                  <c:v>60.022998809814453</c:v>
                </c:pt>
                <c:pt idx="1495">
                  <c:v>60.022998809814453</c:v>
                </c:pt>
                <c:pt idx="1496">
                  <c:v>60.021999359130859</c:v>
                </c:pt>
                <c:pt idx="1497">
                  <c:v>60.021999359130859</c:v>
                </c:pt>
                <c:pt idx="1498">
                  <c:v>60.020000457763672</c:v>
                </c:pt>
                <c:pt idx="1499">
                  <c:v>60.020000457763672</c:v>
                </c:pt>
                <c:pt idx="1500">
                  <c:v>60.021999359130859</c:v>
                </c:pt>
                <c:pt idx="1501">
                  <c:v>60.021999359130859</c:v>
                </c:pt>
                <c:pt idx="1502">
                  <c:v>60.020999908447266</c:v>
                </c:pt>
                <c:pt idx="1503">
                  <c:v>60.020999908447266</c:v>
                </c:pt>
                <c:pt idx="1504">
                  <c:v>60.021999359130859</c:v>
                </c:pt>
                <c:pt idx="1505">
                  <c:v>60.021999359130859</c:v>
                </c:pt>
                <c:pt idx="1506">
                  <c:v>60.023998260498047</c:v>
                </c:pt>
                <c:pt idx="1507">
                  <c:v>60.023998260498047</c:v>
                </c:pt>
                <c:pt idx="1508">
                  <c:v>60.025001525878906</c:v>
                </c:pt>
                <c:pt idx="1509">
                  <c:v>60.025001525878906</c:v>
                </c:pt>
                <c:pt idx="1510">
                  <c:v>60.027000427246094</c:v>
                </c:pt>
                <c:pt idx="1511">
                  <c:v>60.027000427246094</c:v>
                </c:pt>
                <c:pt idx="1512">
                  <c:v>60.027999877929687</c:v>
                </c:pt>
                <c:pt idx="1513">
                  <c:v>60.027999877929687</c:v>
                </c:pt>
                <c:pt idx="1514">
                  <c:v>60.027999877929687</c:v>
                </c:pt>
                <c:pt idx="1515">
                  <c:v>60.027999877929687</c:v>
                </c:pt>
                <c:pt idx="1516">
                  <c:v>60.028999328613281</c:v>
                </c:pt>
                <c:pt idx="1517">
                  <c:v>60.028999328613281</c:v>
                </c:pt>
                <c:pt idx="1518">
                  <c:v>60.030998229980469</c:v>
                </c:pt>
                <c:pt idx="1519">
                  <c:v>60.030998229980469</c:v>
                </c:pt>
                <c:pt idx="1520">
                  <c:v>60.034000396728516</c:v>
                </c:pt>
                <c:pt idx="1521">
                  <c:v>60.034000396728516</c:v>
                </c:pt>
                <c:pt idx="1522">
                  <c:v>60.032001495361328</c:v>
                </c:pt>
                <c:pt idx="1523">
                  <c:v>60.032001495361328</c:v>
                </c:pt>
                <c:pt idx="1524">
                  <c:v>60.029998779296875</c:v>
                </c:pt>
                <c:pt idx="1525">
                  <c:v>60.029998779296875</c:v>
                </c:pt>
                <c:pt idx="1526">
                  <c:v>60.028999328613281</c:v>
                </c:pt>
                <c:pt idx="1527">
                  <c:v>60.028999328613281</c:v>
                </c:pt>
                <c:pt idx="1528">
                  <c:v>60.030998229980469</c:v>
                </c:pt>
                <c:pt idx="1529">
                  <c:v>60.030998229980469</c:v>
                </c:pt>
                <c:pt idx="1530">
                  <c:v>60.028999328613281</c:v>
                </c:pt>
                <c:pt idx="1531">
                  <c:v>60.028999328613281</c:v>
                </c:pt>
                <c:pt idx="1532">
                  <c:v>60.028999328613281</c:v>
                </c:pt>
                <c:pt idx="1533">
                  <c:v>60.028999328613281</c:v>
                </c:pt>
                <c:pt idx="1534">
                  <c:v>60.028999328613281</c:v>
                </c:pt>
                <c:pt idx="1535">
                  <c:v>60.028999328613281</c:v>
                </c:pt>
                <c:pt idx="1536">
                  <c:v>60.027999877929687</c:v>
                </c:pt>
                <c:pt idx="1537">
                  <c:v>60.027999877929687</c:v>
                </c:pt>
                <c:pt idx="1538">
                  <c:v>60.029998779296875</c:v>
                </c:pt>
                <c:pt idx="1539">
                  <c:v>60.029998779296875</c:v>
                </c:pt>
                <c:pt idx="1540">
                  <c:v>60.028999328613281</c:v>
                </c:pt>
                <c:pt idx="1541">
                  <c:v>60.028999328613281</c:v>
                </c:pt>
                <c:pt idx="1542">
                  <c:v>60.027000427246094</c:v>
                </c:pt>
                <c:pt idx="1543">
                  <c:v>60.027000427246094</c:v>
                </c:pt>
                <c:pt idx="1544">
                  <c:v>60.027000427246094</c:v>
                </c:pt>
                <c:pt idx="1545">
                  <c:v>60.027000427246094</c:v>
                </c:pt>
                <c:pt idx="1546">
                  <c:v>60.027000427246094</c:v>
                </c:pt>
                <c:pt idx="1547">
                  <c:v>60.027000427246094</c:v>
                </c:pt>
                <c:pt idx="1548">
                  <c:v>60.027999877929687</c:v>
                </c:pt>
                <c:pt idx="1549">
                  <c:v>60.027999877929687</c:v>
                </c:pt>
                <c:pt idx="1550">
                  <c:v>60.027000427246094</c:v>
                </c:pt>
                <c:pt idx="1551">
                  <c:v>60.027000427246094</c:v>
                </c:pt>
                <c:pt idx="1552">
                  <c:v>60.0260009765625</c:v>
                </c:pt>
                <c:pt idx="1553">
                  <c:v>60.0260009765625</c:v>
                </c:pt>
                <c:pt idx="1554">
                  <c:v>60.023998260498047</c:v>
                </c:pt>
                <c:pt idx="1555">
                  <c:v>60.023998260498047</c:v>
                </c:pt>
                <c:pt idx="1556">
                  <c:v>60.021999359130859</c:v>
                </c:pt>
                <c:pt idx="1557">
                  <c:v>60.021999359130859</c:v>
                </c:pt>
                <c:pt idx="1558">
                  <c:v>60.022998809814453</c:v>
                </c:pt>
                <c:pt idx="1559">
                  <c:v>60.022998809814453</c:v>
                </c:pt>
                <c:pt idx="1560">
                  <c:v>60.022998809814453</c:v>
                </c:pt>
                <c:pt idx="1561">
                  <c:v>60.022998809814453</c:v>
                </c:pt>
                <c:pt idx="1562">
                  <c:v>60.025001525878906</c:v>
                </c:pt>
                <c:pt idx="1563">
                  <c:v>60.025001525878906</c:v>
                </c:pt>
                <c:pt idx="1564">
                  <c:v>60.023998260498047</c:v>
                </c:pt>
                <c:pt idx="1565">
                  <c:v>60.023998260498047</c:v>
                </c:pt>
                <c:pt idx="1566">
                  <c:v>60.023998260498047</c:v>
                </c:pt>
                <c:pt idx="1567">
                  <c:v>60.023998260498047</c:v>
                </c:pt>
                <c:pt idx="1568">
                  <c:v>60.0260009765625</c:v>
                </c:pt>
                <c:pt idx="1569">
                  <c:v>60.0260009765625</c:v>
                </c:pt>
                <c:pt idx="1570">
                  <c:v>60.027000427246094</c:v>
                </c:pt>
                <c:pt idx="1571">
                  <c:v>60.027000427246094</c:v>
                </c:pt>
                <c:pt idx="1572">
                  <c:v>60.021999359130859</c:v>
                </c:pt>
                <c:pt idx="1573">
                  <c:v>60.021999359130859</c:v>
                </c:pt>
                <c:pt idx="1574">
                  <c:v>60.020999908447266</c:v>
                </c:pt>
                <c:pt idx="1575">
                  <c:v>60.020999908447266</c:v>
                </c:pt>
                <c:pt idx="1576">
                  <c:v>60.022998809814453</c:v>
                </c:pt>
                <c:pt idx="1577">
                  <c:v>60.022998809814453</c:v>
                </c:pt>
                <c:pt idx="1578">
                  <c:v>60.022998809814453</c:v>
                </c:pt>
                <c:pt idx="1579">
                  <c:v>60.022998809814453</c:v>
                </c:pt>
                <c:pt idx="1580">
                  <c:v>60.023998260498047</c:v>
                </c:pt>
                <c:pt idx="1581">
                  <c:v>60.023998260498047</c:v>
                </c:pt>
                <c:pt idx="1582">
                  <c:v>60.0260009765625</c:v>
                </c:pt>
                <c:pt idx="1583">
                  <c:v>60.0260009765625</c:v>
                </c:pt>
                <c:pt idx="1584">
                  <c:v>60.022998809814453</c:v>
                </c:pt>
                <c:pt idx="1585">
                  <c:v>60.022998809814453</c:v>
                </c:pt>
                <c:pt idx="1586">
                  <c:v>60.021999359130859</c:v>
                </c:pt>
                <c:pt idx="1587">
                  <c:v>60.021999359130859</c:v>
                </c:pt>
                <c:pt idx="1588">
                  <c:v>60.022998809814453</c:v>
                </c:pt>
                <c:pt idx="1589">
                  <c:v>60.022998809814453</c:v>
                </c:pt>
                <c:pt idx="1590">
                  <c:v>60.022998809814453</c:v>
                </c:pt>
                <c:pt idx="1591">
                  <c:v>60.022998809814453</c:v>
                </c:pt>
                <c:pt idx="1592">
                  <c:v>60.021999359130859</c:v>
                </c:pt>
                <c:pt idx="1593">
                  <c:v>60.021999359130859</c:v>
                </c:pt>
                <c:pt idx="1594">
                  <c:v>60.021999359130859</c:v>
                </c:pt>
                <c:pt idx="1595">
                  <c:v>60.021999359130859</c:v>
                </c:pt>
                <c:pt idx="1596">
                  <c:v>60.022998809814453</c:v>
                </c:pt>
                <c:pt idx="1597">
                  <c:v>60.022998809814453</c:v>
                </c:pt>
                <c:pt idx="1598">
                  <c:v>60.020999908447266</c:v>
                </c:pt>
                <c:pt idx="1599">
                  <c:v>60.020999908447266</c:v>
                </c:pt>
                <c:pt idx="1600">
                  <c:v>60.018001556396484</c:v>
                </c:pt>
                <c:pt idx="1601">
                  <c:v>60.018001556396484</c:v>
                </c:pt>
                <c:pt idx="1602">
                  <c:v>60.016998291015625</c:v>
                </c:pt>
                <c:pt idx="1603">
                  <c:v>60.016998291015625</c:v>
                </c:pt>
                <c:pt idx="1604">
                  <c:v>60.015998840332031</c:v>
                </c:pt>
                <c:pt idx="1605">
                  <c:v>60.015998840332031</c:v>
                </c:pt>
                <c:pt idx="1606">
                  <c:v>60.014999389648438</c:v>
                </c:pt>
                <c:pt idx="1607">
                  <c:v>60.014999389648438</c:v>
                </c:pt>
                <c:pt idx="1608">
                  <c:v>60.013999938964844</c:v>
                </c:pt>
                <c:pt idx="1609">
                  <c:v>60.013999938964844</c:v>
                </c:pt>
                <c:pt idx="1610">
                  <c:v>60.01300048828125</c:v>
                </c:pt>
                <c:pt idx="1611">
                  <c:v>60.01300048828125</c:v>
                </c:pt>
                <c:pt idx="1612">
                  <c:v>60.013999938964844</c:v>
                </c:pt>
                <c:pt idx="1613">
                  <c:v>60.013999938964844</c:v>
                </c:pt>
                <c:pt idx="1614">
                  <c:v>60.01300048828125</c:v>
                </c:pt>
                <c:pt idx="1615">
                  <c:v>60.01300048828125</c:v>
                </c:pt>
                <c:pt idx="1616">
                  <c:v>60.013999938964844</c:v>
                </c:pt>
                <c:pt idx="1617">
                  <c:v>60.013999938964844</c:v>
                </c:pt>
                <c:pt idx="1618">
                  <c:v>60.013999938964844</c:v>
                </c:pt>
                <c:pt idx="1619">
                  <c:v>60.013999938964844</c:v>
                </c:pt>
                <c:pt idx="1620">
                  <c:v>60.011001586914063</c:v>
                </c:pt>
                <c:pt idx="1621">
                  <c:v>60.011001586914063</c:v>
                </c:pt>
                <c:pt idx="1622">
                  <c:v>60.007999420166016</c:v>
                </c:pt>
                <c:pt idx="1623">
                  <c:v>60.007999420166016</c:v>
                </c:pt>
                <c:pt idx="1624">
                  <c:v>60.005001068115234</c:v>
                </c:pt>
                <c:pt idx="1625">
                  <c:v>60.005001068115234</c:v>
                </c:pt>
                <c:pt idx="1626">
                  <c:v>60.002998352050781</c:v>
                </c:pt>
                <c:pt idx="1627">
                  <c:v>60.002998352050781</c:v>
                </c:pt>
                <c:pt idx="1628">
                  <c:v>60.002998352050781</c:v>
                </c:pt>
                <c:pt idx="1629">
                  <c:v>60.002998352050781</c:v>
                </c:pt>
                <c:pt idx="1630">
                  <c:v>60.000999450683594</c:v>
                </c:pt>
                <c:pt idx="1631">
                  <c:v>60.000999450683594</c:v>
                </c:pt>
                <c:pt idx="1632">
                  <c:v>60.000999450683594</c:v>
                </c:pt>
                <c:pt idx="1633">
                  <c:v>60.000999450683594</c:v>
                </c:pt>
                <c:pt idx="1634">
                  <c:v>59.995998382568359</c:v>
                </c:pt>
                <c:pt idx="1635">
                  <c:v>59.995998382568359</c:v>
                </c:pt>
                <c:pt idx="1636">
                  <c:v>59.993999481201172</c:v>
                </c:pt>
                <c:pt idx="1637">
                  <c:v>59.993999481201172</c:v>
                </c:pt>
                <c:pt idx="1638">
                  <c:v>59.992000579833984</c:v>
                </c:pt>
                <c:pt idx="1639">
                  <c:v>59.992000579833984</c:v>
                </c:pt>
                <c:pt idx="1640">
                  <c:v>59.990001678466797</c:v>
                </c:pt>
                <c:pt idx="1641">
                  <c:v>59.990001678466797</c:v>
                </c:pt>
                <c:pt idx="1642">
                  <c:v>59.992000579833984</c:v>
                </c:pt>
                <c:pt idx="1643">
                  <c:v>59.992000579833984</c:v>
                </c:pt>
                <c:pt idx="1644">
                  <c:v>59.993000030517578</c:v>
                </c:pt>
                <c:pt idx="1645">
                  <c:v>59.993000030517578</c:v>
                </c:pt>
                <c:pt idx="1646">
                  <c:v>59.992000579833984</c:v>
                </c:pt>
                <c:pt idx="1647">
                  <c:v>59.992000579833984</c:v>
                </c:pt>
                <c:pt idx="1648">
                  <c:v>59.990001678466797</c:v>
                </c:pt>
                <c:pt idx="1649">
                  <c:v>59.990001678466797</c:v>
                </c:pt>
                <c:pt idx="1650">
                  <c:v>59.990001678466797</c:v>
                </c:pt>
                <c:pt idx="1651">
                  <c:v>59.990001678466797</c:v>
                </c:pt>
                <c:pt idx="1652">
                  <c:v>59.987998962402344</c:v>
                </c:pt>
                <c:pt idx="1653">
                  <c:v>59.987998962402344</c:v>
                </c:pt>
                <c:pt idx="1654">
                  <c:v>59.986000061035156</c:v>
                </c:pt>
                <c:pt idx="1655">
                  <c:v>59.986000061035156</c:v>
                </c:pt>
                <c:pt idx="1656">
                  <c:v>59.986000061035156</c:v>
                </c:pt>
                <c:pt idx="1657">
                  <c:v>59.986000061035156</c:v>
                </c:pt>
                <c:pt idx="1658">
                  <c:v>59.98699951171875</c:v>
                </c:pt>
                <c:pt idx="1659">
                  <c:v>59.98699951171875</c:v>
                </c:pt>
                <c:pt idx="1660">
                  <c:v>59.985000610351563</c:v>
                </c:pt>
                <c:pt idx="1661">
                  <c:v>59.985000610351563</c:v>
                </c:pt>
                <c:pt idx="1662">
                  <c:v>59.984001159667969</c:v>
                </c:pt>
                <c:pt idx="1663">
                  <c:v>59.984001159667969</c:v>
                </c:pt>
                <c:pt idx="1664">
                  <c:v>59.985000610351563</c:v>
                </c:pt>
                <c:pt idx="1665">
                  <c:v>59.985000610351563</c:v>
                </c:pt>
                <c:pt idx="1666">
                  <c:v>59.98699951171875</c:v>
                </c:pt>
                <c:pt idx="1667">
                  <c:v>59.98699951171875</c:v>
                </c:pt>
                <c:pt idx="1668">
                  <c:v>59.987998962402344</c:v>
                </c:pt>
                <c:pt idx="1669">
                  <c:v>59.987998962402344</c:v>
                </c:pt>
                <c:pt idx="1670">
                  <c:v>59.990001678466797</c:v>
                </c:pt>
                <c:pt idx="1671">
                  <c:v>59.990001678466797</c:v>
                </c:pt>
                <c:pt idx="1672">
                  <c:v>59.988998413085937</c:v>
                </c:pt>
                <c:pt idx="1673">
                  <c:v>59.988998413085937</c:v>
                </c:pt>
                <c:pt idx="1674">
                  <c:v>59.991001129150391</c:v>
                </c:pt>
                <c:pt idx="1675">
                  <c:v>59.991001129150391</c:v>
                </c:pt>
                <c:pt idx="1676">
                  <c:v>59.993999481201172</c:v>
                </c:pt>
                <c:pt idx="1677">
                  <c:v>59.993999481201172</c:v>
                </c:pt>
                <c:pt idx="1678">
                  <c:v>59.993999481201172</c:v>
                </c:pt>
                <c:pt idx="1679">
                  <c:v>59.993999481201172</c:v>
                </c:pt>
                <c:pt idx="1680">
                  <c:v>59.994998931884766</c:v>
                </c:pt>
                <c:pt idx="1681">
                  <c:v>59.994998931884766</c:v>
                </c:pt>
                <c:pt idx="1682">
                  <c:v>59.994998931884766</c:v>
                </c:pt>
                <c:pt idx="1683">
                  <c:v>59.994998931884766</c:v>
                </c:pt>
                <c:pt idx="1684">
                  <c:v>59.993999481201172</c:v>
                </c:pt>
                <c:pt idx="1685">
                  <c:v>59.993999481201172</c:v>
                </c:pt>
                <c:pt idx="1686">
                  <c:v>59.993000030517578</c:v>
                </c:pt>
                <c:pt idx="1687">
                  <c:v>59.993000030517578</c:v>
                </c:pt>
                <c:pt idx="1688">
                  <c:v>59.992000579833984</c:v>
                </c:pt>
                <c:pt idx="1689">
                  <c:v>59.992000579833984</c:v>
                </c:pt>
                <c:pt idx="1690">
                  <c:v>59.990001678466797</c:v>
                </c:pt>
                <c:pt idx="1691">
                  <c:v>59.990001678466797</c:v>
                </c:pt>
                <c:pt idx="1692">
                  <c:v>59.987998962402344</c:v>
                </c:pt>
                <c:pt idx="1693">
                  <c:v>59.987998962402344</c:v>
                </c:pt>
                <c:pt idx="1694">
                  <c:v>59.987998962402344</c:v>
                </c:pt>
                <c:pt idx="1695">
                  <c:v>59.987998962402344</c:v>
                </c:pt>
                <c:pt idx="1696">
                  <c:v>59.991001129150391</c:v>
                </c:pt>
                <c:pt idx="1697">
                  <c:v>59.991001129150391</c:v>
                </c:pt>
                <c:pt idx="1698">
                  <c:v>59.993000030517578</c:v>
                </c:pt>
                <c:pt idx="1699">
                  <c:v>59.993000030517578</c:v>
                </c:pt>
                <c:pt idx="1700">
                  <c:v>59.997001647949219</c:v>
                </c:pt>
                <c:pt idx="1701">
                  <c:v>59.997001647949219</c:v>
                </c:pt>
                <c:pt idx="1702">
                  <c:v>59.998001098632813</c:v>
                </c:pt>
                <c:pt idx="1703">
                  <c:v>59.998001098632813</c:v>
                </c:pt>
                <c:pt idx="1704">
                  <c:v>59.998001098632813</c:v>
                </c:pt>
                <c:pt idx="1705">
                  <c:v>59.998001098632813</c:v>
                </c:pt>
                <c:pt idx="1706">
                  <c:v>59.994998931884766</c:v>
                </c:pt>
                <c:pt idx="1707">
                  <c:v>59.994998931884766</c:v>
                </c:pt>
                <c:pt idx="1708">
                  <c:v>59.993999481201172</c:v>
                </c:pt>
                <c:pt idx="1709">
                  <c:v>59.993999481201172</c:v>
                </c:pt>
                <c:pt idx="1710">
                  <c:v>59.992000579833984</c:v>
                </c:pt>
                <c:pt idx="1711">
                  <c:v>59.992000579833984</c:v>
                </c:pt>
                <c:pt idx="1712">
                  <c:v>59.993000030517578</c:v>
                </c:pt>
                <c:pt idx="1713">
                  <c:v>59.993000030517578</c:v>
                </c:pt>
                <c:pt idx="1714">
                  <c:v>59.993999481201172</c:v>
                </c:pt>
                <c:pt idx="1715">
                  <c:v>59.993999481201172</c:v>
                </c:pt>
                <c:pt idx="1716">
                  <c:v>59.994998931884766</c:v>
                </c:pt>
                <c:pt idx="1717">
                  <c:v>59.994998931884766</c:v>
                </c:pt>
                <c:pt idx="1718">
                  <c:v>59.997001647949219</c:v>
                </c:pt>
                <c:pt idx="1719">
                  <c:v>59.997001647949219</c:v>
                </c:pt>
                <c:pt idx="1720">
                  <c:v>60</c:v>
                </c:pt>
                <c:pt idx="1721">
                  <c:v>60</c:v>
                </c:pt>
                <c:pt idx="1722">
                  <c:v>59.999000549316406</c:v>
                </c:pt>
                <c:pt idx="1723">
                  <c:v>59.999000549316406</c:v>
                </c:pt>
                <c:pt idx="1724">
                  <c:v>59.999000549316406</c:v>
                </c:pt>
                <c:pt idx="1725">
                  <c:v>59.999000549316406</c:v>
                </c:pt>
                <c:pt idx="1726">
                  <c:v>59.999000549316406</c:v>
                </c:pt>
                <c:pt idx="1727">
                  <c:v>59.999000549316406</c:v>
                </c:pt>
                <c:pt idx="1728">
                  <c:v>60</c:v>
                </c:pt>
                <c:pt idx="1729">
                  <c:v>60</c:v>
                </c:pt>
                <c:pt idx="1730">
                  <c:v>60.000999450683594</c:v>
                </c:pt>
                <c:pt idx="1731">
                  <c:v>60.000999450683594</c:v>
                </c:pt>
                <c:pt idx="1732">
                  <c:v>60</c:v>
                </c:pt>
                <c:pt idx="1733">
                  <c:v>60</c:v>
                </c:pt>
                <c:pt idx="1734">
                  <c:v>60.000999450683594</c:v>
                </c:pt>
                <c:pt idx="1735">
                  <c:v>60.000999450683594</c:v>
                </c:pt>
                <c:pt idx="1736">
                  <c:v>60.000999450683594</c:v>
                </c:pt>
                <c:pt idx="1737">
                  <c:v>60.000999450683594</c:v>
                </c:pt>
                <c:pt idx="1738">
                  <c:v>60</c:v>
                </c:pt>
                <c:pt idx="1739">
                  <c:v>60</c:v>
                </c:pt>
                <c:pt idx="1740">
                  <c:v>60</c:v>
                </c:pt>
                <c:pt idx="1741">
                  <c:v>60</c:v>
                </c:pt>
                <c:pt idx="1742">
                  <c:v>60.000999450683594</c:v>
                </c:pt>
                <c:pt idx="1743">
                  <c:v>60.000999450683594</c:v>
                </c:pt>
                <c:pt idx="1744">
                  <c:v>59.999000549316406</c:v>
                </c:pt>
                <c:pt idx="1745">
                  <c:v>59.999000549316406</c:v>
                </c:pt>
                <c:pt idx="1746">
                  <c:v>60.002998352050781</c:v>
                </c:pt>
                <c:pt idx="1747">
                  <c:v>60.002998352050781</c:v>
                </c:pt>
                <c:pt idx="1748">
                  <c:v>60.006000518798828</c:v>
                </c:pt>
                <c:pt idx="1749">
                  <c:v>60.006000518798828</c:v>
                </c:pt>
                <c:pt idx="1750">
                  <c:v>60.006999969482422</c:v>
                </c:pt>
                <c:pt idx="1751">
                  <c:v>60.006999969482422</c:v>
                </c:pt>
                <c:pt idx="1752">
                  <c:v>60.006999969482422</c:v>
                </c:pt>
                <c:pt idx="1753">
                  <c:v>60.006999969482422</c:v>
                </c:pt>
                <c:pt idx="1754">
                  <c:v>60.007999420166016</c:v>
                </c:pt>
                <c:pt idx="1755">
                  <c:v>60.007999420166016</c:v>
                </c:pt>
                <c:pt idx="1756">
                  <c:v>60.007999420166016</c:v>
                </c:pt>
                <c:pt idx="1757">
                  <c:v>60.007999420166016</c:v>
                </c:pt>
                <c:pt idx="1758">
                  <c:v>60.011001586914063</c:v>
                </c:pt>
                <c:pt idx="1759">
                  <c:v>60.011001586914063</c:v>
                </c:pt>
                <c:pt idx="1760">
                  <c:v>60.014999389648438</c:v>
                </c:pt>
                <c:pt idx="1761">
                  <c:v>60.014999389648438</c:v>
                </c:pt>
                <c:pt idx="1762">
                  <c:v>60.013999938964844</c:v>
                </c:pt>
                <c:pt idx="1763">
                  <c:v>60.013999938964844</c:v>
                </c:pt>
                <c:pt idx="1764">
                  <c:v>60.015998840332031</c:v>
                </c:pt>
                <c:pt idx="1765">
                  <c:v>60.015998840332031</c:v>
                </c:pt>
                <c:pt idx="1766">
                  <c:v>60.019001007080078</c:v>
                </c:pt>
                <c:pt idx="1767">
                  <c:v>60.019001007080078</c:v>
                </c:pt>
                <c:pt idx="1768">
                  <c:v>60.018001556396484</c:v>
                </c:pt>
                <c:pt idx="1769">
                  <c:v>60.018001556396484</c:v>
                </c:pt>
                <c:pt idx="1770">
                  <c:v>60.018001556396484</c:v>
                </c:pt>
                <c:pt idx="1771">
                  <c:v>60.018001556396484</c:v>
                </c:pt>
                <c:pt idx="1772">
                  <c:v>60.016998291015625</c:v>
                </c:pt>
                <c:pt idx="1773">
                  <c:v>60.016998291015625</c:v>
                </c:pt>
                <c:pt idx="1774">
                  <c:v>60.014999389648438</c:v>
                </c:pt>
                <c:pt idx="1775">
                  <c:v>60.014999389648438</c:v>
                </c:pt>
                <c:pt idx="1776">
                  <c:v>60.012001037597656</c:v>
                </c:pt>
                <c:pt idx="1777">
                  <c:v>60.012001037597656</c:v>
                </c:pt>
                <c:pt idx="1778">
                  <c:v>60.008998870849609</c:v>
                </c:pt>
                <c:pt idx="1779">
                  <c:v>60.008998870849609</c:v>
                </c:pt>
                <c:pt idx="1780">
                  <c:v>60.006000518798828</c:v>
                </c:pt>
                <c:pt idx="1781">
                  <c:v>60.006000518798828</c:v>
                </c:pt>
                <c:pt idx="1782">
                  <c:v>60.002998352050781</c:v>
                </c:pt>
                <c:pt idx="1783">
                  <c:v>60.002998352050781</c:v>
                </c:pt>
                <c:pt idx="1784">
                  <c:v>59.997001647949219</c:v>
                </c:pt>
                <c:pt idx="1785">
                  <c:v>59.997001647949219</c:v>
                </c:pt>
                <c:pt idx="1786">
                  <c:v>59.995998382568359</c:v>
                </c:pt>
                <c:pt idx="1787">
                  <c:v>59.995998382568359</c:v>
                </c:pt>
                <c:pt idx="1788">
                  <c:v>59.992000579833984</c:v>
                </c:pt>
                <c:pt idx="1789">
                  <c:v>59.992000579833984</c:v>
                </c:pt>
                <c:pt idx="1790">
                  <c:v>59.987998962402344</c:v>
                </c:pt>
                <c:pt idx="1791">
                  <c:v>59.987998962402344</c:v>
                </c:pt>
                <c:pt idx="1792">
                  <c:v>59.984001159667969</c:v>
                </c:pt>
                <c:pt idx="1793">
                  <c:v>59.984001159667969</c:v>
                </c:pt>
                <c:pt idx="1794">
                  <c:v>59.981998443603516</c:v>
                </c:pt>
                <c:pt idx="1795">
                  <c:v>59.981998443603516</c:v>
                </c:pt>
                <c:pt idx="1796">
                  <c:v>59.981998443603516</c:v>
                </c:pt>
                <c:pt idx="1797">
                  <c:v>59.981998443603516</c:v>
                </c:pt>
                <c:pt idx="1798">
                  <c:v>59.980998992919922</c:v>
                </c:pt>
                <c:pt idx="1799">
                  <c:v>59.980998992919922</c:v>
                </c:pt>
                <c:pt idx="1800">
                  <c:v>59.981998443603516</c:v>
                </c:pt>
                <c:pt idx="1801">
                  <c:v>59.981998443603516</c:v>
                </c:pt>
                <c:pt idx="1802">
                  <c:v>59.980998992919922</c:v>
                </c:pt>
                <c:pt idx="1803">
                  <c:v>59.980998992919922</c:v>
                </c:pt>
                <c:pt idx="1804">
                  <c:v>59.979000091552734</c:v>
                </c:pt>
                <c:pt idx="1805">
                  <c:v>59.979000091552734</c:v>
                </c:pt>
                <c:pt idx="1806">
                  <c:v>59.979999542236328</c:v>
                </c:pt>
                <c:pt idx="1807">
                  <c:v>59.979999542236328</c:v>
                </c:pt>
                <c:pt idx="1808">
                  <c:v>59.979999542236328</c:v>
                </c:pt>
                <c:pt idx="1809">
                  <c:v>59.979999542236328</c:v>
                </c:pt>
                <c:pt idx="1810">
                  <c:v>59.981998443603516</c:v>
                </c:pt>
                <c:pt idx="1811">
                  <c:v>59.981998443603516</c:v>
                </c:pt>
                <c:pt idx="1812">
                  <c:v>59.979999542236328</c:v>
                </c:pt>
                <c:pt idx="1813">
                  <c:v>59.979999542236328</c:v>
                </c:pt>
                <c:pt idx="1814">
                  <c:v>59.981998443603516</c:v>
                </c:pt>
                <c:pt idx="1815">
                  <c:v>59.981998443603516</c:v>
                </c:pt>
                <c:pt idx="1816">
                  <c:v>59.985000610351563</c:v>
                </c:pt>
                <c:pt idx="1817">
                  <c:v>59.985000610351563</c:v>
                </c:pt>
                <c:pt idx="1818">
                  <c:v>59.98699951171875</c:v>
                </c:pt>
                <c:pt idx="1819">
                  <c:v>59.98699951171875</c:v>
                </c:pt>
                <c:pt idx="1820">
                  <c:v>59.987998962402344</c:v>
                </c:pt>
                <c:pt idx="1821">
                  <c:v>59.987998962402344</c:v>
                </c:pt>
                <c:pt idx="1822">
                  <c:v>59.987998962402344</c:v>
                </c:pt>
                <c:pt idx="1823">
                  <c:v>59.987998962402344</c:v>
                </c:pt>
                <c:pt idx="1824">
                  <c:v>59.986000061035156</c:v>
                </c:pt>
                <c:pt idx="1825">
                  <c:v>59.986000061035156</c:v>
                </c:pt>
                <c:pt idx="1826">
                  <c:v>59.983001708984375</c:v>
                </c:pt>
                <c:pt idx="1827">
                  <c:v>59.983001708984375</c:v>
                </c:pt>
                <c:pt idx="1828">
                  <c:v>59.983001708984375</c:v>
                </c:pt>
                <c:pt idx="1829">
                  <c:v>59.983001708984375</c:v>
                </c:pt>
                <c:pt idx="1830">
                  <c:v>59.980998992919922</c:v>
                </c:pt>
                <c:pt idx="1831">
                  <c:v>59.980998992919922</c:v>
                </c:pt>
                <c:pt idx="1832">
                  <c:v>59.979999542236328</c:v>
                </c:pt>
                <c:pt idx="1833">
                  <c:v>59.979999542236328</c:v>
                </c:pt>
                <c:pt idx="1834">
                  <c:v>59.979999542236328</c:v>
                </c:pt>
                <c:pt idx="1835">
                  <c:v>59.979999542236328</c:v>
                </c:pt>
                <c:pt idx="1836">
                  <c:v>59.981998443603516</c:v>
                </c:pt>
                <c:pt idx="1837">
                  <c:v>59.981998443603516</c:v>
                </c:pt>
                <c:pt idx="1838">
                  <c:v>59.981998443603516</c:v>
                </c:pt>
                <c:pt idx="1839">
                  <c:v>59.981998443603516</c:v>
                </c:pt>
                <c:pt idx="1840">
                  <c:v>59.984001159667969</c:v>
                </c:pt>
                <c:pt idx="1841">
                  <c:v>59.984001159667969</c:v>
                </c:pt>
                <c:pt idx="1842">
                  <c:v>59.981998443603516</c:v>
                </c:pt>
                <c:pt idx="1843">
                  <c:v>59.981998443603516</c:v>
                </c:pt>
                <c:pt idx="1844">
                  <c:v>59.981998443603516</c:v>
                </c:pt>
                <c:pt idx="1845">
                  <c:v>59.981998443603516</c:v>
                </c:pt>
                <c:pt idx="1846">
                  <c:v>59.983001708984375</c:v>
                </c:pt>
                <c:pt idx="1847">
                  <c:v>59.983001708984375</c:v>
                </c:pt>
                <c:pt idx="1848">
                  <c:v>59.981998443603516</c:v>
                </c:pt>
                <c:pt idx="1849">
                  <c:v>59.981998443603516</c:v>
                </c:pt>
                <c:pt idx="1850">
                  <c:v>59.984001159667969</c:v>
                </c:pt>
                <c:pt idx="1851">
                  <c:v>59.984001159667969</c:v>
                </c:pt>
                <c:pt idx="1852">
                  <c:v>59.981998443603516</c:v>
                </c:pt>
                <c:pt idx="1853">
                  <c:v>59.981998443603516</c:v>
                </c:pt>
                <c:pt idx="1854">
                  <c:v>59.985000610351563</c:v>
                </c:pt>
                <c:pt idx="1855">
                  <c:v>59.985000610351563</c:v>
                </c:pt>
                <c:pt idx="1856">
                  <c:v>59.985000610351563</c:v>
                </c:pt>
                <c:pt idx="1857">
                  <c:v>59.985000610351563</c:v>
                </c:pt>
                <c:pt idx="1858">
                  <c:v>59.984001159667969</c:v>
                </c:pt>
                <c:pt idx="1859">
                  <c:v>59.984001159667969</c:v>
                </c:pt>
                <c:pt idx="1860">
                  <c:v>59.983001708984375</c:v>
                </c:pt>
                <c:pt idx="1861">
                  <c:v>59.983001708984375</c:v>
                </c:pt>
                <c:pt idx="1862">
                  <c:v>59.984001159667969</c:v>
                </c:pt>
                <c:pt idx="1863">
                  <c:v>59.984001159667969</c:v>
                </c:pt>
                <c:pt idx="1864">
                  <c:v>59.986000061035156</c:v>
                </c:pt>
                <c:pt idx="1865">
                  <c:v>59.986000061035156</c:v>
                </c:pt>
                <c:pt idx="1866">
                  <c:v>59.987998962402344</c:v>
                </c:pt>
                <c:pt idx="1867">
                  <c:v>59.987998962402344</c:v>
                </c:pt>
                <c:pt idx="1868">
                  <c:v>59.986000061035156</c:v>
                </c:pt>
                <c:pt idx="1869">
                  <c:v>59.986000061035156</c:v>
                </c:pt>
                <c:pt idx="1870">
                  <c:v>59.985000610351563</c:v>
                </c:pt>
                <c:pt idx="1871">
                  <c:v>59.985000610351563</c:v>
                </c:pt>
                <c:pt idx="1872">
                  <c:v>59.981998443603516</c:v>
                </c:pt>
                <c:pt idx="1873">
                  <c:v>59.981998443603516</c:v>
                </c:pt>
                <c:pt idx="1874">
                  <c:v>59.985000610351563</c:v>
                </c:pt>
                <c:pt idx="1875">
                  <c:v>59.985000610351563</c:v>
                </c:pt>
                <c:pt idx="1876">
                  <c:v>59.985000610351563</c:v>
                </c:pt>
                <c:pt idx="1877">
                  <c:v>59.985000610351563</c:v>
                </c:pt>
                <c:pt idx="1878">
                  <c:v>59.986000061035156</c:v>
                </c:pt>
                <c:pt idx="1879">
                  <c:v>59.986000061035156</c:v>
                </c:pt>
                <c:pt idx="1880">
                  <c:v>59.98699951171875</c:v>
                </c:pt>
                <c:pt idx="1881">
                  <c:v>59.98699951171875</c:v>
                </c:pt>
                <c:pt idx="1882">
                  <c:v>59.987998962402344</c:v>
                </c:pt>
                <c:pt idx="1883">
                  <c:v>59.987998962402344</c:v>
                </c:pt>
                <c:pt idx="1884">
                  <c:v>59.990001678466797</c:v>
                </c:pt>
                <c:pt idx="1885">
                  <c:v>59.990001678466797</c:v>
                </c:pt>
                <c:pt idx="1886">
                  <c:v>59.992000579833984</c:v>
                </c:pt>
                <c:pt idx="1887">
                  <c:v>59.992000579833984</c:v>
                </c:pt>
                <c:pt idx="1888">
                  <c:v>59.997001647949219</c:v>
                </c:pt>
                <c:pt idx="1889">
                  <c:v>59.997001647949219</c:v>
                </c:pt>
                <c:pt idx="1890">
                  <c:v>60.000999450683594</c:v>
                </c:pt>
                <c:pt idx="1891">
                  <c:v>60.000999450683594</c:v>
                </c:pt>
                <c:pt idx="1892">
                  <c:v>60.002998352050781</c:v>
                </c:pt>
                <c:pt idx="1893">
                  <c:v>60.002998352050781</c:v>
                </c:pt>
                <c:pt idx="1894">
                  <c:v>60.006000518798828</c:v>
                </c:pt>
                <c:pt idx="1895">
                  <c:v>60.006000518798828</c:v>
                </c:pt>
                <c:pt idx="1896">
                  <c:v>60.011001586914063</c:v>
                </c:pt>
                <c:pt idx="1897">
                  <c:v>60.011001586914063</c:v>
                </c:pt>
                <c:pt idx="1898">
                  <c:v>60.01300048828125</c:v>
                </c:pt>
                <c:pt idx="1899">
                  <c:v>60.01300048828125</c:v>
                </c:pt>
                <c:pt idx="1900">
                  <c:v>60.01300048828125</c:v>
                </c:pt>
                <c:pt idx="1901">
                  <c:v>60.01300048828125</c:v>
                </c:pt>
                <c:pt idx="1902">
                  <c:v>60.01300048828125</c:v>
                </c:pt>
                <c:pt idx="1903">
                  <c:v>60.01300048828125</c:v>
                </c:pt>
                <c:pt idx="1904">
                  <c:v>60.016998291015625</c:v>
                </c:pt>
                <c:pt idx="1905">
                  <c:v>60.016998291015625</c:v>
                </c:pt>
                <c:pt idx="1906">
                  <c:v>60.016998291015625</c:v>
                </c:pt>
                <c:pt idx="1907">
                  <c:v>60.016998291015625</c:v>
                </c:pt>
                <c:pt idx="1908">
                  <c:v>60.015998840332031</c:v>
                </c:pt>
                <c:pt idx="1909">
                  <c:v>60.015998840332031</c:v>
                </c:pt>
                <c:pt idx="1910">
                  <c:v>60.015998840332031</c:v>
                </c:pt>
                <c:pt idx="1911">
                  <c:v>60.015998840332031</c:v>
                </c:pt>
                <c:pt idx="1912">
                  <c:v>60.014999389648438</c:v>
                </c:pt>
                <c:pt idx="1913">
                  <c:v>60.014999389648438</c:v>
                </c:pt>
                <c:pt idx="1914">
                  <c:v>60.012001037597656</c:v>
                </c:pt>
                <c:pt idx="1915">
                  <c:v>60.012001037597656</c:v>
                </c:pt>
                <c:pt idx="1916">
                  <c:v>60.011001586914063</c:v>
                </c:pt>
                <c:pt idx="1917">
                  <c:v>60.011001586914063</c:v>
                </c:pt>
                <c:pt idx="1918">
                  <c:v>60.007999420166016</c:v>
                </c:pt>
                <c:pt idx="1919">
                  <c:v>60.007999420166016</c:v>
                </c:pt>
                <c:pt idx="1920">
                  <c:v>60.006000518798828</c:v>
                </c:pt>
                <c:pt idx="1921">
                  <c:v>60.006000518798828</c:v>
                </c:pt>
                <c:pt idx="1922">
                  <c:v>60.005001068115234</c:v>
                </c:pt>
                <c:pt idx="1923">
                  <c:v>60.005001068115234</c:v>
                </c:pt>
                <c:pt idx="1924">
                  <c:v>60.008998870849609</c:v>
                </c:pt>
                <c:pt idx="1925">
                  <c:v>60.008998870849609</c:v>
                </c:pt>
                <c:pt idx="1926">
                  <c:v>60.011001586914063</c:v>
                </c:pt>
                <c:pt idx="1927">
                  <c:v>60.011001586914063</c:v>
                </c:pt>
                <c:pt idx="1928">
                  <c:v>60.01300048828125</c:v>
                </c:pt>
                <c:pt idx="1929">
                  <c:v>60.01300048828125</c:v>
                </c:pt>
                <c:pt idx="1930">
                  <c:v>60.013999938964844</c:v>
                </c:pt>
                <c:pt idx="1931">
                  <c:v>60.013999938964844</c:v>
                </c:pt>
                <c:pt idx="1932">
                  <c:v>60.014999389648438</c:v>
                </c:pt>
                <c:pt idx="1933">
                  <c:v>60.014999389648438</c:v>
                </c:pt>
                <c:pt idx="1934">
                  <c:v>60.012001037597656</c:v>
                </c:pt>
                <c:pt idx="1935">
                  <c:v>60.012001037597656</c:v>
                </c:pt>
                <c:pt idx="1936">
                  <c:v>59.995998382568359</c:v>
                </c:pt>
                <c:pt idx="1937">
                  <c:v>59.995998382568359</c:v>
                </c:pt>
                <c:pt idx="1938">
                  <c:v>59.985000610351563</c:v>
                </c:pt>
                <c:pt idx="1939">
                  <c:v>59.985000610351563</c:v>
                </c:pt>
                <c:pt idx="1940">
                  <c:v>59.981998443603516</c:v>
                </c:pt>
                <c:pt idx="1941">
                  <c:v>59.981998443603516</c:v>
                </c:pt>
                <c:pt idx="1942">
                  <c:v>59.985000610351563</c:v>
                </c:pt>
                <c:pt idx="1943">
                  <c:v>59.985000610351563</c:v>
                </c:pt>
                <c:pt idx="1944">
                  <c:v>59.987998962402344</c:v>
                </c:pt>
                <c:pt idx="1945">
                  <c:v>59.987998962402344</c:v>
                </c:pt>
                <c:pt idx="1946">
                  <c:v>59.990001678466797</c:v>
                </c:pt>
                <c:pt idx="1947">
                  <c:v>59.990001678466797</c:v>
                </c:pt>
                <c:pt idx="1948">
                  <c:v>59.990001678466797</c:v>
                </c:pt>
                <c:pt idx="1949">
                  <c:v>59.990001678466797</c:v>
                </c:pt>
                <c:pt idx="1950">
                  <c:v>59.988998413085937</c:v>
                </c:pt>
                <c:pt idx="1951">
                  <c:v>59.988998413085937</c:v>
                </c:pt>
                <c:pt idx="1952">
                  <c:v>59.985000610351563</c:v>
                </c:pt>
                <c:pt idx="1953">
                  <c:v>59.985000610351563</c:v>
                </c:pt>
                <c:pt idx="1954">
                  <c:v>59.986000061035156</c:v>
                </c:pt>
                <c:pt idx="1955">
                  <c:v>59.986000061035156</c:v>
                </c:pt>
                <c:pt idx="1956">
                  <c:v>59.98699951171875</c:v>
                </c:pt>
                <c:pt idx="1957">
                  <c:v>59.98699951171875</c:v>
                </c:pt>
                <c:pt idx="1958">
                  <c:v>59.987998962402344</c:v>
                </c:pt>
                <c:pt idx="1959">
                  <c:v>59.987998962402344</c:v>
                </c:pt>
                <c:pt idx="1960">
                  <c:v>59.987998962402344</c:v>
                </c:pt>
                <c:pt idx="1961">
                  <c:v>59.987998962402344</c:v>
                </c:pt>
                <c:pt idx="1962">
                  <c:v>59.991001129150391</c:v>
                </c:pt>
                <c:pt idx="1963">
                  <c:v>59.991001129150391</c:v>
                </c:pt>
                <c:pt idx="1964">
                  <c:v>59.993999481201172</c:v>
                </c:pt>
                <c:pt idx="1965">
                  <c:v>59.993999481201172</c:v>
                </c:pt>
                <c:pt idx="1966">
                  <c:v>60</c:v>
                </c:pt>
                <c:pt idx="1967">
                  <c:v>60</c:v>
                </c:pt>
                <c:pt idx="1968">
                  <c:v>60.006000518798828</c:v>
                </c:pt>
                <c:pt idx="1969">
                  <c:v>60.006000518798828</c:v>
                </c:pt>
                <c:pt idx="1970">
                  <c:v>60.011001586914063</c:v>
                </c:pt>
                <c:pt idx="1971">
                  <c:v>60.011001586914063</c:v>
                </c:pt>
                <c:pt idx="1972">
                  <c:v>60.013999938964844</c:v>
                </c:pt>
                <c:pt idx="1973">
                  <c:v>60.013999938964844</c:v>
                </c:pt>
                <c:pt idx="1974">
                  <c:v>60.016998291015625</c:v>
                </c:pt>
                <c:pt idx="1975">
                  <c:v>60.016998291015625</c:v>
                </c:pt>
                <c:pt idx="1976">
                  <c:v>60.018001556396484</c:v>
                </c:pt>
                <c:pt idx="1977">
                  <c:v>60.018001556396484</c:v>
                </c:pt>
                <c:pt idx="1978">
                  <c:v>60.020999908447266</c:v>
                </c:pt>
                <c:pt idx="1979">
                  <c:v>60.020999908447266</c:v>
                </c:pt>
                <c:pt idx="1980">
                  <c:v>60.023998260498047</c:v>
                </c:pt>
                <c:pt idx="1981">
                  <c:v>60.023998260498047</c:v>
                </c:pt>
                <c:pt idx="1982">
                  <c:v>60.025001525878906</c:v>
                </c:pt>
                <c:pt idx="1983">
                  <c:v>60.025001525878906</c:v>
                </c:pt>
                <c:pt idx="1984">
                  <c:v>60.027999877929687</c:v>
                </c:pt>
                <c:pt idx="1985">
                  <c:v>60.027999877929687</c:v>
                </c:pt>
                <c:pt idx="1986">
                  <c:v>60.027000427246094</c:v>
                </c:pt>
                <c:pt idx="1987">
                  <c:v>60.027000427246094</c:v>
                </c:pt>
                <c:pt idx="1988">
                  <c:v>60.028999328613281</c:v>
                </c:pt>
                <c:pt idx="1989">
                  <c:v>60.028999328613281</c:v>
                </c:pt>
                <c:pt idx="1990">
                  <c:v>60.027000427246094</c:v>
                </c:pt>
                <c:pt idx="1991">
                  <c:v>60.027000427246094</c:v>
                </c:pt>
                <c:pt idx="1992">
                  <c:v>60.027999877929687</c:v>
                </c:pt>
                <c:pt idx="1993">
                  <c:v>60.027999877929687</c:v>
                </c:pt>
                <c:pt idx="1994">
                  <c:v>60.028999328613281</c:v>
                </c:pt>
                <c:pt idx="1995">
                  <c:v>60.028999328613281</c:v>
                </c:pt>
                <c:pt idx="1996">
                  <c:v>60.028999328613281</c:v>
                </c:pt>
                <c:pt idx="1997">
                  <c:v>60.028999328613281</c:v>
                </c:pt>
                <c:pt idx="1998">
                  <c:v>60.028999328613281</c:v>
                </c:pt>
                <c:pt idx="1999">
                  <c:v>60.028999328613281</c:v>
                </c:pt>
                <c:pt idx="2000">
                  <c:v>60.029998779296875</c:v>
                </c:pt>
                <c:pt idx="2001">
                  <c:v>60.029998779296875</c:v>
                </c:pt>
                <c:pt idx="2002">
                  <c:v>60.034000396728516</c:v>
                </c:pt>
                <c:pt idx="2003">
                  <c:v>60.034000396728516</c:v>
                </c:pt>
                <c:pt idx="2004">
                  <c:v>60.034000396728516</c:v>
                </c:pt>
                <c:pt idx="2005">
                  <c:v>60.034000396728516</c:v>
                </c:pt>
                <c:pt idx="2006">
                  <c:v>60.035999298095703</c:v>
                </c:pt>
                <c:pt idx="2007">
                  <c:v>60.035999298095703</c:v>
                </c:pt>
                <c:pt idx="2008">
                  <c:v>60.034999847412109</c:v>
                </c:pt>
                <c:pt idx="2009">
                  <c:v>60.034999847412109</c:v>
                </c:pt>
                <c:pt idx="2010">
                  <c:v>60.034999847412109</c:v>
                </c:pt>
                <c:pt idx="2011">
                  <c:v>60.034999847412109</c:v>
                </c:pt>
                <c:pt idx="2012">
                  <c:v>60.034999847412109</c:v>
                </c:pt>
                <c:pt idx="2013">
                  <c:v>60.034999847412109</c:v>
                </c:pt>
                <c:pt idx="2014">
                  <c:v>60.033000946044922</c:v>
                </c:pt>
                <c:pt idx="2015">
                  <c:v>60.033000946044922</c:v>
                </c:pt>
                <c:pt idx="2016">
                  <c:v>60.030998229980469</c:v>
                </c:pt>
                <c:pt idx="2017">
                  <c:v>60.030998229980469</c:v>
                </c:pt>
                <c:pt idx="2018">
                  <c:v>60.030998229980469</c:v>
                </c:pt>
                <c:pt idx="2019">
                  <c:v>60.030998229980469</c:v>
                </c:pt>
                <c:pt idx="2020">
                  <c:v>60.032001495361328</c:v>
                </c:pt>
                <c:pt idx="2021">
                  <c:v>60.032001495361328</c:v>
                </c:pt>
                <c:pt idx="2022">
                  <c:v>60.034999847412109</c:v>
                </c:pt>
                <c:pt idx="2023">
                  <c:v>60.034999847412109</c:v>
                </c:pt>
                <c:pt idx="2024">
                  <c:v>60.037998199462891</c:v>
                </c:pt>
                <c:pt idx="2025">
                  <c:v>60.037998199462891</c:v>
                </c:pt>
                <c:pt idx="2026">
                  <c:v>60.036998748779297</c:v>
                </c:pt>
                <c:pt idx="2027">
                  <c:v>60.036998748779297</c:v>
                </c:pt>
                <c:pt idx="2028">
                  <c:v>60.034999847412109</c:v>
                </c:pt>
                <c:pt idx="2029">
                  <c:v>60.034999847412109</c:v>
                </c:pt>
                <c:pt idx="2030">
                  <c:v>60.036998748779297</c:v>
                </c:pt>
                <c:pt idx="2031">
                  <c:v>60.036998748779297</c:v>
                </c:pt>
                <c:pt idx="2032">
                  <c:v>60.036998748779297</c:v>
                </c:pt>
                <c:pt idx="2033">
                  <c:v>60.036998748779297</c:v>
                </c:pt>
                <c:pt idx="2034">
                  <c:v>60.034999847412109</c:v>
                </c:pt>
                <c:pt idx="2035">
                  <c:v>60.034999847412109</c:v>
                </c:pt>
                <c:pt idx="2036">
                  <c:v>60.036998748779297</c:v>
                </c:pt>
                <c:pt idx="2037">
                  <c:v>60.036998748779297</c:v>
                </c:pt>
                <c:pt idx="2038">
                  <c:v>60.035999298095703</c:v>
                </c:pt>
                <c:pt idx="2039">
                  <c:v>60.035999298095703</c:v>
                </c:pt>
                <c:pt idx="2040">
                  <c:v>60.035999298095703</c:v>
                </c:pt>
                <c:pt idx="2041">
                  <c:v>60.035999298095703</c:v>
                </c:pt>
                <c:pt idx="2042">
                  <c:v>60.036998748779297</c:v>
                </c:pt>
                <c:pt idx="2043">
                  <c:v>60.036998748779297</c:v>
                </c:pt>
                <c:pt idx="2044">
                  <c:v>60.035999298095703</c:v>
                </c:pt>
                <c:pt idx="2045">
                  <c:v>60.035999298095703</c:v>
                </c:pt>
                <c:pt idx="2046">
                  <c:v>60.035999298095703</c:v>
                </c:pt>
                <c:pt idx="2047">
                  <c:v>60.035999298095703</c:v>
                </c:pt>
                <c:pt idx="2048">
                  <c:v>60.034999847412109</c:v>
                </c:pt>
                <c:pt idx="2049">
                  <c:v>60.034999847412109</c:v>
                </c:pt>
                <c:pt idx="2050">
                  <c:v>60.035999298095703</c:v>
                </c:pt>
                <c:pt idx="2051">
                  <c:v>60.035999298095703</c:v>
                </c:pt>
                <c:pt idx="2052">
                  <c:v>60.036998748779297</c:v>
                </c:pt>
                <c:pt idx="2053">
                  <c:v>60.036998748779297</c:v>
                </c:pt>
                <c:pt idx="2054">
                  <c:v>60.037998199462891</c:v>
                </c:pt>
                <c:pt idx="2055">
                  <c:v>60.037998199462891</c:v>
                </c:pt>
                <c:pt idx="2056">
                  <c:v>60.036998748779297</c:v>
                </c:pt>
                <c:pt idx="2057">
                  <c:v>60.036998748779297</c:v>
                </c:pt>
                <c:pt idx="2058">
                  <c:v>60.035999298095703</c:v>
                </c:pt>
                <c:pt idx="2059">
                  <c:v>60.035999298095703</c:v>
                </c:pt>
                <c:pt idx="2060">
                  <c:v>60.036998748779297</c:v>
                </c:pt>
                <c:pt idx="2061">
                  <c:v>60.036998748779297</c:v>
                </c:pt>
                <c:pt idx="2062">
                  <c:v>60.035999298095703</c:v>
                </c:pt>
                <c:pt idx="2063">
                  <c:v>60.035999298095703</c:v>
                </c:pt>
                <c:pt idx="2064">
                  <c:v>60.035999298095703</c:v>
                </c:pt>
                <c:pt idx="2065">
                  <c:v>60.035999298095703</c:v>
                </c:pt>
                <c:pt idx="2066">
                  <c:v>60.034999847412109</c:v>
                </c:pt>
                <c:pt idx="2067">
                  <c:v>60.034999847412109</c:v>
                </c:pt>
                <c:pt idx="2068">
                  <c:v>60.034999847412109</c:v>
                </c:pt>
                <c:pt idx="2069">
                  <c:v>60.034999847412109</c:v>
                </c:pt>
                <c:pt idx="2070">
                  <c:v>60.036998748779297</c:v>
                </c:pt>
                <c:pt idx="2071">
                  <c:v>60.036998748779297</c:v>
                </c:pt>
                <c:pt idx="2072">
                  <c:v>60.037998199462891</c:v>
                </c:pt>
                <c:pt idx="2073">
                  <c:v>60.037998199462891</c:v>
                </c:pt>
                <c:pt idx="2074">
                  <c:v>60.033000946044922</c:v>
                </c:pt>
                <c:pt idx="2075">
                  <c:v>60.033000946044922</c:v>
                </c:pt>
                <c:pt idx="2076">
                  <c:v>60.032001495361328</c:v>
                </c:pt>
                <c:pt idx="2077">
                  <c:v>60.032001495361328</c:v>
                </c:pt>
                <c:pt idx="2078">
                  <c:v>60.033000946044922</c:v>
                </c:pt>
                <c:pt idx="2079">
                  <c:v>60.033000946044922</c:v>
                </c:pt>
                <c:pt idx="2080">
                  <c:v>60.032001495361328</c:v>
                </c:pt>
                <c:pt idx="2081">
                  <c:v>60.032001495361328</c:v>
                </c:pt>
                <c:pt idx="2082">
                  <c:v>60.032001495361328</c:v>
                </c:pt>
                <c:pt idx="2083">
                  <c:v>60.032001495361328</c:v>
                </c:pt>
                <c:pt idx="2084">
                  <c:v>60.030998229980469</c:v>
                </c:pt>
                <c:pt idx="2085">
                  <c:v>60.030998229980469</c:v>
                </c:pt>
                <c:pt idx="2086">
                  <c:v>60.029998779296875</c:v>
                </c:pt>
                <c:pt idx="2087">
                  <c:v>60.029998779296875</c:v>
                </c:pt>
                <c:pt idx="2088">
                  <c:v>60.028999328613281</c:v>
                </c:pt>
                <c:pt idx="2089">
                  <c:v>60.028999328613281</c:v>
                </c:pt>
                <c:pt idx="2090">
                  <c:v>60.028999328613281</c:v>
                </c:pt>
                <c:pt idx="2091">
                  <c:v>60.028999328613281</c:v>
                </c:pt>
                <c:pt idx="2092">
                  <c:v>60.027000427246094</c:v>
                </c:pt>
                <c:pt idx="2093">
                  <c:v>60.027000427246094</c:v>
                </c:pt>
                <c:pt idx="2094">
                  <c:v>60.027000427246094</c:v>
                </c:pt>
                <c:pt idx="2095">
                  <c:v>60.027000427246094</c:v>
                </c:pt>
                <c:pt idx="2096">
                  <c:v>60.027999877929687</c:v>
                </c:pt>
                <c:pt idx="2097">
                  <c:v>60.027999877929687</c:v>
                </c:pt>
                <c:pt idx="2098">
                  <c:v>60.027999877929687</c:v>
                </c:pt>
                <c:pt idx="2099">
                  <c:v>60.027999877929687</c:v>
                </c:pt>
                <c:pt idx="2100">
                  <c:v>60.028999328613281</c:v>
                </c:pt>
                <c:pt idx="2101">
                  <c:v>60.028999328613281</c:v>
                </c:pt>
                <c:pt idx="2102">
                  <c:v>60.028999328613281</c:v>
                </c:pt>
                <c:pt idx="2103">
                  <c:v>60.028999328613281</c:v>
                </c:pt>
                <c:pt idx="2104">
                  <c:v>60.030998229980469</c:v>
                </c:pt>
                <c:pt idx="2105">
                  <c:v>60.030998229980469</c:v>
                </c:pt>
                <c:pt idx="2106">
                  <c:v>60.030998229980469</c:v>
                </c:pt>
                <c:pt idx="2107">
                  <c:v>60.030998229980469</c:v>
                </c:pt>
                <c:pt idx="2108">
                  <c:v>60.029998779296875</c:v>
                </c:pt>
                <c:pt idx="2109">
                  <c:v>60.029998779296875</c:v>
                </c:pt>
                <c:pt idx="2110">
                  <c:v>60.030998229980469</c:v>
                </c:pt>
                <c:pt idx="2111">
                  <c:v>60.030998229980469</c:v>
                </c:pt>
                <c:pt idx="2112">
                  <c:v>60.030998229980469</c:v>
                </c:pt>
                <c:pt idx="2113">
                  <c:v>60.030998229980469</c:v>
                </c:pt>
                <c:pt idx="2114">
                  <c:v>60.032001495361328</c:v>
                </c:pt>
                <c:pt idx="2115">
                  <c:v>60.032001495361328</c:v>
                </c:pt>
                <c:pt idx="2116">
                  <c:v>60.033000946044922</c:v>
                </c:pt>
                <c:pt idx="2117">
                  <c:v>60.033000946044922</c:v>
                </c:pt>
                <c:pt idx="2118">
                  <c:v>60.035999298095703</c:v>
                </c:pt>
                <c:pt idx="2119">
                  <c:v>60.035999298095703</c:v>
                </c:pt>
                <c:pt idx="2120">
                  <c:v>60.034000396728516</c:v>
                </c:pt>
                <c:pt idx="2121">
                  <c:v>60.034000396728516</c:v>
                </c:pt>
                <c:pt idx="2122">
                  <c:v>60.032001495361328</c:v>
                </c:pt>
                <c:pt idx="2123">
                  <c:v>60.032001495361328</c:v>
                </c:pt>
                <c:pt idx="2124">
                  <c:v>60.030998229980469</c:v>
                </c:pt>
                <c:pt idx="2125">
                  <c:v>60.030998229980469</c:v>
                </c:pt>
                <c:pt idx="2126">
                  <c:v>60.029998779296875</c:v>
                </c:pt>
                <c:pt idx="2127">
                  <c:v>60.029998779296875</c:v>
                </c:pt>
                <c:pt idx="2128">
                  <c:v>60.029998779296875</c:v>
                </c:pt>
                <c:pt idx="2129">
                  <c:v>60.029998779296875</c:v>
                </c:pt>
                <c:pt idx="2130">
                  <c:v>60.027999877929687</c:v>
                </c:pt>
                <c:pt idx="2131">
                  <c:v>60.027999877929687</c:v>
                </c:pt>
                <c:pt idx="2132">
                  <c:v>60.0260009765625</c:v>
                </c:pt>
                <c:pt idx="2133">
                  <c:v>60.0260009765625</c:v>
                </c:pt>
                <c:pt idx="2134">
                  <c:v>60.027000427246094</c:v>
                </c:pt>
                <c:pt idx="2135">
                  <c:v>60.027000427246094</c:v>
                </c:pt>
                <c:pt idx="2136">
                  <c:v>60.028999328613281</c:v>
                </c:pt>
                <c:pt idx="2137">
                  <c:v>60.028999328613281</c:v>
                </c:pt>
                <c:pt idx="2138">
                  <c:v>60.028999328613281</c:v>
                </c:pt>
                <c:pt idx="2139">
                  <c:v>60.028999328613281</c:v>
                </c:pt>
                <c:pt idx="2140">
                  <c:v>60.028999328613281</c:v>
                </c:pt>
                <c:pt idx="2141">
                  <c:v>60.028999328613281</c:v>
                </c:pt>
                <c:pt idx="2142">
                  <c:v>60.028999328613281</c:v>
                </c:pt>
                <c:pt idx="2143">
                  <c:v>60.028999328613281</c:v>
                </c:pt>
                <c:pt idx="2144">
                  <c:v>60.028999328613281</c:v>
                </c:pt>
                <c:pt idx="2145">
                  <c:v>60.028999328613281</c:v>
                </c:pt>
                <c:pt idx="2146">
                  <c:v>60.029998779296875</c:v>
                </c:pt>
                <c:pt idx="2147">
                  <c:v>60.029998779296875</c:v>
                </c:pt>
                <c:pt idx="2148">
                  <c:v>60.027999877929687</c:v>
                </c:pt>
                <c:pt idx="2149">
                  <c:v>60.027999877929687</c:v>
                </c:pt>
                <c:pt idx="2150">
                  <c:v>60.027000427246094</c:v>
                </c:pt>
                <c:pt idx="2151">
                  <c:v>60.027000427246094</c:v>
                </c:pt>
                <c:pt idx="2152">
                  <c:v>60.027000427246094</c:v>
                </c:pt>
                <c:pt idx="2153">
                  <c:v>60.027000427246094</c:v>
                </c:pt>
                <c:pt idx="2154">
                  <c:v>60.0260009765625</c:v>
                </c:pt>
                <c:pt idx="2155">
                  <c:v>60.0260009765625</c:v>
                </c:pt>
                <c:pt idx="2156">
                  <c:v>60.027000427246094</c:v>
                </c:pt>
                <c:pt idx="2157">
                  <c:v>60.027000427246094</c:v>
                </c:pt>
                <c:pt idx="2158">
                  <c:v>60.027000427246094</c:v>
                </c:pt>
                <c:pt idx="2159">
                  <c:v>60.027000427246094</c:v>
                </c:pt>
                <c:pt idx="2160">
                  <c:v>60.027999877929687</c:v>
                </c:pt>
                <c:pt idx="2161">
                  <c:v>60.027999877929687</c:v>
                </c:pt>
                <c:pt idx="2162">
                  <c:v>60.025001525878906</c:v>
                </c:pt>
                <c:pt idx="2163">
                  <c:v>60.025001525878906</c:v>
                </c:pt>
                <c:pt idx="2164">
                  <c:v>60.023998260498047</c:v>
                </c:pt>
                <c:pt idx="2165">
                  <c:v>60.023998260498047</c:v>
                </c:pt>
                <c:pt idx="2166">
                  <c:v>60.022998809814453</c:v>
                </c:pt>
                <c:pt idx="2167">
                  <c:v>60.022998809814453</c:v>
                </c:pt>
                <c:pt idx="2168">
                  <c:v>60.021999359130859</c:v>
                </c:pt>
                <c:pt idx="2169">
                  <c:v>60.021999359130859</c:v>
                </c:pt>
                <c:pt idx="2170">
                  <c:v>60.020999908447266</c:v>
                </c:pt>
                <c:pt idx="2171">
                  <c:v>60.020999908447266</c:v>
                </c:pt>
                <c:pt idx="2172">
                  <c:v>60.021999359130859</c:v>
                </c:pt>
                <c:pt idx="2173">
                  <c:v>60.021999359130859</c:v>
                </c:pt>
                <c:pt idx="2174">
                  <c:v>60.020000457763672</c:v>
                </c:pt>
                <c:pt idx="2175">
                  <c:v>60.020000457763672</c:v>
                </c:pt>
                <c:pt idx="2176">
                  <c:v>60.020999908447266</c:v>
                </c:pt>
                <c:pt idx="2177">
                  <c:v>60.020999908447266</c:v>
                </c:pt>
                <c:pt idx="2178">
                  <c:v>60.022998809814453</c:v>
                </c:pt>
                <c:pt idx="2179">
                  <c:v>60.022998809814453</c:v>
                </c:pt>
                <c:pt idx="2180">
                  <c:v>60.022998809814453</c:v>
                </c:pt>
                <c:pt idx="2181">
                  <c:v>60.022998809814453</c:v>
                </c:pt>
                <c:pt idx="2182">
                  <c:v>60.020999908447266</c:v>
                </c:pt>
                <c:pt idx="2183">
                  <c:v>60.020999908447266</c:v>
                </c:pt>
                <c:pt idx="2184">
                  <c:v>60.018001556396484</c:v>
                </c:pt>
                <c:pt idx="2185">
                  <c:v>60.018001556396484</c:v>
                </c:pt>
                <c:pt idx="2186">
                  <c:v>60.016998291015625</c:v>
                </c:pt>
                <c:pt idx="2187">
                  <c:v>60.016998291015625</c:v>
                </c:pt>
                <c:pt idx="2188">
                  <c:v>60.015998840332031</c:v>
                </c:pt>
                <c:pt idx="2189">
                  <c:v>60.015998840332031</c:v>
                </c:pt>
                <c:pt idx="2190">
                  <c:v>60.015998840332031</c:v>
                </c:pt>
                <c:pt idx="2191">
                  <c:v>60.015998840332031</c:v>
                </c:pt>
                <c:pt idx="2192">
                  <c:v>60.016998291015625</c:v>
                </c:pt>
                <c:pt idx="2193">
                  <c:v>60.016998291015625</c:v>
                </c:pt>
                <c:pt idx="2194">
                  <c:v>60.015998840332031</c:v>
                </c:pt>
                <c:pt idx="2195">
                  <c:v>60.015998840332031</c:v>
                </c:pt>
                <c:pt idx="2196">
                  <c:v>60.01300048828125</c:v>
                </c:pt>
                <c:pt idx="2197">
                  <c:v>60.01300048828125</c:v>
                </c:pt>
                <c:pt idx="2198">
                  <c:v>60.006999969482422</c:v>
                </c:pt>
                <c:pt idx="2199">
                  <c:v>60.006999969482422</c:v>
                </c:pt>
                <c:pt idx="2200">
                  <c:v>60.006000518798828</c:v>
                </c:pt>
                <c:pt idx="2201">
                  <c:v>60.006000518798828</c:v>
                </c:pt>
                <c:pt idx="2202">
                  <c:v>60.006000518798828</c:v>
                </c:pt>
                <c:pt idx="2203">
                  <c:v>60.006000518798828</c:v>
                </c:pt>
                <c:pt idx="2204">
                  <c:v>60.002998352050781</c:v>
                </c:pt>
                <c:pt idx="2205">
                  <c:v>60.002998352050781</c:v>
                </c:pt>
                <c:pt idx="2206">
                  <c:v>59.998001098632813</c:v>
                </c:pt>
                <c:pt idx="2207">
                  <c:v>59.998001098632813</c:v>
                </c:pt>
                <c:pt idx="2208">
                  <c:v>59.994998931884766</c:v>
                </c:pt>
                <c:pt idx="2209">
                  <c:v>59.994998931884766</c:v>
                </c:pt>
                <c:pt idx="2210">
                  <c:v>59.991001129150391</c:v>
                </c:pt>
                <c:pt idx="2211">
                  <c:v>59.991001129150391</c:v>
                </c:pt>
                <c:pt idx="2212">
                  <c:v>59.990001678466797</c:v>
                </c:pt>
                <c:pt idx="2213">
                  <c:v>59.990001678466797</c:v>
                </c:pt>
                <c:pt idx="2214">
                  <c:v>59.990001678466797</c:v>
                </c:pt>
                <c:pt idx="2215">
                  <c:v>59.990001678466797</c:v>
                </c:pt>
                <c:pt idx="2216">
                  <c:v>59.990001678466797</c:v>
                </c:pt>
                <c:pt idx="2217">
                  <c:v>59.990001678466797</c:v>
                </c:pt>
                <c:pt idx="2218">
                  <c:v>59.991001129150391</c:v>
                </c:pt>
                <c:pt idx="2219">
                  <c:v>59.991001129150391</c:v>
                </c:pt>
                <c:pt idx="2220">
                  <c:v>59.991001129150391</c:v>
                </c:pt>
                <c:pt idx="2221">
                  <c:v>59.991001129150391</c:v>
                </c:pt>
                <c:pt idx="2222">
                  <c:v>59.987998962402344</c:v>
                </c:pt>
                <c:pt idx="2223">
                  <c:v>59.987998962402344</c:v>
                </c:pt>
                <c:pt idx="2224">
                  <c:v>59.985000610351563</c:v>
                </c:pt>
                <c:pt idx="2225">
                  <c:v>59.985000610351563</c:v>
                </c:pt>
                <c:pt idx="2226">
                  <c:v>59.984001159667969</c:v>
                </c:pt>
                <c:pt idx="2227">
                  <c:v>59.984001159667969</c:v>
                </c:pt>
                <c:pt idx="2228">
                  <c:v>59.984001159667969</c:v>
                </c:pt>
                <c:pt idx="2229">
                  <c:v>59.984001159667969</c:v>
                </c:pt>
                <c:pt idx="2230">
                  <c:v>59.984001159667969</c:v>
                </c:pt>
                <c:pt idx="2231">
                  <c:v>59.984001159667969</c:v>
                </c:pt>
                <c:pt idx="2232">
                  <c:v>59.983001708984375</c:v>
                </c:pt>
                <c:pt idx="2233">
                  <c:v>59.983001708984375</c:v>
                </c:pt>
                <c:pt idx="2234">
                  <c:v>59.983001708984375</c:v>
                </c:pt>
                <c:pt idx="2235">
                  <c:v>59.983001708984375</c:v>
                </c:pt>
                <c:pt idx="2236">
                  <c:v>59.981998443603516</c:v>
                </c:pt>
                <c:pt idx="2237">
                  <c:v>59.981998443603516</c:v>
                </c:pt>
                <c:pt idx="2238">
                  <c:v>59.980998992919922</c:v>
                </c:pt>
                <c:pt idx="2239">
                  <c:v>59.980998992919922</c:v>
                </c:pt>
                <c:pt idx="2240">
                  <c:v>59.979000091552734</c:v>
                </c:pt>
                <c:pt idx="2241">
                  <c:v>59.979000091552734</c:v>
                </c:pt>
                <c:pt idx="2242">
                  <c:v>59.979000091552734</c:v>
                </c:pt>
                <c:pt idx="2243">
                  <c:v>59.979000091552734</c:v>
                </c:pt>
                <c:pt idx="2244">
                  <c:v>59.977001190185547</c:v>
                </c:pt>
                <c:pt idx="2245">
                  <c:v>59.977001190185547</c:v>
                </c:pt>
                <c:pt idx="2246">
                  <c:v>59.976001739501953</c:v>
                </c:pt>
                <c:pt idx="2247">
                  <c:v>59.976001739501953</c:v>
                </c:pt>
                <c:pt idx="2248">
                  <c:v>59.979000091552734</c:v>
                </c:pt>
                <c:pt idx="2249">
                  <c:v>59.979000091552734</c:v>
                </c:pt>
                <c:pt idx="2250">
                  <c:v>59.980998992919922</c:v>
                </c:pt>
                <c:pt idx="2251">
                  <c:v>59.980998992919922</c:v>
                </c:pt>
                <c:pt idx="2252">
                  <c:v>59.983001708984375</c:v>
                </c:pt>
                <c:pt idx="2253">
                  <c:v>59.983001708984375</c:v>
                </c:pt>
                <c:pt idx="2254">
                  <c:v>59.980998992919922</c:v>
                </c:pt>
                <c:pt idx="2255">
                  <c:v>59.980998992919922</c:v>
                </c:pt>
                <c:pt idx="2256">
                  <c:v>59.980998992919922</c:v>
                </c:pt>
                <c:pt idx="2257">
                  <c:v>59.980998992919922</c:v>
                </c:pt>
                <c:pt idx="2258">
                  <c:v>59.980998992919922</c:v>
                </c:pt>
                <c:pt idx="2259">
                  <c:v>59.980998992919922</c:v>
                </c:pt>
                <c:pt idx="2260">
                  <c:v>59.980998992919922</c:v>
                </c:pt>
                <c:pt idx="2261">
                  <c:v>59.980998992919922</c:v>
                </c:pt>
                <c:pt idx="2262">
                  <c:v>59.979999542236328</c:v>
                </c:pt>
                <c:pt idx="2263">
                  <c:v>59.979999542236328</c:v>
                </c:pt>
                <c:pt idx="2264">
                  <c:v>59.979999542236328</c:v>
                </c:pt>
                <c:pt idx="2265">
                  <c:v>59.979999542236328</c:v>
                </c:pt>
                <c:pt idx="2266">
                  <c:v>59.980998992919922</c:v>
                </c:pt>
                <c:pt idx="2267">
                  <c:v>59.980998992919922</c:v>
                </c:pt>
                <c:pt idx="2268">
                  <c:v>59.979999542236328</c:v>
                </c:pt>
                <c:pt idx="2269">
                  <c:v>59.979999542236328</c:v>
                </c:pt>
                <c:pt idx="2270">
                  <c:v>59.980998992919922</c:v>
                </c:pt>
                <c:pt idx="2271">
                  <c:v>59.980998992919922</c:v>
                </c:pt>
                <c:pt idx="2272">
                  <c:v>59.980998992919922</c:v>
                </c:pt>
                <c:pt idx="2273">
                  <c:v>59.980998992919922</c:v>
                </c:pt>
                <c:pt idx="2274">
                  <c:v>59.979000091552734</c:v>
                </c:pt>
                <c:pt idx="2275">
                  <c:v>59.979000091552734</c:v>
                </c:pt>
                <c:pt idx="2276">
                  <c:v>59.981998443603516</c:v>
                </c:pt>
                <c:pt idx="2277">
                  <c:v>59.981998443603516</c:v>
                </c:pt>
                <c:pt idx="2278">
                  <c:v>59.981998443603516</c:v>
                </c:pt>
                <c:pt idx="2279">
                  <c:v>59.981998443603516</c:v>
                </c:pt>
                <c:pt idx="2280">
                  <c:v>59.980998992919922</c:v>
                </c:pt>
                <c:pt idx="2281">
                  <c:v>59.980998992919922</c:v>
                </c:pt>
                <c:pt idx="2282">
                  <c:v>59.979999542236328</c:v>
                </c:pt>
                <c:pt idx="2283">
                  <c:v>59.979999542236328</c:v>
                </c:pt>
                <c:pt idx="2284">
                  <c:v>59.979000091552734</c:v>
                </c:pt>
                <c:pt idx="2285">
                  <c:v>59.979000091552734</c:v>
                </c:pt>
                <c:pt idx="2286">
                  <c:v>59.980998992919922</c:v>
                </c:pt>
                <c:pt idx="2287">
                  <c:v>59.980998992919922</c:v>
                </c:pt>
                <c:pt idx="2288">
                  <c:v>59.984001159667969</c:v>
                </c:pt>
                <c:pt idx="2289">
                  <c:v>59.984001159667969</c:v>
                </c:pt>
                <c:pt idx="2290">
                  <c:v>59.983001708984375</c:v>
                </c:pt>
                <c:pt idx="2291">
                  <c:v>59.983001708984375</c:v>
                </c:pt>
                <c:pt idx="2292">
                  <c:v>59.986000061035156</c:v>
                </c:pt>
                <c:pt idx="2293">
                  <c:v>59.986000061035156</c:v>
                </c:pt>
                <c:pt idx="2294">
                  <c:v>59.98699951171875</c:v>
                </c:pt>
                <c:pt idx="2295">
                  <c:v>59.98699951171875</c:v>
                </c:pt>
                <c:pt idx="2296">
                  <c:v>59.983001708984375</c:v>
                </c:pt>
                <c:pt idx="2297">
                  <c:v>59.983001708984375</c:v>
                </c:pt>
                <c:pt idx="2298">
                  <c:v>59.984001159667969</c:v>
                </c:pt>
                <c:pt idx="2299">
                  <c:v>59.984001159667969</c:v>
                </c:pt>
                <c:pt idx="2300">
                  <c:v>59.983001708984375</c:v>
                </c:pt>
                <c:pt idx="2301">
                  <c:v>59.983001708984375</c:v>
                </c:pt>
                <c:pt idx="2302">
                  <c:v>59.980998992919922</c:v>
                </c:pt>
                <c:pt idx="2303">
                  <c:v>59.980998992919922</c:v>
                </c:pt>
                <c:pt idx="2304">
                  <c:v>59.981998443603516</c:v>
                </c:pt>
                <c:pt idx="2305">
                  <c:v>59.981998443603516</c:v>
                </c:pt>
                <c:pt idx="2306">
                  <c:v>59.981998443603516</c:v>
                </c:pt>
                <c:pt idx="2307">
                  <c:v>59.981998443603516</c:v>
                </c:pt>
                <c:pt idx="2308">
                  <c:v>59.984001159667969</c:v>
                </c:pt>
                <c:pt idx="2309">
                  <c:v>59.984001159667969</c:v>
                </c:pt>
                <c:pt idx="2310">
                  <c:v>59.984001159667969</c:v>
                </c:pt>
                <c:pt idx="2311">
                  <c:v>59.984001159667969</c:v>
                </c:pt>
                <c:pt idx="2312">
                  <c:v>59.981998443603516</c:v>
                </c:pt>
                <c:pt idx="2313">
                  <c:v>59.981998443603516</c:v>
                </c:pt>
                <c:pt idx="2314">
                  <c:v>59.980998992919922</c:v>
                </c:pt>
                <c:pt idx="2315">
                  <c:v>59.980998992919922</c:v>
                </c:pt>
                <c:pt idx="2316">
                  <c:v>59.981998443603516</c:v>
                </c:pt>
                <c:pt idx="2317">
                  <c:v>59.981998443603516</c:v>
                </c:pt>
                <c:pt idx="2318">
                  <c:v>59.978000640869141</c:v>
                </c:pt>
                <c:pt idx="2319">
                  <c:v>59.978000640869141</c:v>
                </c:pt>
                <c:pt idx="2320">
                  <c:v>59.976001739501953</c:v>
                </c:pt>
                <c:pt idx="2321">
                  <c:v>59.976001739501953</c:v>
                </c:pt>
                <c:pt idx="2322">
                  <c:v>59.976001739501953</c:v>
                </c:pt>
                <c:pt idx="2323">
                  <c:v>59.976001739501953</c:v>
                </c:pt>
                <c:pt idx="2324">
                  <c:v>59.976001739501953</c:v>
                </c:pt>
                <c:pt idx="2325">
                  <c:v>59.976001739501953</c:v>
                </c:pt>
                <c:pt idx="2326">
                  <c:v>59.976001739501953</c:v>
                </c:pt>
                <c:pt idx="2327">
                  <c:v>59.976001739501953</c:v>
                </c:pt>
                <c:pt idx="2328">
                  <c:v>59.977001190185547</c:v>
                </c:pt>
                <c:pt idx="2329">
                  <c:v>59.977001190185547</c:v>
                </c:pt>
                <c:pt idx="2330">
                  <c:v>59.977001190185547</c:v>
                </c:pt>
                <c:pt idx="2331">
                  <c:v>59.977001190185547</c:v>
                </c:pt>
                <c:pt idx="2332">
                  <c:v>59.976001739501953</c:v>
                </c:pt>
                <c:pt idx="2333">
                  <c:v>59.976001739501953</c:v>
                </c:pt>
                <c:pt idx="2334">
                  <c:v>59.972999572753906</c:v>
                </c:pt>
                <c:pt idx="2335">
                  <c:v>59.972999572753906</c:v>
                </c:pt>
                <c:pt idx="2336">
                  <c:v>59.971000671386719</c:v>
                </c:pt>
                <c:pt idx="2337">
                  <c:v>59.971000671386719</c:v>
                </c:pt>
                <c:pt idx="2338">
                  <c:v>59.971000671386719</c:v>
                </c:pt>
                <c:pt idx="2339">
                  <c:v>59.971000671386719</c:v>
                </c:pt>
                <c:pt idx="2340">
                  <c:v>59.972999572753906</c:v>
                </c:pt>
                <c:pt idx="2341">
                  <c:v>59.972999572753906</c:v>
                </c:pt>
                <c:pt idx="2342">
                  <c:v>59.972999572753906</c:v>
                </c:pt>
                <c:pt idx="2343">
                  <c:v>59.972999572753906</c:v>
                </c:pt>
                <c:pt idx="2344">
                  <c:v>59.972000122070313</c:v>
                </c:pt>
                <c:pt idx="2345">
                  <c:v>59.972000122070313</c:v>
                </c:pt>
                <c:pt idx="2346">
                  <c:v>59.972999572753906</c:v>
                </c:pt>
                <c:pt idx="2347">
                  <c:v>59.972999572753906</c:v>
                </c:pt>
                <c:pt idx="2348">
                  <c:v>59.972999572753906</c:v>
                </c:pt>
                <c:pt idx="2349">
                  <c:v>59.972999572753906</c:v>
                </c:pt>
                <c:pt idx="2350">
                  <c:v>59.971000671386719</c:v>
                </c:pt>
                <c:pt idx="2351">
                  <c:v>59.971000671386719</c:v>
                </c:pt>
                <c:pt idx="2352">
                  <c:v>59.969001770019531</c:v>
                </c:pt>
                <c:pt idx="2353">
                  <c:v>59.969001770019531</c:v>
                </c:pt>
                <c:pt idx="2354">
                  <c:v>59.969001770019531</c:v>
                </c:pt>
                <c:pt idx="2355">
                  <c:v>59.969001770019531</c:v>
                </c:pt>
                <c:pt idx="2356">
                  <c:v>59.966999053955078</c:v>
                </c:pt>
                <c:pt idx="2357">
                  <c:v>59.966999053955078</c:v>
                </c:pt>
                <c:pt idx="2358">
                  <c:v>59.966999053955078</c:v>
                </c:pt>
                <c:pt idx="2359">
                  <c:v>59.966999053955078</c:v>
                </c:pt>
                <c:pt idx="2360">
                  <c:v>59.967998504638672</c:v>
                </c:pt>
                <c:pt idx="2361">
                  <c:v>59.967998504638672</c:v>
                </c:pt>
                <c:pt idx="2362">
                  <c:v>59.967998504638672</c:v>
                </c:pt>
                <c:pt idx="2363">
                  <c:v>59.967998504638672</c:v>
                </c:pt>
                <c:pt idx="2364">
                  <c:v>59.966999053955078</c:v>
                </c:pt>
                <c:pt idx="2365">
                  <c:v>59.966999053955078</c:v>
                </c:pt>
                <c:pt idx="2366">
                  <c:v>59.965999603271484</c:v>
                </c:pt>
                <c:pt idx="2367">
                  <c:v>59.965999603271484</c:v>
                </c:pt>
                <c:pt idx="2368">
                  <c:v>59.965999603271484</c:v>
                </c:pt>
                <c:pt idx="2369">
                  <c:v>59.965999603271484</c:v>
                </c:pt>
                <c:pt idx="2370">
                  <c:v>59.965999603271484</c:v>
                </c:pt>
                <c:pt idx="2371">
                  <c:v>59.965999603271484</c:v>
                </c:pt>
                <c:pt idx="2372">
                  <c:v>59.962001800537109</c:v>
                </c:pt>
                <c:pt idx="2373">
                  <c:v>59.962001800537109</c:v>
                </c:pt>
                <c:pt idx="2374">
                  <c:v>59.962001800537109</c:v>
                </c:pt>
                <c:pt idx="2375">
                  <c:v>59.962001800537109</c:v>
                </c:pt>
                <c:pt idx="2376">
                  <c:v>59.963001251220703</c:v>
                </c:pt>
                <c:pt idx="2377">
                  <c:v>59.963001251220703</c:v>
                </c:pt>
                <c:pt idx="2378">
                  <c:v>59.963001251220703</c:v>
                </c:pt>
                <c:pt idx="2379">
                  <c:v>59.963001251220703</c:v>
                </c:pt>
                <c:pt idx="2380">
                  <c:v>59.963001251220703</c:v>
                </c:pt>
                <c:pt idx="2381">
                  <c:v>59.963001251220703</c:v>
                </c:pt>
                <c:pt idx="2382">
                  <c:v>59.962001800537109</c:v>
                </c:pt>
                <c:pt idx="2383">
                  <c:v>59.962001800537109</c:v>
                </c:pt>
                <c:pt idx="2384">
                  <c:v>59.963001251220703</c:v>
                </c:pt>
                <c:pt idx="2385">
                  <c:v>59.963001251220703</c:v>
                </c:pt>
                <c:pt idx="2386">
                  <c:v>59.959999084472656</c:v>
                </c:pt>
                <c:pt idx="2387">
                  <c:v>59.959999084472656</c:v>
                </c:pt>
                <c:pt idx="2388">
                  <c:v>59.96099853515625</c:v>
                </c:pt>
                <c:pt idx="2389">
                  <c:v>59.96099853515625</c:v>
                </c:pt>
                <c:pt idx="2390">
                  <c:v>59.96099853515625</c:v>
                </c:pt>
                <c:pt idx="2391">
                  <c:v>59.96099853515625</c:v>
                </c:pt>
                <c:pt idx="2392">
                  <c:v>59.959999084472656</c:v>
                </c:pt>
                <c:pt idx="2393">
                  <c:v>59.959999084472656</c:v>
                </c:pt>
                <c:pt idx="2394">
                  <c:v>59.962001800537109</c:v>
                </c:pt>
                <c:pt idx="2395">
                  <c:v>59.962001800537109</c:v>
                </c:pt>
                <c:pt idx="2396">
                  <c:v>59.96099853515625</c:v>
                </c:pt>
                <c:pt idx="2397">
                  <c:v>59.96099853515625</c:v>
                </c:pt>
                <c:pt idx="2398">
                  <c:v>59.959999084472656</c:v>
                </c:pt>
                <c:pt idx="2399">
                  <c:v>59.959999084472656</c:v>
                </c:pt>
                <c:pt idx="2400">
                  <c:v>59.958999633789063</c:v>
                </c:pt>
                <c:pt idx="2401">
                  <c:v>59.958999633789063</c:v>
                </c:pt>
                <c:pt idx="2402">
                  <c:v>59.958999633789063</c:v>
                </c:pt>
                <c:pt idx="2403">
                  <c:v>59.958999633789063</c:v>
                </c:pt>
                <c:pt idx="2404">
                  <c:v>59.959999084472656</c:v>
                </c:pt>
                <c:pt idx="2405">
                  <c:v>59.959999084472656</c:v>
                </c:pt>
                <c:pt idx="2406">
                  <c:v>59.959999084472656</c:v>
                </c:pt>
                <c:pt idx="2407">
                  <c:v>59.959999084472656</c:v>
                </c:pt>
                <c:pt idx="2408">
                  <c:v>59.958999633789063</c:v>
                </c:pt>
                <c:pt idx="2409">
                  <c:v>59.958999633789063</c:v>
                </c:pt>
                <c:pt idx="2410">
                  <c:v>59.959999084472656</c:v>
                </c:pt>
                <c:pt idx="2411">
                  <c:v>59.959999084472656</c:v>
                </c:pt>
                <c:pt idx="2412">
                  <c:v>59.96099853515625</c:v>
                </c:pt>
                <c:pt idx="2413">
                  <c:v>59.96099853515625</c:v>
                </c:pt>
                <c:pt idx="2414">
                  <c:v>59.962001800537109</c:v>
                </c:pt>
                <c:pt idx="2415">
                  <c:v>59.962001800537109</c:v>
                </c:pt>
                <c:pt idx="2416">
                  <c:v>59.964000701904297</c:v>
                </c:pt>
                <c:pt idx="2417">
                  <c:v>59.964000701904297</c:v>
                </c:pt>
                <c:pt idx="2418">
                  <c:v>59.959999084472656</c:v>
                </c:pt>
                <c:pt idx="2419">
                  <c:v>59.959999084472656</c:v>
                </c:pt>
                <c:pt idx="2420">
                  <c:v>59.96099853515625</c:v>
                </c:pt>
                <c:pt idx="2421">
                  <c:v>59.96099853515625</c:v>
                </c:pt>
                <c:pt idx="2422">
                  <c:v>59.964000701904297</c:v>
                </c:pt>
                <c:pt idx="2423">
                  <c:v>59.964000701904297</c:v>
                </c:pt>
                <c:pt idx="2424">
                  <c:v>59.964000701904297</c:v>
                </c:pt>
                <c:pt idx="2425">
                  <c:v>59.964000701904297</c:v>
                </c:pt>
                <c:pt idx="2426">
                  <c:v>59.965999603271484</c:v>
                </c:pt>
                <c:pt idx="2427">
                  <c:v>59.965999603271484</c:v>
                </c:pt>
                <c:pt idx="2428">
                  <c:v>59.967998504638672</c:v>
                </c:pt>
                <c:pt idx="2429">
                  <c:v>59.967998504638672</c:v>
                </c:pt>
                <c:pt idx="2430">
                  <c:v>59.969001770019531</c:v>
                </c:pt>
                <c:pt idx="2431">
                  <c:v>59.969001770019531</c:v>
                </c:pt>
                <c:pt idx="2432">
                  <c:v>59.965999603271484</c:v>
                </c:pt>
                <c:pt idx="2433">
                  <c:v>59.965999603271484</c:v>
                </c:pt>
                <c:pt idx="2434">
                  <c:v>59.966999053955078</c:v>
                </c:pt>
                <c:pt idx="2435">
                  <c:v>59.966999053955078</c:v>
                </c:pt>
                <c:pt idx="2436">
                  <c:v>59.965999603271484</c:v>
                </c:pt>
                <c:pt idx="2437">
                  <c:v>59.965999603271484</c:v>
                </c:pt>
                <c:pt idx="2438">
                  <c:v>59.962001800537109</c:v>
                </c:pt>
                <c:pt idx="2439">
                  <c:v>59.962001800537109</c:v>
                </c:pt>
                <c:pt idx="2440">
                  <c:v>59.965999603271484</c:v>
                </c:pt>
                <c:pt idx="2441">
                  <c:v>59.965999603271484</c:v>
                </c:pt>
                <c:pt idx="2442">
                  <c:v>59.970001220703125</c:v>
                </c:pt>
                <c:pt idx="2443">
                  <c:v>59.970001220703125</c:v>
                </c:pt>
                <c:pt idx="2444">
                  <c:v>59.972000122070313</c:v>
                </c:pt>
                <c:pt idx="2445">
                  <c:v>59.972000122070313</c:v>
                </c:pt>
                <c:pt idx="2446">
                  <c:v>59.972000122070313</c:v>
                </c:pt>
                <c:pt idx="2447">
                  <c:v>59.972000122070313</c:v>
                </c:pt>
                <c:pt idx="2448">
                  <c:v>59.972000122070313</c:v>
                </c:pt>
                <c:pt idx="2449">
                  <c:v>59.972000122070313</c:v>
                </c:pt>
                <c:pt idx="2450">
                  <c:v>59.9739990234375</c:v>
                </c:pt>
                <c:pt idx="2451">
                  <c:v>59.9739990234375</c:v>
                </c:pt>
                <c:pt idx="2452">
                  <c:v>59.972999572753906</c:v>
                </c:pt>
                <c:pt idx="2453">
                  <c:v>59.972999572753906</c:v>
                </c:pt>
                <c:pt idx="2454">
                  <c:v>59.9739990234375</c:v>
                </c:pt>
                <c:pt idx="2455">
                  <c:v>59.9739990234375</c:v>
                </c:pt>
                <c:pt idx="2456">
                  <c:v>59.974998474121094</c:v>
                </c:pt>
                <c:pt idx="2457">
                  <c:v>59.974998474121094</c:v>
                </c:pt>
                <c:pt idx="2458">
                  <c:v>59.976001739501953</c:v>
                </c:pt>
                <c:pt idx="2459">
                  <c:v>59.976001739501953</c:v>
                </c:pt>
                <c:pt idx="2460">
                  <c:v>59.977001190185547</c:v>
                </c:pt>
                <c:pt idx="2461">
                  <c:v>59.977001190185547</c:v>
                </c:pt>
                <c:pt idx="2462">
                  <c:v>59.977001190185547</c:v>
                </c:pt>
                <c:pt idx="2463">
                  <c:v>59.977001190185547</c:v>
                </c:pt>
                <c:pt idx="2464">
                  <c:v>59.978000640869141</c:v>
                </c:pt>
                <c:pt idx="2465">
                  <c:v>59.978000640869141</c:v>
                </c:pt>
                <c:pt idx="2466">
                  <c:v>59.978000640869141</c:v>
                </c:pt>
                <c:pt idx="2467">
                  <c:v>59.978000640869141</c:v>
                </c:pt>
                <c:pt idx="2468">
                  <c:v>59.978000640869141</c:v>
                </c:pt>
                <c:pt idx="2469">
                  <c:v>59.978000640869141</c:v>
                </c:pt>
                <c:pt idx="2470">
                  <c:v>59.976001739501953</c:v>
                </c:pt>
                <c:pt idx="2471">
                  <c:v>59.976001739501953</c:v>
                </c:pt>
                <c:pt idx="2472">
                  <c:v>59.978000640869141</c:v>
                </c:pt>
                <c:pt idx="2473">
                  <c:v>59.978000640869141</c:v>
                </c:pt>
                <c:pt idx="2474">
                  <c:v>59.979000091552734</c:v>
                </c:pt>
                <c:pt idx="2475">
                  <c:v>59.979000091552734</c:v>
                </c:pt>
                <c:pt idx="2476">
                  <c:v>59.979000091552734</c:v>
                </c:pt>
                <c:pt idx="2477">
                  <c:v>59.979000091552734</c:v>
                </c:pt>
                <c:pt idx="2478">
                  <c:v>59.980998992919922</c:v>
                </c:pt>
                <c:pt idx="2479">
                  <c:v>59.980998992919922</c:v>
                </c:pt>
                <c:pt idx="2480">
                  <c:v>59.981998443603516</c:v>
                </c:pt>
                <c:pt idx="2481">
                  <c:v>59.981998443603516</c:v>
                </c:pt>
                <c:pt idx="2482">
                  <c:v>59.981998443603516</c:v>
                </c:pt>
                <c:pt idx="2483">
                  <c:v>59.981998443603516</c:v>
                </c:pt>
                <c:pt idx="2484">
                  <c:v>59.979000091552734</c:v>
                </c:pt>
                <c:pt idx="2485">
                  <c:v>59.979000091552734</c:v>
                </c:pt>
                <c:pt idx="2486">
                  <c:v>59.979000091552734</c:v>
                </c:pt>
                <c:pt idx="2487">
                  <c:v>59.979000091552734</c:v>
                </c:pt>
                <c:pt idx="2488">
                  <c:v>59.979000091552734</c:v>
                </c:pt>
                <c:pt idx="2489">
                  <c:v>59.979000091552734</c:v>
                </c:pt>
                <c:pt idx="2490">
                  <c:v>59.984001159667969</c:v>
                </c:pt>
                <c:pt idx="2491">
                  <c:v>59.984001159667969</c:v>
                </c:pt>
                <c:pt idx="2492">
                  <c:v>59.983001708984375</c:v>
                </c:pt>
                <c:pt idx="2493">
                  <c:v>59.983001708984375</c:v>
                </c:pt>
                <c:pt idx="2494">
                  <c:v>59.980998992919922</c:v>
                </c:pt>
                <c:pt idx="2495">
                  <c:v>59.980998992919922</c:v>
                </c:pt>
                <c:pt idx="2496">
                  <c:v>59.979999542236328</c:v>
                </c:pt>
                <c:pt idx="2497">
                  <c:v>59.979999542236328</c:v>
                </c:pt>
                <c:pt idx="2498">
                  <c:v>59.980998992919922</c:v>
                </c:pt>
                <c:pt idx="2499">
                  <c:v>59.980998992919922</c:v>
                </c:pt>
                <c:pt idx="2500">
                  <c:v>59.983001708984375</c:v>
                </c:pt>
                <c:pt idx="2501">
                  <c:v>59.983001708984375</c:v>
                </c:pt>
                <c:pt idx="2502">
                  <c:v>59.985000610351563</c:v>
                </c:pt>
                <c:pt idx="2503">
                  <c:v>59.985000610351563</c:v>
                </c:pt>
                <c:pt idx="2504">
                  <c:v>59.98699951171875</c:v>
                </c:pt>
                <c:pt idx="2505">
                  <c:v>59.98699951171875</c:v>
                </c:pt>
                <c:pt idx="2506">
                  <c:v>59.992000579833984</c:v>
                </c:pt>
                <c:pt idx="2507">
                  <c:v>59.992000579833984</c:v>
                </c:pt>
                <c:pt idx="2508">
                  <c:v>59.992000579833984</c:v>
                </c:pt>
                <c:pt idx="2509">
                  <c:v>59.992000579833984</c:v>
                </c:pt>
                <c:pt idx="2510">
                  <c:v>59.991001129150391</c:v>
                </c:pt>
                <c:pt idx="2511">
                  <c:v>59.991001129150391</c:v>
                </c:pt>
                <c:pt idx="2512">
                  <c:v>59.993999481201172</c:v>
                </c:pt>
                <c:pt idx="2513">
                  <c:v>59.993999481201172</c:v>
                </c:pt>
                <c:pt idx="2514">
                  <c:v>59.994998931884766</c:v>
                </c:pt>
                <c:pt idx="2515">
                  <c:v>59.994998931884766</c:v>
                </c:pt>
                <c:pt idx="2516">
                  <c:v>59.995998382568359</c:v>
                </c:pt>
                <c:pt idx="2517">
                  <c:v>59.995998382568359</c:v>
                </c:pt>
                <c:pt idx="2518">
                  <c:v>59.994998931884766</c:v>
                </c:pt>
                <c:pt idx="2519">
                  <c:v>59.994998931884766</c:v>
                </c:pt>
                <c:pt idx="2520">
                  <c:v>59.994998931884766</c:v>
                </c:pt>
                <c:pt idx="2521">
                  <c:v>59.994998931884766</c:v>
                </c:pt>
                <c:pt idx="2522">
                  <c:v>59.995998382568359</c:v>
                </c:pt>
                <c:pt idx="2523">
                  <c:v>59.995998382568359</c:v>
                </c:pt>
                <c:pt idx="2524">
                  <c:v>59.999000549316406</c:v>
                </c:pt>
                <c:pt idx="2525">
                  <c:v>59.999000549316406</c:v>
                </c:pt>
                <c:pt idx="2526">
                  <c:v>60.000999450683594</c:v>
                </c:pt>
                <c:pt idx="2527">
                  <c:v>60.000999450683594</c:v>
                </c:pt>
                <c:pt idx="2528">
                  <c:v>60.000999450683594</c:v>
                </c:pt>
                <c:pt idx="2529">
                  <c:v>60.000999450683594</c:v>
                </c:pt>
                <c:pt idx="2530">
                  <c:v>59.999000549316406</c:v>
                </c:pt>
                <c:pt idx="2531">
                  <c:v>59.999000549316406</c:v>
                </c:pt>
                <c:pt idx="2532">
                  <c:v>60.000999450683594</c:v>
                </c:pt>
                <c:pt idx="2533">
                  <c:v>60.000999450683594</c:v>
                </c:pt>
                <c:pt idx="2534">
                  <c:v>60.000999450683594</c:v>
                </c:pt>
                <c:pt idx="2535">
                  <c:v>60.000999450683594</c:v>
                </c:pt>
                <c:pt idx="2536">
                  <c:v>59.994998931884766</c:v>
                </c:pt>
                <c:pt idx="2537">
                  <c:v>59.994998931884766</c:v>
                </c:pt>
                <c:pt idx="2538">
                  <c:v>59.993000030517578</c:v>
                </c:pt>
                <c:pt idx="2539">
                  <c:v>59.993000030517578</c:v>
                </c:pt>
                <c:pt idx="2540">
                  <c:v>59.994998931884766</c:v>
                </c:pt>
                <c:pt idx="2541">
                  <c:v>59.994998931884766</c:v>
                </c:pt>
                <c:pt idx="2542">
                  <c:v>59.998001098632813</c:v>
                </c:pt>
                <c:pt idx="2543">
                  <c:v>59.998001098632813</c:v>
                </c:pt>
                <c:pt idx="2544">
                  <c:v>60.002998352050781</c:v>
                </c:pt>
                <c:pt idx="2545">
                  <c:v>60.002998352050781</c:v>
                </c:pt>
                <c:pt idx="2546">
                  <c:v>60.007999420166016</c:v>
                </c:pt>
                <c:pt idx="2547">
                  <c:v>60.007999420166016</c:v>
                </c:pt>
                <c:pt idx="2548">
                  <c:v>60.007999420166016</c:v>
                </c:pt>
                <c:pt idx="2549">
                  <c:v>60.007999420166016</c:v>
                </c:pt>
                <c:pt idx="2550">
                  <c:v>60.011001586914063</c:v>
                </c:pt>
                <c:pt idx="2551">
                  <c:v>60.011001586914063</c:v>
                </c:pt>
                <c:pt idx="2552">
                  <c:v>60.009998321533203</c:v>
                </c:pt>
                <c:pt idx="2553">
                  <c:v>60.009998321533203</c:v>
                </c:pt>
                <c:pt idx="2554">
                  <c:v>60.008998870849609</c:v>
                </c:pt>
                <c:pt idx="2555">
                  <c:v>60.008998870849609</c:v>
                </c:pt>
                <c:pt idx="2556">
                  <c:v>60.006999969482422</c:v>
                </c:pt>
                <c:pt idx="2557">
                  <c:v>60.006999969482422</c:v>
                </c:pt>
                <c:pt idx="2558">
                  <c:v>60.007999420166016</c:v>
                </c:pt>
                <c:pt idx="2559">
                  <c:v>60.007999420166016</c:v>
                </c:pt>
                <c:pt idx="2560">
                  <c:v>60.007999420166016</c:v>
                </c:pt>
                <c:pt idx="2561">
                  <c:v>60.007999420166016</c:v>
                </c:pt>
                <c:pt idx="2562">
                  <c:v>60.006999969482422</c:v>
                </c:pt>
                <c:pt idx="2563">
                  <c:v>60.006999969482422</c:v>
                </c:pt>
                <c:pt idx="2564">
                  <c:v>60.007999420166016</c:v>
                </c:pt>
                <c:pt idx="2565">
                  <c:v>60.007999420166016</c:v>
                </c:pt>
                <c:pt idx="2566">
                  <c:v>60.006999969482422</c:v>
                </c:pt>
                <c:pt idx="2567">
                  <c:v>60.006999969482422</c:v>
                </c:pt>
                <c:pt idx="2568">
                  <c:v>60.006000518798828</c:v>
                </c:pt>
                <c:pt idx="2569">
                  <c:v>60.006000518798828</c:v>
                </c:pt>
                <c:pt idx="2570">
                  <c:v>60.005001068115234</c:v>
                </c:pt>
                <c:pt idx="2571">
                  <c:v>60.005001068115234</c:v>
                </c:pt>
                <c:pt idx="2572">
                  <c:v>60.001998901367188</c:v>
                </c:pt>
                <c:pt idx="2573">
                  <c:v>60.001998901367188</c:v>
                </c:pt>
                <c:pt idx="2574">
                  <c:v>59.999000549316406</c:v>
                </c:pt>
                <c:pt idx="2575">
                  <c:v>59.999000549316406</c:v>
                </c:pt>
                <c:pt idx="2576">
                  <c:v>59.994998931884766</c:v>
                </c:pt>
                <c:pt idx="2577">
                  <c:v>59.994998931884766</c:v>
                </c:pt>
                <c:pt idx="2578">
                  <c:v>59.993000030517578</c:v>
                </c:pt>
                <c:pt idx="2579">
                  <c:v>59.993000030517578</c:v>
                </c:pt>
                <c:pt idx="2580">
                  <c:v>59.987998962402344</c:v>
                </c:pt>
                <c:pt idx="2581">
                  <c:v>59.987998962402344</c:v>
                </c:pt>
                <c:pt idx="2582">
                  <c:v>59.985000610351563</c:v>
                </c:pt>
                <c:pt idx="2583">
                  <c:v>59.985000610351563</c:v>
                </c:pt>
                <c:pt idx="2584">
                  <c:v>59.984001159667969</c:v>
                </c:pt>
                <c:pt idx="2585">
                  <c:v>59.984001159667969</c:v>
                </c:pt>
                <c:pt idx="2586">
                  <c:v>59.983001708984375</c:v>
                </c:pt>
                <c:pt idx="2587">
                  <c:v>59.983001708984375</c:v>
                </c:pt>
                <c:pt idx="2588">
                  <c:v>59.980998992919922</c:v>
                </c:pt>
                <c:pt idx="2589">
                  <c:v>59.980998992919922</c:v>
                </c:pt>
                <c:pt idx="2590">
                  <c:v>59.979999542236328</c:v>
                </c:pt>
                <c:pt idx="2591">
                  <c:v>59.979999542236328</c:v>
                </c:pt>
                <c:pt idx="2592">
                  <c:v>59.978000640869141</c:v>
                </c:pt>
                <c:pt idx="2593">
                  <c:v>59.978000640869141</c:v>
                </c:pt>
                <c:pt idx="2594">
                  <c:v>59.978000640869141</c:v>
                </c:pt>
                <c:pt idx="2595">
                  <c:v>59.978000640869141</c:v>
                </c:pt>
                <c:pt idx="2596">
                  <c:v>59.976001739501953</c:v>
                </c:pt>
                <c:pt idx="2597">
                  <c:v>59.976001739501953</c:v>
                </c:pt>
                <c:pt idx="2598">
                  <c:v>59.976001739501953</c:v>
                </c:pt>
                <c:pt idx="2599">
                  <c:v>59.976001739501953</c:v>
                </c:pt>
                <c:pt idx="2600">
                  <c:v>59.976001739501953</c:v>
                </c:pt>
                <c:pt idx="2601">
                  <c:v>59.976001739501953</c:v>
                </c:pt>
                <c:pt idx="2602">
                  <c:v>59.979000091552734</c:v>
                </c:pt>
                <c:pt idx="2603">
                  <c:v>59.979000091552734</c:v>
                </c:pt>
                <c:pt idx="2604">
                  <c:v>59.979999542236328</c:v>
                </c:pt>
                <c:pt idx="2605">
                  <c:v>59.979999542236328</c:v>
                </c:pt>
                <c:pt idx="2606">
                  <c:v>59.980998992919922</c:v>
                </c:pt>
                <c:pt idx="2607">
                  <c:v>59.980998992919922</c:v>
                </c:pt>
                <c:pt idx="2608">
                  <c:v>59.984001159667969</c:v>
                </c:pt>
                <c:pt idx="2609">
                  <c:v>59.984001159667969</c:v>
                </c:pt>
                <c:pt idx="2610">
                  <c:v>59.985000610351563</c:v>
                </c:pt>
                <c:pt idx="2611">
                  <c:v>59.985000610351563</c:v>
                </c:pt>
                <c:pt idx="2612">
                  <c:v>59.988998413085937</c:v>
                </c:pt>
                <c:pt idx="2613">
                  <c:v>59.988998413085937</c:v>
                </c:pt>
                <c:pt idx="2614">
                  <c:v>59.990001678466797</c:v>
                </c:pt>
                <c:pt idx="2615">
                  <c:v>59.990001678466797</c:v>
                </c:pt>
                <c:pt idx="2616">
                  <c:v>59.988998413085937</c:v>
                </c:pt>
                <c:pt idx="2617">
                  <c:v>59.988998413085937</c:v>
                </c:pt>
                <c:pt idx="2618">
                  <c:v>59.988998413085937</c:v>
                </c:pt>
                <c:pt idx="2619">
                  <c:v>59.988998413085937</c:v>
                </c:pt>
                <c:pt idx="2620">
                  <c:v>59.991001129150391</c:v>
                </c:pt>
                <c:pt idx="2621">
                  <c:v>59.991001129150391</c:v>
                </c:pt>
                <c:pt idx="2622">
                  <c:v>59.993999481201172</c:v>
                </c:pt>
                <c:pt idx="2623">
                  <c:v>59.993999481201172</c:v>
                </c:pt>
                <c:pt idx="2624">
                  <c:v>59.997001647949219</c:v>
                </c:pt>
                <c:pt idx="2625">
                  <c:v>59.997001647949219</c:v>
                </c:pt>
                <c:pt idx="2626">
                  <c:v>59.995998382568359</c:v>
                </c:pt>
                <c:pt idx="2627">
                  <c:v>59.995998382568359</c:v>
                </c:pt>
                <c:pt idx="2628">
                  <c:v>60.000999450683594</c:v>
                </c:pt>
                <c:pt idx="2629">
                  <c:v>60.000999450683594</c:v>
                </c:pt>
                <c:pt idx="2630">
                  <c:v>60.005001068115234</c:v>
                </c:pt>
                <c:pt idx="2631">
                  <c:v>60.005001068115234</c:v>
                </c:pt>
                <c:pt idx="2632">
                  <c:v>60.007999420166016</c:v>
                </c:pt>
                <c:pt idx="2633">
                  <c:v>60.007999420166016</c:v>
                </c:pt>
                <c:pt idx="2634">
                  <c:v>60.011001586914063</c:v>
                </c:pt>
                <c:pt idx="2635">
                  <c:v>60.011001586914063</c:v>
                </c:pt>
                <c:pt idx="2636">
                  <c:v>60.008998870849609</c:v>
                </c:pt>
                <c:pt idx="2637">
                  <c:v>60.008998870849609</c:v>
                </c:pt>
                <c:pt idx="2638">
                  <c:v>60.011001586914063</c:v>
                </c:pt>
                <c:pt idx="2639">
                  <c:v>60.011001586914063</c:v>
                </c:pt>
                <c:pt idx="2640">
                  <c:v>60.011001586914063</c:v>
                </c:pt>
                <c:pt idx="2641">
                  <c:v>60.011001586914063</c:v>
                </c:pt>
                <c:pt idx="2642">
                  <c:v>60.007999420166016</c:v>
                </c:pt>
                <c:pt idx="2643">
                  <c:v>60.007999420166016</c:v>
                </c:pt>
                <c:pt idx="2644">
                  <c:v>60.007999420166016</c:v>
                </c:pt>
                <c:pt idx="2645">
                  <c:v>60.007999420166016</c:v>
                </c:pt>
                <c:pt idx="2646">
                  <c:v>60.007999420166016</c:v>
                </c:pt>
                <c:pt idx="2647">
                  <c:v>60.007999420166016</c:v>
                </c:pt>
                <c:pt idx="2648">
                  <c:v>60.008998870849609</c:v>
                </c:pt>
                <c:pt idx="2649">
                  <c:v>60.008998870849609</c:v>
                </c:pt>
                <c:pt idx="2650">
                  <c:v>60.012001037597656</c:v>
                </c:pt>
                <c:pt idx="2651">
                  <c:v>60.012001037597656</c:v>
                </c:pt>
                <c:pt idx="2652">
                  <c:v>60.013999938964844</c:v>
                </c:pt>
                <c:pt idx="2653">
                  <c:v>60.013999938964844</c:v>
                </c:pt>
                <c:pt idx="2654">
                  <c:v>60.01300048828125</c:v>
                </c:pt>
                <c:pt idx="2655">
                  <c:v>60.01300048828125</c:v>
                </c:pt>
                <c:pt idx="2656">
                  <c:v>60.009998321533203</c:v>
                </c:pt>
                <c:pt idx="2657">
                  <c:v>60.009998321533203</c:v>
                </c:pt>
                <c:pt idx="2658">
                  <c:v>60.009998321533203</c:v>
                </c:pt>
                <c:pt idx="2659">
                  <c:v>60.009998321533203</c:v>
                </c:pt>
                <c:pt idx="2660">
                  <c:v>60.008998870849609</c:v>
                </c:pt>
                <c:pt idx="2661">
                  <c:v>60.008998870849609</c:v>
                </c:pt>
                <c:pt idx="2662">
                  <c:v>60.008998870849609</c:v>
                </c:pt>
                <c:pt idx="2663">
                  <c:v>60.008998870849609</c:v>
                </c:pt>
                <c:pt idx="2664">
                  <c:v>60.007999420166016</c:v>
                </c:pt>
                <c:pt idx="2665">
                  <c:v>60.007999420166016</c:v>
                </c:pt>
                <c:pt idx="2666">
                  <c:v>60.009998321533203</c:v>
                </c:pt>
                <c:pt idx="2667">
                  <c:v>60.009998321533203</c:v>
                </c:pt>
                <c:pt idx="2668">
                  <c:v>60.012001037597656</c:v>
                </c:pt>
                <c:pt idx="2669">
                  <c:v>60.012001037597656</c:v>
                </c:pt>
                <c:pt idx="2670">
                  <c:v>60.01300048828125</c:v>
                </c:pt>
                <c:pt idx="2671">
                  <c:v>60.01300048828125</c:v>
                </c:pt>
                <c:pt idx="2672">
                  <c:v>60.012001037597656</c:v>
                </c:pt>
                <c:pt idx="2673">
                  <c:v>60.012001037597656</c:v>
                </c:pt>
                <c:pt idx="2674">
                  <c:v>60.011001586914063</c:v>
                </c:pt>
                <c:pt idx="2675">
                  <c:v>60.011001586914063</c:v>
                </c:pt>
                <c:pt idx="2676">
                  <c:v>60.012001037597656</c:v>
                </c:pt>
                <c:pt idx="2677">
                  <c:v>60.012001037597656</c:v>
                </c:pt>
                <c:pt idx="2678">
                  <c:v>60.013999938964844</c:v>
                </c:pt>
                <c:pt idx="2679">
                  <c:v>60.013999938964844</c:v>
                </c:pt>
                <c:pt idx="2680">
                  <c:v>60.016998291015625</c:v>
                </c:pt>
                <c:pt idx="2681">
                  <c:v>60.016998291015625</c:v>
                </c:pt>
                <c:pt idx="2682">
                  <c:v>60.018001556396484</c:v>
                </c:pt>
                <c:pt idx="2683">
                  <c:v>60.018001556396484</c:v>
                </c:pt>
                <c:pt idx="2684">
                  <c:v>60.015998840332031</c:v>
                </c:pt>
                <c:pt idx="2685">
                  <c:v>60.015998840332031</c:v>
                </c:pt>
                <c:pt idx="2686">
                  <c:v>59.993999481201172</c:v>
                </c:pt>
                <c:pt idx="2687">
                  <c:v>59.993999481201172</c:v>
                </c:pt>
                <c:pt idx="2688">
                  <c:v>59.985000610351563</c:v>
                </c:pt>
                <c:pt idx="2689">
                  <c:v>59.985000610351563</c:v>
                </c:pt>
                <c:pt idx="2690">
                  <c:v>59.981998443603516</c:v>
                </c:pt>
                <c:pt idx="2691">
                  <c:v>59.981998443603516</c:v>
                </c:pt>
                <c:pt idx="2692">
                  <c:v>59.983001708984375</c:v>
                </c:pt>
                <c:pt idx="2693">
                  <c:v>59.983001708984375</c:v>
                </c:pt>
                <c:pt idx="2694">
                  <c:v>59.983001708984375</c:v>
                </c:pt>
                <c:pt idx="2695">
                  <c:v>59.983001708984375</c:v>
                </c:pt>
                <c:pt idx="2696">
                  <c:v>59.985000610351563</c:v>
                </c:pt>
                <c:pt idx="2697">
                  <c:v>59.985000610351563</c:v>
                </c:pt>
                <c:pt idx="2698">
                  <c:v>59.984001159667969</c:v>
                </c:pt>
                <c:pt idx="2699">
                  <c:v>59.984001159667969</c:v>
                </c:pt>
                <c:pt idx="2700">
                  <c:v>59.983001708984375</c:v>
                </c:pt>
                <c:pt idx="2701">
                  <c:v>59.983001708984375</c:v>
                </c:pt>
                <c:pt idx="2702">
                  <c:v>59.985000610351563</c:v>
                </c:pt>
                <c:pt idx="2703">
                  <c:v>59.985000610351563</c:v>
                </c:pt>
                <c:pt idx="2704">
                  <c:v>59.986000061035156</c:v>
                </c:pt>
                <c:pt idx="2705">
                  <c:v>59.986000061035156</c:v>
                </c:pt>
                <c:pt idx="2706">
                  <c:v>59.985000610351563</c:v>
                </c:pt>
                <c:pt idx="2707">
                  <c:v>59.985000610351563</c:v>
                </c:pt>
                <c:pt idx="2708">
                  <c:v>59.984001159667969</c:v>
                </c:pt>
                <c:pt idx="2709">
                  <c:v>59.984001159667969</c:v>
                </c:pt>
                <c:pt idx="2710">
                  <c:v>59.985000610351563</c:v>
                </c:pt>
                <c:pt idx="2711">
                  <c:v>59.985000610351563</c:v>
                </c:pt>
                <c:pt idx="2712">
                  <c:v>59.985000610351563</c:v>
                </c:pt>
                <c:pt idx="2713">
                  <c:v>59.985000610351563</c:v>
                </c:pt>
                <c:pt idx="2714">
                  <c:v>59.983001708984375</c:v>
                </c:pt>
                <c:pt idx="2715">
                  <c:v>59.983001708984375</c:v>
                </c:pt>
                <c:pt idx="2716">
                  <c:v>59.984001159667969</c:v>
                </c:pt>
                <c:pt idx="2717">
                  <c:v>59.984001159667969</c:v>
                </c:pt>
                <c:pt idx="2718">
                  <c:v>59.986000061035156</c:v>
                </c:pt>
                <c:pt idx="2719">
                  <c:v>59.986000061035156</c:v>
                </c:pt>
                <c:pt idx="2720">
                  <c:v>59.987998962402344</c:v>
                </c:pt>
                <c:pt idx="2721">
                  <c:v>59.987998962402344</c:v>
                </c:pt>
                <c:pt idx="2722">
                  <c:v>59.990001678466797</c:v>
                </c:pt>
                <c:pt idx="2723">
                  <c:v>59.990001678466797</c:v>
                </c:pt>
                <c:pt idx="2724">
                  <c:v>59.993000030517578</c:v>
                </c:pt>
                <c:pt idx="2725">
                  <c:v>59.993000030517578</c:v>
                </c:pt>
                <c:pt idx="2726">
                  <c:v>59.993999481201172</c:v>
                </c:pt>
                <c:pt idx="2727">
                  <c:v>59.993999481201172</c:v>
                </c:pt>
                <c:pt idx="2728">
                  <c:v>59.994998931884766</c:v>
                </c:pt>
                <c:pt idx="2729">
                  <c:v>59.994998931884766</c:v>
                </c:pt>
                <c:pt idx="2730">
                  <c:v>59.994998931884766</c:v>
                </c:pt>
                <c:pt idx="2731">
                  <c:v>59.994998931884766</c:v>
                </c:pt>
                <c:pt idx="2732">
                  <c:v>59.990001678466797</c:v>
                </c:pt>
                <c:pt idx="2733">
                  <c:v>59.990001678466797</c:v>
                </c:pt>
                <c:pt idx="2734">
                  <c:v>59.985000610351563</c:v>
                </c:pt>
                <c:pt idx="2735">
                  <c:v>59.985000610351563</c:v>
                </c:pt>
                <c:pt idx="2736">
                  <c:v>59.98699951171875</c:v>
                </c:pt>
                <c:pt idx="2737">
                  <c:v>59.98699951171875</c:v>
                </c:pt>
                <c:pt idx="2738">
                  <c:v>59.990001678466797</c:v>
                </c:pt>
                <c:pt idx="2739">
                  <c:v>59.990001678466797</c:v>
                </c:pt>
                <c:pt idx="2740">
                  <c:v>59.988998413085937</c:v>
                </c:pt>
                <c:pt idx="2741">
                  <c:v>59.988998413085937</c:v>
                </c:pt>
                <c:pt idx="2742">
                  <c:v>59.991001129150391</c:v>
                </c:pt>
                <c:pt idx="2743">
                  <c:v>59.991001129150391</c:v>
                </c:pt>
                <c:pt idx="2744">
                  <c:v>59.993000030517578</c:v>
                </c:pt>
                <c:pt idx="2745">
                  <c:v>59.993000030517578</c:v>
                </c:pt>
                <c:pt idx="2746">
                  <c:v>59.994998931884766</c:v>
                </c:pt>
                <c:pt idx="2747">
                  <c:v>59.994998931884766</c:v>
                </c:pt>
                <c:pt idx="2748">
                  <c:v>59.998001098632813</c:v>
                </c:pt>
                <c:pt idx="2749">
                  <c:v>59.998001098632813</c:v>
                </c:pt>
                <c:pt idx="2750">
                  <c:v>59.999000549316406</c:v>
                </c:pt>
                <c:pt idx="2751">
                  <c:v>59.999000549316406</c:v>
                </c:pt>
                <c:pt idx="2752">
                  <c:v>60.000999450683594</c:v>
                </c:pt>
                <c:pt idx="2753">
                  <c:v>60.000999450683594</c:v>
                </c:pt>
                <c:pt idx="2754">
                  <c:v>59.999000549316406</c:v>
                </c:pt>
                <c:pt idx="2755">
                  <c:v>59.999000549316406</c:v>
                </c:pt>
                <c:pt idx="2756">
                  <c:v>59.997001647949219</c:v>
                </c:pt>
                <c:pt idx="2757">
                  <c:v>59.997001647949219</c:v>
                </c:pt>
                <c:pt idx="2758">
                  <c:v>59.994998931884766</c:v>
                </c:pt>
                <c:pt idx="2759">
                  <c:v>59.994998931884766</c:v>
                </c:pt>
                <c:pt idx="2760">
                  <c:v>59.993999481201172</c:v>
                </c:pt>
                <c:pt idx="2761">
                  <c:v>59.993999481201172</c:v>
                </c:pt>
                <c:pt idx="2762">
                  <c:v>59.994998931884766</c:v>
                </c:pt>
                <c:pt idx="2763">
                  <c:v>59.994998931884766</c:v>
                </c:pt>
                <c:pt idx="2764">
                  <c:v>59.997001647949219</c:v>
                </c:pt>
                <c:pt idx="2765">
                  <c:v>59.997001647949219</c:v>
                </c:pt>
                <c:pt idx="2766">
                  <c:v>60.000999450683594</c:v>
                </c:pt>
                <c:pt idx="2767">
                  <c:v>60.000999450683594</c:v>
                </c:pt>
                <c:pt idx="2768">
                  <c:v>60.004001617431641</c:v>
                </c:pt>
                <c:pt idx="2769">
                  <c:v>60.004001617431641</c:v>
                </c:pt>
                <c:pt idx="2770">
                  <c:v>60.004001617431641</c:v>
                </c:pt>
                <c:pt idx="2771">
                  <c:v>60.004001617431641</c:v>
                </c:pt>
                <c:pt idx="2772">
                  <c:v>60.005001068115234</c:v>
                </c:pt>
                <c:pt idx="2773">
                  <c:v>60.005001068115234</c:v>
                </c:pt>
                <c:pt idx="2774">
                  <c:v>60.006999969482422</c:v>
                </c:pt>
                <c:pt idx="2775">
                  <c:v>60.006999969482422</c:v>
                </c:pt>
                <c:pt idx="2776">
                  <c:v>60.008998870849609</c:v>
                </c:pt>
                <c:pt idx="2777">
                  <c:v>60.008998870849609</c:v>
                </c:pt>
                <c:pt idx="2778">
                  <c:v>60.011001586914063</c:v>
                </c:pt>
                <c:pt idx="2779">
                  <c:v>60.011001586914063</c:v>
                </c:pt>
                <c:pt idx="2780">
                  <c:v>60.01300048828125</c:v>
                </c:pt>
                <c:pt idx="2781">
                  <c:v>60.01300048828125</c:v>
                </c:pt>
                <c:pt idx="2782">
                  <c:v>60.014999389648438</c:v>
                </c:pt>
                <c:pt idx="2783">
                  <c:v>60.014999389648438</c:v>
                </c:pt>
                <c:pt idx="2784">
                  <c:v>60.015998840332031</c:v>
                </c:pt>
                <c:pt idx="2785">
                  <c:v>60.015998840332031</c:v>
                </c:pt>
                <c:pt idx="2786">
                  <c:v>60.019001007080078</c:v>
                </c:pt>
                <c:pt idx="2787">
                  <c:v>60.019001007080078</c:v>
                </c:pt>
                <c:pt idx="2788">
                  <c:v>60.020999908447266</c:v>
                </c:pt>
                <c:pt idx="2789">
                  <c:v>60.020999908447266</c:v>
                </c:pt>
                <c:pt idx="2790">
                  <c:v>60.020999908447266</c:v>
                </c:pt>
                <c:pt idx="2791">
                  <c:v>60.020999908447266</c:v>
                </c:pt>
                <c:pt idx="2792">
                  <c:v>60.020000457763672</c:v>
                </c:pt>
                <c:pt idx="2793">
                  <c:v>60.020000457763672</c:v>
                </c:pt>
                <c:pt idx="2794">
                  <c:v>60.021999359130859</c:v>
                </c:pt>
                <c:pt idx="2795">
                  <c:v>60.021999359130859</c:v>
                </c:pt>
                <c:pt idx="2796">
                  <c:v>60.022998809814453</c:v>
                </c:pt>
                <c:pt idx="2797">
                  <c:v>60.022998809814453</c:v>
                </c:pt>
                <c:pt idx="2798">
                  <c:v>60.025001525878906</c:v>
                </c:pt>
                <c:pt idx="2799">
                  <c:v>60.025001525878906</c:v>
                </c:pt>
                <c:pt idx="2800">
                  <c:v>60.025001525878906</c:v>
                </c:pt>
                <c:pt idx="2801">
                  <c:v>60.025001525878906</c:v>
                </c:pt>
                <c:pt idx="2802">
                  <c:v>60.0260009765625</c:v>
                </c:pt>
                <c:pt idx="2803">
                  <c:v>60.0260009765625</c:v>
                </c:pt>
                <c:pt idx="2804">
                  <c:v>60.0260009765625</c:v>
                </c:pt>
                <c:pt idx="2805">
                  <c:v>60.0260009765625</c:v>
                </c:pt>
                <c:pt idx="2806">
                  <c:v>60.025001525878906</c:v>
                </c:pt>
                <c:pt idx="2807">
                  <c:v>60.025001525878906</c:v>
                </c:pt>
                <c:pt idx="2808">
                  <c:v>60.025001525878906</c:v>
                </c:pt>
                <c:pt idx="2809">
                  <c:v>60.025001525878906</c:v>
                </c:pt>
                <c:pt idx="2810">
                  <c:v>60.0260009765625</c:v>
                </c:pt>
                <c:pt idx="2811">
                  <c:v>60.0260009765625</c:v>
                </c:pt>
                <c:pt idx="2812">
                  <c:v>60.027999877929687</c:v>
                </c:pt>
                <c:pt idx="2813">
                  <c:v>60.027999877929687</c:v>
                </c:pt>
                <c:pt idx="2814">
                  <c:v>60.028999328613281</c:v>
                </c:pt>
                <c:pt idx="2815">
                  <c:v>60.028999328613281</c:v>
                </c:pt>
                <c:pt idx="2816">
                  <c:v>60.028999328613281</c:v>
                </c:pt>
                <c:pt idx="2817">
                  <c:v>60.028999328613281</c:v>
                </c:pt>
                <c:pt idx="2818">
                  <c:v>60.028999328613281</c:v>
                </c:pt>
                <c:pt idx="2819">
                  <c:v>60.028999328613281</c:v>
                </c:pt>
                <c:pt idx="2820">
                  <c:v>60.027999877929687</c:v>
                </c:pt>
                <c:pt idx="2821">
                  <c:v>60.027999877929687</c:v>
                </c:pt>
                <c:pt idx="2822">
                  <c:v>60.0260009765625</c:v>
                </c:pt>
                <c:pt idx="2823">
                  <c:v>60.0260009765625</c:v>
                </c:pt>
                <c:pt idx="2824">
                  <c:v>60.027999877929687</c:v>
                </c:pt>
                <c:pt idx="2825">
                  <c:v>60.027999877929687</c:v>
                </c:pt>
                <c:pt idx="2826">
                  <c:v>60.030998229980469</c:v>
                </c:pt>
                <c:pt idx="2827">
                  <c:v>60.030998229980469</c:v>
                </c:pt>
                <c:pt idx="2828">
                  <c:v>60.033000946044922</c:v>
                </c:pt>
                <c:pt idx="2829">
                  <c:v>60.033000946044922</c:v>
                </c:pt>
                <c:pt idx="2830">
                  <c:v>60.032001495361328</c:v>
                </c:pt>
                <c:pt idx="2831">
                  <c:v>60.032001495361328</c:v>
                </c:pt>
                <c:pt idx="2832">
                  <c:v>60.030998229980469</c:v>
                </c:pt>
                <c:pt idx="2833">
                  <c:v>60.030998229980469</c:v>
                </c:pt>
                <c:pt idx="2834">
                  <c:v>60.030998229980469</c:v>
                </c:pt>
                <c:pt idx="2835">
                  <c:v>60.030998229980469</c:v>
                </c:pt>
                <c:pt idx="2836">
                  <c:v>60.029998779296875</c:v>
                </c:pt>
                <c:pt idx="2837">
                  <c:v>60.029998779296875</c:v>
                </c:pt>
                <c:pt idx="2838">
                  <c:v>60.028999328613281</c:v>
                </c:pt>
                <c:pt idx="2839">
                  <c:v>60.028999328613281</c:v>
                </c:pt>
                <c:pt idx="2840">
                  <c:v>60.027999877929687</c:v>
                </c:pt>
                <c:pt idx="2841">
                  <c:v>60.027999877929687</c:v>
                </c:pt>
                <c:pt idx="2842">
                  <c:v>60.027999877929687</c:v>
                </c:pt>
                <c:pt idx="2843">
                  <c:v>60.027999877929687</c:v>
                </c:pt>
                <c:pt idx="2844">
                  <c:v>60.030998229980469</c:v>
                </c:pt>
                <c:pt idx="2845">
                  <c:v>60.030998229980469</c:v>
                </c:pt>
                <c:pt idx="2846">
                  <c:v>60.030998229980469</c:v>
                </c:pt>
                <c:pt idx="2847">
                  <c:v>60.030998229980469</c:v>
                </c:pt>
                <c:pt idx="2848">
                  <c:v>60.030998229980469</c:v>
                </c:pt>
                <c:pt idx="2849">
                  <c:v>60.030998229980469</c:v>
                </c:pt>
                <c:pt idx="2850">
                  <c:v>60.029998779296875</c:v>
                </c:pt>
                <c:pt idx="2851">
                  <c:v>60.029998779296875</c:v>
                </c:pt>
                <c:pt idx="2852">
                  <c:v>60.029998779296875</c:v>
                </c:pt>
                <c:pt idx="2853">
                  <c:v>60.029998779296875</c:v>
                </c:pt>
                <c:pt idx="2854">
                  <c:v>60.029998779296875</c:v>
                </c:pt>
                <c:pt idx="2855">
                  <c:v>60.029998779296875</c:v>
                </c:pt>
                <c:pt idx="2856">
                  <c:v>60.027999877929687</c:v>
                </c:pt>
                <c:pt idx="2857">
                  <c:v>60.027999877929687</c:v>
                </c:pt>
                <c:pt idx="2858">
                  <c:v>60.027000427246094</c:v>
                </c:pt>
                <c:pt idx="2859">
                  <c:v>60.027000427246094</c:v>
                </c:pt>
                <c:pt idx="2860">
                  <c:v>60.027999877929687</c:v>
                </c:pt>
                <c:pt idx="2861">
                  <c:v>60.027999877929687</c:v>
                </c:pt>
                <c:pt idx="2862">
                  <c:v>60.028999328613281</c:v>
                </c:pt>
                <c:pt idx="2863">
                  <c:v>60.028999328613281</c:v>
                </c:pt>
                <c:pt idx="2864">
                  <c:v>60.027999877929687</c:v>
                </c:pt>
                <c:pt idx="2865">
                  <c:v>60.027999877929687</c:v>
                </c:pt>
                <c:pt idx="2866">
                  <c:v>60.027000427246094</c:v>
                </c:pt>
                <c:pt idx="2867">
                  <c:v>60.027000427246094</c:v>
                </c:pt>
                <c:pt idx="2868">
                  <c:v>60.027000427246094</c:v>
                </c:pt>
                <c:pt idx="2869">
                  <c:v>60.027000427246094</c:v>
                </c:pt>
                <c:pt idx="2870">
                  <c:v>60.027000427246094</c:v>
                </c:pt>
                <c:pt idx="2871">
                  <c:v>60.027000427246094</c:v>
                </c:pt>
                <c:pt idx="2872">
                  <c:v>60.027999877929687</c:v>
                </c:pt>
                <c:pt idx="2873">
                  <c:v>60.027999877929687</c:v>
                </c:pt>
                <c:pt idx="2874">
                  <c:v>60.027000427246094</c:v>
                </c:pt>
                <c:pt idx="2875">
                  <c:v>60.027000427246094</c:v>
                </c:pt>
                <c:pt idx="2876">
                  <c:v>60.027000427246094</c:v>
                </c:pt>
                <c:pt idx="2877">
                  <c:v>60.027000427246094</c:v>
                </c:pt>
                <c:pt idx="2878">
                  <c:v>60.027000427246094</c:v>
                </c:pt>
                <c:pt idx="2879">
                  <c:v>60.027000427246094</c:v>
                </c:pt>
                <c:pt idx="2880">
                  <c:v>60.027000427246094</c:v>
                </c:pt>
                <c:pt idx="2881">
                  <c:v>60.027000427246094</c:v>
                </c:pt>
                <c:pt idx="2882">
                  <c:v>60.027000427246094</c:v>
                </c:pt>
                <c:pt idx="2883">
                  <c:v>60.027000427246094</c:v>
                </c:pt>
                <c:pt idx="2884">
                  <c:v>60.027000427246094</c:v>
                </c:pt>
                <c:pt idx="2885">
                  <c:v>60.027000427246094</c:v>
                </c:pt>
                <c:pt idx="2886">
                  <c:v>60.027000427246094</c:v>
                </c:pt>
                <c:pt idx="2887">
                  <c:v>60.027000427246094</c:v>
                </c:pt>
                <c:pt idx="2888">
                  <c:v>60.0260009765625</c:v>
                </c:pt>
                <c:pt idx="2889">
                  <c:v>60.0260009765625</c:v>
                </c:pt>
                <c:pt idx="2890">
                  <c:v>60.023998260498047</c:v>
                </c:pt>
                <c:pt idx="2891">
                  <c:v>60.023998260498047</c:v>
                </c:pt>
                <c:pt idx="2892">
                  <c:v>60.022998809814453</c:v>
                </c:pt>
                <c:pt idx="2893">
                  <c:v>60.022998809814453</c:v>
                </c:pt>
                <c:pt idx="2894">
                  <c:v>60.021999359130859</c:v>
                </c:pt>
                <c:pt idx="2895">
                  <c:v>60.021999359130859</c:v>
                </c:pt>
                <c:pt idx="2896">
                  <c:v>60.021999359130859</c:v>
                </c:pt>
                <c:pt idx="2897">
                  <c:v>60.021999359130859</c:v>
                </c:pt>
                <c:pt idx="2898">
                  <c:v>60.022998809814453</c:v>
                </c:pt>
                <c:pt idx="2899">
                  <c:v>60.022998809814453</c:v>
                </c:pt>
                <c:pt idx="2900">
                  <c:v>60.022998809814453</c:v>
                </c:pt>
                <c:pt idx="2901">
                  <c:v>60.022998809814453</c:v>
                </c:pt>
                <c:pt idx="2902">
                  <c:v>60.022998809814453</c:v>
                </c:pt>
                <c:pt idx="2903">
                  <c:v>60.022998809814453</c:v>
                </c:pt>
                <c:pt idx="2904">
                  <c:v>60.023998260498047</c:v>
                </c:pt>
                <c:pt idx="2905">
                  <c:v>60.023998260498047</c:v>
                </c:pt>
                <c:pt idx="2906">
                  <c:v>60.020999908447266</c:v>
                </c:pt>
                <c:pt idx="2907">
                  <c:v>60.020999908447266</c:v>
                </c:pt>
                <c:pt idx="2908">
                  <c:v>60.020999908447266</c:v>
                </c:pt>
                <c:pt idx="2909">
                  <c:v>60.020999908447266</c:v>
                </c:pt>
                <c:pt idx="2910">
                  <c:v>60.019001007080078</c:v>
                </c:pt>
                <c:pt idx="2911">
                  <c:v>60.019001007080078</c:v>
                </c:pt>
                <c:pt idx="2912">
                  <c:v>60.019001007080078</c:v>
                </c:pt>
                <c:pt idx="2913">
                  <c:v>60.019001007080078</c:v>
                </c:pt>
                <c:pt idx="2914">
                  <c:v>60.018001556396484</c:v>
                </c:pt>
                <c:pt idx="2915">
                  <c:v>60.018001556396484</c:v>
                </c:pt>
                <c:pt idx="2916">
                  <c:v>60.014999389648438</c:v>
                </c:pt>
                <c:pt idx="2917">
                  <c:v>60.014999389648438</c:v>
                </c:pt>
                <c:pt idx="2918">
                  <c:v>60.012001037597656</c:v>
                </c:pt>
                <c:pt idx="2919">
                  <c:v>60.012001037597656</c:v>
                </c:pt>
                <c:pt idx="2920">
                  <c:v>60.011001586914063</c:v>
                </c:pt>
                <c:pt idx="2921">
                  <c:v>60.011001586914063</c:v>
                </c:pt>
                <c:pt idx="2922">
                  <c:v>60.009998321533203</c:v>
                </c:pt>
                <c:pt idx="2923">
                  <c:v>60.009998321533203</c:v>
                </c:pt>
                <c:pt idx="2924">
                  <c:v>60.012001037597656</c:v>
                </c:pt>
                <c:pt idx="2925">
                  <c:v>60.012001037597656</c:v>
                </c:pt>
                <c:pt idx="2926">
                  <c:v>60.013999938964844</c:v>
                </c:pt>
                <c:pt idx="2927">
                  <c:v>60.013999938964844</c:v>
                </c:pt>
                <c:pt idx="2928">
                  <c:v>60.013999938964844</c:v>
                </c:pt>
                <c:pt idx="2929">
                  <c:v>60.013999938964844</c:v>
                </c:pt>
                <c:pt idx="2930">
                  <c:v>60.009998321533203</c:v>
                </c:pt>
                <c:pt idx="2931">
                  <c:v>60.009998321533203</c:v>
                </c:pt>
                <c:pt idx="2932">
                  <c:v>60.008998870849609</c:v>
                </c:pt>
                <c:pt idx="2933">
                  <c:v>60.008998870849609</c:v>
                </c:pt>
                <c:pt idx="2934">
                  <c:v>60.006999969482422</c:v>
                </c:pt>
                <c:pt idx="2935">
                  <c:v>60.006999969482422</c:v>
                </c:pt>
                <c:pt idx="2936">
                  <c:v>60.006999969482422</c:v>
                </c:pt>
                <c:pt idx="2937">
                  <c:v>60.006999969482422</c:v>
                </c:pt>
                <c:pt idx="2938">
                  <c:v>60.006999969482422</c:v>
                </c:pt>
                <c:pt idx="2939">
                  <c:v>60.006999969482422</c:v>
                </c:pt>
                <c:pt idx="2940">
                  <c:v>60.006999969482422</c:v>
                </c:pt>
                <c:pt idx="2941">
                  <c:v>60.006999969482422</c:v>
                </c:pt>
                <c:pt idx="2942">
                  <c:v>60.006000518798828</c:v>
                </c:pt>
                <c:pt idx="2943">
                  <c:v>60.006000518798828</c:v>
                </c:pt>
                <c:pt idx="2944">
                  <c:v>60.005001068115234</c:v>
                </c:pt>
                <c:pt idx="2945">
                  <c:v>60.005001068115234</c:v>
                </c:pt>
                <c:pt idx="2946">
                  <c:v>60.005001068115234</c:v>
                </c:pt>
                <c:pt idx="2947">
                  <c:v>60.005001068115234</c:v>
                </c:pt>
                <c:pt idx="2948">
                  <c:v>60.006999969482422</c:v>
                </c:pt>
                <c:pt idx="2949">
                  <c:v>60.006999969482422</c:v>
                </c:pt>
                <c:pt idx="2950">
                  <c:v>60.008998870849609</c:v>
                </c:pt>
                <c:pt idx="2951">
                  <c:v>60.008998870849609</c:v>
                </c:pt>
                <c:pt idx="2952">
                  <c:v>60.011001586914063</c:v>
                </c:pt>
                <c:pt idx="2953">
                  <c:v>60.011001586914063</c:v>
                </c:pt>
                <c:pt idx="2954">
                  <c:v>60.01300048828125</c:v>
                </c:pt>
                <c:pt idx="2955">
                  <c:v>60.01300048828125</c:v>
                </c:pt>
                <c:pt idx="2956">
                  <c:v>60.012001037597656</c:v>
                </c:pt>
                <c:pt idx="2957">
                  <c:v>60.012001037597656</c:v>
                </c:pt>
                <c:pt idx="2958">
                  <c:v>60.009998321533203</c:v>
                </c:pt>
                <c:pt idx="2959">
                  <c:v>60.009998321533203</c:v>
                </c:pt>
                <c:pt idx="2960">
                  <c:v>60.009998321533203</c:v>
                </c:pt>
                <c:pt idx="2961">
                  <c:v>60.009998321533203</c:v>
                </c:pt>
                <c:pt idx="2962">
                  <c:v>60.012001037597656</c:v>
                </c:pt>
                <c:pt idx="2963">
                  <c:v>60.012001037597656</c:v>
                </c:pt>
                <c:pt idx="2964">
                  <c:v>60.012001037597656</c:v>
                </c:pt>
                <c:pt idx="2965">
                  <c:v>60.012001037597656</c:v>
                </c:pt>
                <c:pt idx="2966">
                  <c:v>60.01300048828125</c:v>
                </c:pt>
                <c:pt idx="2967">
                  <c:v>60.01300048828125</c:v>
                </c:pt>
                <c:pt idx="2968">
                  <c:v>60.013999938964844</c:v>
                </c:pt>
                <c:pt idx="2969">
                  <c:v>60.013999938964844</c:v>
                </c:pt>
                <c:pt idx="2970">
                  <c:v>60.012001037597656</c:v>
                </c:pt>
                <c:pt idx="2971">
                  <c:v>60.012001037597656</c:v>
                </c:pt>
                <c:pt idx="2972">
                  <c:v>60.012001037597656</c:v>
                </c:pt>
                <c:pt idx="2973">
                  <c:v>60.012001037597656</c:v>
                </c:pt>
                <c:pt idx="2974">
                  <c:v>60.012001037597656</c:v>
                </c:pt>
                <c:pt idx="2975">
                  <c:v>60.012001037597656</c:v>
                </c:pt>
                <c:pt idx="2976">
                  <c:v>60.009998321533203</c:v>
                </c:pt>
                <c:pt idx="2977">
                  <c:v>60.009998321533203</c:v>
                </c:pt>
                <c:pt idx="2978">
                  <c:v>60.006999969482422</c:v>
                </c:pt>
                <c:pt idx="2979">
                  <c:v>60.006999969482422</c:v>
                </c:pt>
                <c:pt idx="2980">
                  <c:v>60.006000518798828</c:v>
                </c:pt>
                <c:pt idx="2981">
                  <c:v>60.006000518798828</c:v>
                </c:pt>
                <c:pt idx="2982">
                  <c:v>60.006999969482422</c:v>
                </c:pt>
                <c:pt idx="2983">
                  <c:v>60.006999969482422</c:v>
                </c:pt>
                <c:pt idx="2984">
                  <c:v>60.007999420166016</c:v>
                </c:pt>
                <c:pt idx="2985">
                  <c:v>60.007999420166016</c:v>
                </c:pt>
                <c:pt idx="2986">
                  <c:v>60.006999969482422</c:v>
                </c:pt>
                <c:pt idx="2987">
                  <c:v>60.006999969482422</c:v>
                </c:pt>
                <c:pt idx="2988">
                  <c:v>60.007999420166016</c:v>
                </c:pt>
                <c:pt idx="2989">
                  <c:v>60.007999420166016</c:v>
                </c:pt>
                <c:pt idx="2990">
                  <c:v>60.007999420166016</c:v>
                </c:pt>
                <c:pt idx="2991">
                  <c:v>60.007999420166016</c:v>
                </c:pt>
                <c:pt idx="2992">
                  <c:v>60.007999420166016</c:v>
                </c:pt>
                <c:pt idx="2993">
                  <c:v>60.007999420166016</c:v>
                </c:pt>
                <c:pt idx="2994">
                  <c:v>60.008998870849609</c:v>
                </c:pt>
                <c:pt idx="2995">
                  <c:v>60.008998870849609</c:v>
                </c:pt>
                <c:pt idx="2996">
                  <c:v>60.011001586914063</c:v>
                </c:pt>
                <c:pt idx="2997">
                  <c:v>60.011001586914063</c:v>
                </c:pt>
                <c:pt idx="2998">
                  <c:v>60.008998870849609</c:v>
                </c:pt>
                <c:pt idx="2999">
                  <c:v>60.008998870849609</c:v>
                </c:pt>
                <c:pt idx="3000">
                  <c:v>60.011001586914063</c:v>
                </c:pt>
                <c:pt idx="3001">
                  <c:v>60.011001586914063</c:v>
                </c:pt>
                <c:pt idx="3002">
                  <c:v>60.011001586914063</c:v>
                </c:pt>
                <c:pt idx="3003">
                  <c:v>60.011001586914063</c:v>
                </c:pt>
                <c:pt idx="3004">
                  <c:v>60.011001586914063</c:v>
                </c:pt>
                <c:pt idx="3005">
                  <c:v>60.011001586914063</c:v>
                </c:pt>
                <c:pt idx="3006">
                  <c:v>60.008998870849609</c:v>
                </c:pt>
                <c:pt idx="3007">
                  <c:v>60.008998870849609</c:v>
                </c:pt>
                <c:pt idx="3008">
                  <c:v>60.007999420166016</c:v>
                </c:pt>
                <c:pt idx="3009">
                  <c:v>60.007999420166016</c:v>
                </c:pt>
                <c:pt idx="3010">
                  <c:v>60.006999969482422</c:v>
                </c:pt>
                <c:pt idx="3011">
                  <c:v>60.006999969482422</c:v>
                </c:pt>
                <c:pt idx="3012">
                  <c:v>60.007999420166016</c:v>
                </c:pt>
                <c:pt idx="3013">
                  <c:v>60.007999420166016</c:v>
                </c:pt>
                <c:pt idx="3014">
                  <c:v>60.009998321533203</c:v>
                </c:pt>
                <c:pt idx="3015">
                  <c:v>60.009998321533203</c:v>
                </c:pt>
                <c:pt idx="3016">
                  <c:v>60.01300048828125</c:v>
                </c:pt>
                <c:pt idx="3017">
                  <c:v>60.01300048828125</c:v>
                </c:pt>
                <c:pt idx="3018">
                  <c:v>60.01300048828125</c:v>
                </c:pt>
                <c:pt idx="3019">
                  <c:v>60.01300048828125</c:v>
                </c:pt>
                <c:pt idx="3020">
                  <c:v>60.01300048828125</c:v>
                </c:pt>
                <c:pt idx="3021">
                  <c:v>60.01300048828125</c:v>
                </c:pt>
                <c:pt idx="3022">
                  <c:v>59.995998382568359</c:v>
                </c:pt>
                <c:pt idx="3023">
                  <c:v>59.995998382568359</c:v>
                </c:pt>
                <c:pt idx="3024">
                  <c:v>59.863998413085938</c:v>
                </c:pt>
                <c:pt idx="3025">
                  <c:v>59.863998413085938</c:v>
                </c:pt>
                <c:pt idx="3026">
                  <c:v>59.854999542236328</c:v>
                </c:pt>
                <c:pt idx="3027">
                  <c:v>59.854999542236328</c:v>
                </c:pt>
                <c:pt idx="3028">
                  <c:v>59.867000579833984</c:v>
                </c:pt>
                <c:pt idx="3029">
                  <c:v>59.867000579833984</c:v>
                </c:pt>
                <c:pt idx="3030">
                  <c:v>59.875</c:v>
                </c:pt>
                <c:pt idx="3031">
                  <c:v>59.875</c:v>
                </c:pt>
                <c:pt idx="3032">
                  <c:v>59.879001617431641</c:v>
                </c:pt>
                <c:pt idx="3033">
                  <c:v>59.879001617431641</c:v>
                </c:pt>
                <c:pt idx="3034">
                  <c:v>59.882999420166016</c:v>
                </c:pt>
                <c:pt idx="3035">
                  <c:v>59.882999420166016</c:v>
                </c:pt>
                <c:pt idx="3036">
                  <c:v>59.887001037597656</c:v>
                </c:pt>
                <c:pt idx="3037">
                  <c:v>59.887001037597656</c:v>
                </c:pt>
                <c:pt idx="3038">
                  <c:v>59.887001037597656</c:v>
                </c:pt>
                <c:pt idx="3039">
                  <c:v>59.887001037597656</c:v>
                </c:pt>
                <c:pt idx="3040">
                  <c:v>59.884998321533203</c:v>
                </c:pt>
                <c:pt idx="3041">
                  <c:v>59.884998321533203</c:v>
                </c:pt>
                <c:pt idx="3042">
                  <c:v>59.881999969482422</c:v>
                </c:pt>
                <c:pt idx="3043">
                  <c:v>59.881999969482422</c:v>
                </c:pt>
                <c:pt idx="3044">
                  <c:v>59.879001617431641</c:v>
                </c:pt>
                <c:pt idx="3045">
                  <c:v>59.879001617431641</c:v>
                </c:pt>
                <c:pt idx="3046">
                  <c:v>59.875999450683594</c:v>
                </c:pt>
                <c:pt idx="3047">
                  <c:v>59.875999450683594</c:v>
                </c:pt>
                <c:pt idx="3048">
                  <c:v>59.874000549316406</c:v>
                </c:pt>
                <c:pt idx="3049">
                  <c:v>59.874000549316406</c:v>
                </c:pt>
                <c:pt idx="3050">
                  <c:v>59.875</c:v>
                </c:pt>
                <c:pt idx="3051">
                  <c:v>59.875</c:v>
                </c:pt>
                <c:pt idx="3052">
                  <c:v>59.876998901367188</c:v>
                </c:pt>
                <c:pt idx="3053">
                  <c:v>59.876998901367188</c:v>
                </c:pt>
                <c:pt idx="3054">
                  <c:v>59.875999450683594</c:v>
                </c:pt>
                <c:pt idx="3055">
                  <c:v>59.875999450683594</c:v>
                </c:pt>
                <c:pt idx="3056">
                  <c:v>59.874000549316406</c:v>
                </c:pt>
                <c:pt idx="3057">
                  <c:v>59.874000549316406</c:v>
                </c:pt>
                <c:pt idx="3058">
                  <c:v>59.877998352050781</c:v>
                </c:pt>
                <c:pt idx="3059">
                  <c:v>59.877998352050781</c:v>
                </c:pt>
                <c:pt idx="3060">
                  <c:v>59.880001068115234</c:v>
                </c:pt>
                <c:pt idx="3061">
                  <c:v>59.880001068115234</c:v>
                </c:pt>
                <c:pt idx="3062">
                  <c:v>59.881999969482422</c:v>
                </c:pt>
                <c:pt idx="3063">
                  <c:v>59.881999969482422</c:v>
                </c:pt>
                <c:pt idx="3064">
                  <c:v>59.881000518798828</c:v>
                </c:pt>
                <c:pt idx="3065">
                  <c:v>59.881000518798828</c:v>
                </c:pt>
                <c:pt idx="3066">
                  <c:v>59.881000518798828</c:v>
                </c:pt>
                <c:pt idx="3067">
                  <c:v>59.881000518798828</c:v>
                </c:pt>
                <c:pt idx="3068">
                  <c:v>59.881999969482422</c:v>
                </c:pt>
                <c:pt idx="3069">
                  <c:v>59.881999969482422</c:v>
                </c:pt>
                <c:pt idx="3070">
                  <c:v>59.886001586914063</c:v>
                </c:pt>
                <c:pt idx="3071">
                  <c:v>59.886001586914063</c:v>
                </c:pt>
                <c:pt idx="3072">
                  <c:v>59.889999389648437</c:v>
                </c:pt>
                <c:pt idx="3073">
                  <c:v>59.889999389648437</c:v>
                </c:pt>
                <c:pt idx="3074">
                  <c:v>59.890998840332031</c:v>
                </c:pt>
                <c:pt idx="3075">
                  <c:v>59.890998840332031</c:v>
                </c:pt>
                <c:pt idx="3076">
                  <c:v>59.888999938964844</c:v>
                </c:pt>
                <c:pt idx="3077">
                  <c:v>59.888999938964844</c:v>
                </c:pt>
                <c:pt idx="3078">
                  <c:v>59.886001586914063</c:v>
                </c:pt>
                <c:pt idx="3079">
                  <c:v>59.886001586914063</c:v>
                </c:pt>
                <c:pt idx="3080">
                  <c:v>59.886001586914063</c:v>
                </c:pt>
                <c:pt idx="3081">
                  <c:v>59.886001586914063</c:v>
                </c:pt>
                <c:pt idx="3082">
                  <c:v>59.886001586914063</c:v>
                </c:pt>
                <c:pt idx="3083">
                  <c:v>59.886001586914063</c:v>
                </c:pt>
                <c:pt idx="3084">
                  <c:v>59.886001586914063</c:v>
                </c:pt>
                <c:pt idx="3085">
                  <c:v>59.886001586914063</c:v>
                </c:pt>
                <c:pt idx="3086">
                  <c:v>59.884998321533203</c:v>
                </c:pt>
                <c:pt idx="3087">
                  <c:v>59.884998321533203</c:v>
                </c:pt>
                <c:pt idx="3088">
                  <c:v>59.884998321533203</c:v>
                </c:pt>
                <c:pt idx="3089">
                  <c:v>59.884998321533203</c:v>
                </c:pt>
                <c:pt idx="3090">
                  <c:v>59.886001586914063</c:v>
                </c:pt>
                <c:pt idx="3091">
                  <c:v>59.886001586914063</c:v>
                </c:pt>
                <c:pt idx="3092">
                  <c:v>59.887001037597656</c:v>
                </c:pt>
                <c:pt idx="3093">
                  <c:v>59.887001037597656</c:v>
                </c:pt>
                <c:pt idx="3094">
                  <c:v>59.890998840332031</c:v>
                </c:pt>
                <c:pt idx="3095">
                  <c:v>59.890998840332031</c:v>
                </c:pt>
                <c:pt idx="3096">
                  <c:v>59.895000457763672</c:v>
                </c:pt>
                <c:pt idx="3097">
                  <c:v>59.895000457763672</c:v>
                </c:pt>
                <c:pt idx="3098">
                  <c:v>59.898998260498047</c:v>
                </c:pt>
                <c:pt idx="3099">
                  <c:v>59.898998260498047</c:v>
                </c:pt>
                <c:pt idx="3100">
                  <c:v>59.9010009765625</c:v>
                </c:pt>
                <c:pt idx="3101">
                  <c:v>59.9010009765625</c:v>
                </c:pt>
                <c:pt idx="3102">
                  <c:v>59.902000427246094</c:v>
                </c:pt>
                <c:pt idx="3103">
                  <c:v>59.902000427246094</c:v>
                </c:pt>
                <c:pt idx="3104">
                  <c:v>59.904998779296875</c:v>
                </c:pt>
                <c:pt idx="3105">
                  <c:v>59.904998779296875</c:v>
                </c:pt>
                <c:pt idx="3106">
                  <c:v>59.905998229980469</c:v>
                </c:pt>
                <c:pt idx="3107">
                  <c:v>59.905998229980469</c:v>
                </c:pt>
                <c:pt idx="3108">
                  <c:v>59.907001495361328</c:v>
                </c:pt>
                <c:pt idx="3109">
                  <c:v>59.907001495361328</c:v>
                </c:pt>
                <c:pt idx="3110">
                  <c:v>59.909000396728516</c:v>
                </c:pt>
                <c:pt idx="3111">
                  <c:v>59.909000396728516</c:v>
                </c:pt>
                <c:pt idx="3112">
                  <c:v>59.910999298095703</c:v>
                </c:pt>
                <c:pt idx="3113">
                  <c:v>59.910999298095703</c:v>
                </c:pt>
                <c:pt idx="3114">
                  <c:v>59.912998199462891</c:v>
                </c:pt>
                <c:pt idx="3115">
                  <c:v>59.912998199462891</c:v>
                </c:pt>
                <c:pt idx="3116">
                  <c:v>59.912998199462891</c:v>
                </c:pt>
                <c:pt idx="3117">
                  <c:v>59.912998199462891</c:v>
                </c:pt>
                <c:pt idx="3118">
                  <c:v>59.912998199462891</c:v>
                </c:pt>
                <c:pt idx="3119">
                  <c:v>59.912998199462891</c:v>
                </c:pt>
                <c:pt idx="3120">
                  <c:v>59.91400146484375</c:v>
                </c:pt>
                <c:pt idx="3121">
                  <c:v>59.91400146484375</c:v>
                </c:pt>
                <c:pt idx="3122">
                  <c:v>59.915000915527344</c:v>
                </c:pt>
                <c:pt idx="3123">
                  <c:v>59.915000915527344</c:v>
                </c:pt>
                <c:pt idx="3124">
                  <c:v>59.915000915527344</c:v>
                </c:pt>
                <c:pt idx="3125">
                  <c:v>59.915000915527344</c:v>
                </c:pt>
                <c:pt idx="3126">
                  <c:v>59.916999816894531</c:v>
                </c:pt>
                <c:pt idx="3127">
                  <c:v>59.916999816894531</c:v>
                </c:pt>
                <c:pt idx="3128">
                  <c:v>59.918998718261719</c:v>
                </c:pt>
                <c:pt idx="3129">
                  <c:v>59.918998718261719</c:v>
                </c:pt>
                <c:pt idx="3130">
                  <c:v>59.919998168945313</c:v>
                </c:pt>
                <c:pt idx="3131">
                  <c:v>59.919998168945313</c:v>
                </c:pt>
                <c:pt idx="3132">
                  <c:v>59.923000335693359</c:v>
                </c:pt>
                <c:pt idx="3133">
                  <c:v>59.923000335693359</c:v>
                </c:pt>
                <c:pt idx="3134">
                  <c:v>59.924999237060547</c:v>
                </c:pt>
                <c:pt idx="3135">
                  <c:v>59.924999237060547</c:v>
                </c:pt>
                <c:pt idx="3136">
                  <c:v>59.925998687744141</c:v>
                </c:pt>
                <c:pt idx="3137">
                  <c:v>59.925998687744141</c:v>
                </c:pt>
                <c:pt idx="3138">
                  <c:v>59.928001403808594</c:v>
                </c:pt>
                <c:pt idx="3139">
                  <c:v>59.928001403808594</c:v>
                </c:pt>
                <c:pt idx="3140">
                  <c:v>59.926998138427734</c:v>
                </c:pt>
                <c:pt idx="3141">
                  <c:v>59.926998138427734</c:v>
                </c:pt>
                <c:pt idx="3142">
                  <c:v>59.925998687744141</c:v>
                </c:pt>
                <c:pt idx="3143">
                  <c:v>59.925998687744141</c:v>
                </c:pt>
                <c:pt idx="3144">
                  <c:v>59.929000854492187</c:v>
                </c:pt>
                <c:pt idx="3145">
                  <c:v>59.929000854492187</c:v>
                </c:pt>
                <c:pt idx="3146">
                  <c:v>59.930999755859375</c:v>
                </c:pt>
                <c:pt idx="3147">
                  <c:v>59.930999755859375</c:v>
                </c:pt>
                <c:pt idx="3148">
                  <c:v>59.931999206542969</c:v>
                </c:pt>
                <c:pt idx="3149">
                  <c:v>59.931999206542969</c:v>
                </c:pt>
                <c:pt idx="3150">
                  <c:v>59.932998657226562</c:v>
                </c:pt>
                <c:pt idx="3151">
                  <c:v>59.932998657226562</c:v>
                </c:pt>
                <c:pt idx="3152">
                  <c:v>59.935001373291016</c:v>
                </c:pt>
                <c:pt idx="3153">
                  <c:v>59.935001373291016</c:v>
                </c:pt>
                <c:pt idx="3154">
                  <c:v>59.935001373291016</c:v>
                </c:pt>
                <c:pt idx="3155">
                  <c:v>59.935001373291016</c:v>
                </c:pt>
                <c:pt idx="3156">
                  <c:v>59.937000274658203</c:v>
                </c:pt>
                <c:pt idx="3157">
                  <c:v>59.937000274658203</c:v>
                </c:pt>
                <c:pt idx="3158">
                  <c:v>59.938999176025391</c:v>
                </c:pt>
                <c:pt idx="3159">
                  <c:v>59.938999176025391</c:v>
                </c:pt>
                <c:pt idx="3160">
                  <c:v>59.937999725341797</c:v>
                </c:pt>
                <c:pt idx="3161">
                  <c:v>59.937999725341797</c:v>
                </c:pt>
                <c:pt idx="3162">
                  <c:v>59.938999176025391</c:v>
                </c:pt>
                <c:pt idx="3163">
                  <c:v>59.938999176025391</c:v>
                </c:pt>
                <c:pt idx="3164">
                  <c:v>59.938999176025391</c:v>
                </c:pt>
                <c:pt idx="3165">
                  <c:v>59.938999176025391</c:v>
                </c:pt>
                <c:pt idx="3166">
                  <c:v>59.939998626708984</c:v>
                </c:pt>
                <c:pt idx="3167">
                  <c:v>59.939998626708984</c:v>
                </c:pt>
                <c:pt idx="3168">
                  <c:v>59.941001892089844</c:v>
                </c:pt>
                <c:pt idx="3169">
                  <c:v>59.941001892089844</c:v>
                </c:pt>
                <c:pt idx="3170">
                  <c:v>59.939998626708984</c:v>
                </c:pt>
                <c:pt idx="3171">
                  <c:v>59.939998626708984</c:v>
                </c:pt>
                <c:pt idx="3172">
                  <c:v>59.943000793457031</c:v>
                </c:pt>
                <c:pt idx="3173">
                  <c:v>59.943000793457031</c:v>
                </c:pt>
                <c:pt idx="3174">
                  <c:v>59.946998596191406</c:v>
                </c:pt>
                <c:pt idx="3175">
                  <c:v>59.946998596191406</c:v>
                </c:pt>
                <c:pt idx="3176">
                  <c:v>59.951000213623047</c:v>
                </c:pt>
                <c:pt idx="3177">
                  <c:v>59.951000213623047</c:v>
                </c:pt>
                <c:pt idx="3178">
                  <c:v>59.951000213623047</c:v>
                </c:pt>
                <c:pt idx="3179">
                  <c:v>59.951000213623047</c:v>
                </c:pt>
                <c:pt idx="3180">
                  <c:v>59.951999664306641</c:v>
                </c:pt>
                <c:pt idx="3181">
                  <c:v>59.951999664306641</c:v>
                </c:pt>
                <c:pt idx="3182">
                  <c:v>59.951999664306641</c:v>
                </c:pt>
                <c:pt idx="3183">
                  <c:v>59.951999664306641</c:v>
                </c:pt>
                <c:pt idx="3184">
                  <c:v>59.951999664306641</c:v>
                </c:pt>
                <c:pt idx="3185">
                  <c:v>59.951999664306641</c:v>
                </c:pt>
                <c:pt idx="3186">
                  <c:v>59.951000213623047</c:v>
                </c:pt>
                <c:pt idx="3187">
                  <c:v>59.951000213623047</c:v>
                </c:pt>
                <c:pt idx="3188">
                  <c:v>59.951999664306641</c:v>
                </c:pt>
                <c:pt idx="3189">
                  <c:v>59.951999664306641</c:v>
                </c:pt>
                <c:pt idx="3190">
                  <c:v>59.955001831054688</c:v>
                </c:pt>
                <c:pt idx="3191">
                  <c:v>59.955001831054688</c:v>
                </c:pt>
                <c:pt idx="3192">
                  <c:v>59.958999633789063</c:v>
                </c:pt>
                <c:pt idx="3193">
                  <c:v>59.958999633789063</c:v>
                </c:pt>
                <c:pt idx="3194">
                  <c:v>59.96099853515625</c:v>
                </c:pt>
                <c:pt idx="3195">
                  <c:v>59.96099853515625</c:v>
                </c:pt>
                <c:pt idx="3196">
                  <c:v>59.96099853515625</c:v>
                </c:pt>
                <c:pt idx="3197">
                  <c:v>59.96099853515625</c:v>
                </c:pt>
                <c:pt idx="3198">
                  <c:v>59.96099853515625</c:v>
                </c:pt>
                <c:pt idx="3199">
                  <c:v>59.96099853515625</c:v>
                </c:pt>
                <c:pt idx="3200">
                  <c:v>59.96099853515625</c:v>
                </c:pt>
                <c:pt idx="3201">
                  <c:v>59.96099853515625</c:v>
                </c:pt>
                <c:pt idx="3202">
                  <c:v>59.964000701904297</c:v>
                </c:pt>
                <c:pt idx="3203">
                  <c:v>59.964000701904297</c:v>
                </c:pt>
                <c:pt idx="3204">
                  <c:v>59.965999603271484</c:v>
                </c:pt>
                <c:pt idx="3205">
                  <c:v>59.965999603271484</c:v>
                </c:pt>
                <c:pt idx="3206">
                  <c:v>59.966999053955078</c:v>
                </c:pt>
                <c:pt idx="3207">
                  <c:v>59.966999053955078</c:v>
                </c:pt>
                <c:pt idx="3208">
                  <c:v>59.966999053955078</c:v>
                </c:pt>
                <c:pt idx="3209">
                  <c:v>59.966999053955078</c:v>
                </c:pt>
                <c:pt idx="3210">
                  <c:v>59.967998504638672</c:v>
                </c:pt>
                <c:pt idx="3211">
                  <c:v>59.967998504638672</c:v>
                </c:pt>
                <c:pt idx="3212">
                  <c:v>59.969001770019531</c:v>
                </c:pt>
                <c:pt idx="3213">
                  <c:v>59.969001770019531</c:v>
                </c:pt>
                <c:pt idx="3214">
                  <c:v>59.966999053955078</c:v>
                </c:pt>
                <c:pt idx="3215">
                  <c:v>59.966999053955078</c:v>
                </c:pt>
                <c:pt idx="3216">
                  <c:v>59.967998504638672</c:v>
                </c:pt>
                <c:pt idx="3217">
                  <c:v>59.967998504638672</c:v>
                </c:pt>
                <c:pt idx="3218">
                  <c:v>59.971000671386719</c:v>
                </c:pt>
                <c:pt idx="3219">
                  <c:v>59.971000671386719</c:v>
                </c:pt>
                <c:pt idx="3220">
                  <c:v>59.9739990234375</c:v>
                </c:pt>
                <c:pt idx="3221">
                  <c:v>59.9739990234375</c:v>
                </c:pt>
                <c:pt idx="3222">
                  <c:v>59.9739990234375</c:v>
                </c:pt>
                <c:pt idx="3223">
                  <c:v>59.9739990234375</c:v>
                </c:pt>
                <c:pt idx="3224">
                  <c:v>59.9739990234375</c:v>
                </c:pt>
                <c:pt idx="3225">
                  <c:v>59.9739990234375</c:v>
                </c:pt>
                <c:pt idx="3226">
                  <c:v>59.974998474121094</c:v>
                </c:pt>
                <c:pt idx="3227">
                  <c:v>59.974998474121094</c:v>
                </c:pt>
                <c:pt idx="3228">
                  <c:v>59.978000640869141</c:v>
                </c:pt>
                <c:pt idx="3229">
                  <c:v>59.978000640869141</c:v>
                </c:pt>
                <c:pt idx="3230">
                  <c:v>59.979999542236328</c:v>
                </c:pt>
                <c:pt idx="3231">
                  <c:v>59.979999542236328</c:v>
                </c:pt>
                <c:pt idx="3232">
                  <c:v>59.978000640869141</c:v>
                </c:pt>
                <c:pt idx="3233">
                  <c:v>59.978000640869141</c:v>
                </c:pt>
                <c:pt idx="3234">
                  <c:v>59.978000640869141</c:v>
                </c:pt>
                <c:pt idx="3235">
                  <c:v>59.978000640869141</c:v>
                </c:pt>
                <c:pt idx="3236">
                  <c:v>59.979000091552734</c:v>
                </c:pt>
                <c:pt idx="3237">
                  <c:v>59.979000091552734</c:v>
                </c:pt>
                <c:pt idx="3238">
                  <c:v>59.983001708984375</c:v>
                </c:pt>
                <c:pt idx="3239">
                  <c:v>59.983001708984375</c:v>
                </c:pt>
                <c:pt idx="3240">
                  <c:v>59.981998443603516</c:v>
                </c:pt>
                <c:pt idx="3241">
                  <c:v>59.981998443603516</c:v>
                </c:pt>
                <c:pt idx="3242">
                  <c:v>59.979999542236328</c:v>
                </c:pt>
                <c:pt idx="3243">
                  <c:v>59.979999542236328</c:v>
                </c:pt>
                <c:pt idx="3244">
                  <c:v>59.980998992919922</c:v>
                </c:pt>
                <c:pt idx="3245">
                  <c:v>59.980998992919922</c:v>
                </c:pt>
                <c:pt idx="3246">
                  <c:v>59.981998443603516</c:v>
                </c:pt>
                <c:pt idx="3247">
                  <c:v>59.981998443603516</c:v>
                </c:pt>
                <c:pt idx="3248">
                  <c:v>59.983001708984375</c:v>
                </c:pt>
                <c:pt idx="3249">
                  <c:v>59.983001708984375</c:v>
                </c:pt>
                <c:pt idx="3250">
                  <c:v>59.986000061035156</c:v>
                </c:pt>
                <c:pt idx="3251">
                  <c:v>59.986000061035156</c:v>
                </c:pt>
                <c:pt idx="3252">
                  <c:v>59.991001129150391</c:v>
                </c:pt>
                <c:pt idx="3253">
                  <c:v>59.991001129150391</c:v>
                </c:pt>
                <c:pt idx="3254">
                  <c:v>59.994998931884766</c:v>
                </c:pt>
                <c:pt idx="3255">
                  <c:v>59.994998931884766</c:v>
                </c:pt>
                <c:pt idx="3256">
                  <c:v>59.999000549316406</c:v>
                </c:pt>
                <c:pt idx="3257">
                  <c:v>59.999000549316406</c:v>
                </c:pt>
                <c:pt idx="3258">
                  <c:v>60.000999450683594</c:v>
                </c:pt>
                <c:pt idx="3259">
                  <c:v>60.000999450683594</c:v>
                </c:pt>
                <c:pt idx="3260">
                  <c:v>60.002998352050781</c:v>
                </c:pt>
                <c:pt idx="3261">
                  <c:v>60.002998352050781</c:v>
                </c:pt>
                <c:pt idx="3262">
                  <c:v>60.004001617431641</c:v>
                </c:pt>
                <c:pt idx="3263">
                  <c:v>60.004001617431641</c:v>
                </c:pt>
                <c:pt idx="3264">
                  <c:v>60.007999420166016</c:v>
                </c:pt>
                <c:pt idx="3265">
                  <c:v>60.007999420166016</c:v>
                </c:pt>
                <c:pt idx="3266">
                  <c:v>60.011001586914063</c:v>
                </c:pt>
                <c:pt idx="3267">
                  <c:v>60.011001586914063</c:v>
                </c:pt>
                <c:pt idx="3268">
                  <c:v>60.013999938964844</c:v>
                </c:pt>
                <c:pt idx="3269">
                  <c:v>60.013999938964844</c:v>
                </c:pt>
                <c:pt idx="3270">
                  <c:v>60.015998840332031</c:v>
                </c:pt>
                <c:pt idx="3271">
                  <c:v>60.015998840332031</c:v>
                </c:pt>
                <c:pt idx="3272">
                  <c:v>60.016998291015625</c:v>
                </c:pt>
                <c:pt idx="3273">
                  <c:v>60.016998291015625</c:v>
                </c:pt>
                <c:pt idx="3274">
                  <c:v>60.015998840332031</c:v>
                </c:pt>
                <c:pt idx="3275">
                  <c:v>60.015998840332031</c:v>
                </c:pt>
                <c:pt idx="3276">
                  <c:v>60.016998291015625</c:v>
                </c:pt>
                <c:pt idx="3277">
                  <c:v>60.016998291015625</c:v>
                </c:pt>
                <c:pt idx="3278">
                  <c:v>60.018001556396484</c:v>
                </c:pt>
                <c:pt idx="3279">
                  <c:v>60.018001556396484</c:v>
                </c:pt>
                <c:pt idx="3280">
                  <c:v>60.020000457763672</c:v>
                </c:pt>
                <c:pt idx="3281">
                  <c:v>60.020000457763672</c:v>
                </c:pt>
                <c:pt idx="3282">
                  <c:v>60.020000457763672</c:v>
                </c:pt>
                <c:pt idx="3283">
                  <c:v>60.020000457763672</c:v>
                </c:pt>
                <c:pt idx="3284">
                  <c:v>60.020999908447266</c:v>
                </c:pt>
                <c:pt idx="3285">
                  <c:v>60.020999908447266</c:v>
                </c:pt>
                <c:pt idx="3286">
                  <c:v>60.020999908447266</c:v>
                </c:pt>
                <c:pt idx="3287">
                  <c:v>60.020999908447266</c:v>
                </c:pt>
                <c:pt idx="3288">
                  <c:v>60.015998840332031</c:v>
                </c:pt>
                <c:pt idx="3289">
                  <c:v>60.015998840332031</c:v>
                </c:pt>
                <c:pt idx="3290">
                  <c:v>60.012001037597656</c:v>
                </c:pt>
                <c:pt idx="3291">
                  <c:v>60.012001037597656</c:v>
                </c:pt>
                <c:pt idx="3292">
                  <c:v>60.009998321533203</c:v>
                </c:pt>
                <c:pt idx="3293">
                  <c:v>60.009998321533203</c:v>
                </c:pt>
                <c:pt idx="3294">
                  <c:v>60.011001586914063</c:v>
                </c:pt>
                <c:pt idx="3295">
                  <c:v>60.011001586914063</c:v>
                </c:pt>
                <c:pt idx="3296">
                  <c:v>60.013999938964844</c:v>
                </c:pt>
                <c:pt idx="3297">
                  <c:v>60.013999938964844</c:v>
                </c:pt>
                <c:pt idx="3298">
                  <c:v>60.018001556396484</c:v>
                </c:pt>
                <c:pt idx="3299">
                  <c:v>60.018001556396484</c:v>
                </c:pt>
                <c:pt idx="3300">
                  <c:v>60.019001007080078</c:v>
                </c:pt>
                <c:pt idx="3301">
                  <c:v>60.019001007080078</c:v>
                </c:pt>
                <c:pt idx="3302">
                  <c:v>60.018001556396484</c:v>
                </c:pt>
                <c:pt idx="3303">
                  <c:v>60.018001556396484</c:v>
                </c:pt>
                <c:pt idx="3304">
                  <c:v>60.018001556396484</c:v>
                </c:pt>
                <c:pt idx="3305">
                  <c:v>60.018001556396484</c:v>
                </c:pt>
                <c:pt idx="3306">
                  <c:v>60.020000457763672</c:v>
                </c:pt>
                <c:pt idx="3307">
                  <c:v>60.020000457763672</c:v>
                </c:pt>
                <c:pt idx="3308">
                  <c:v>60.021999359130859</c:v>
                </c:pt>
                <c:pt idx="3309">
                  <c:v>60.021999359130859</c:v>
                </c:pt>
                <c:pt idx="3310">
                  <c:v>60.020999908447266</c:v>
                </c:pt>
                <c:pt idx="3311">
                  <c:v>60.020999908447266</c:v>
                </c:pt>
                <c:pt idx="3312">
                  <c:v>60.020999908447266</c:v>
                </c:pt>
                <c:pt idx="3313">
                  <c:v>60.020999908447266</c:v>
                </c:pt>
                <c:pt idx="3314">
                  <c:v>60.020999908447266</c:v>
                </c:pt>
                <c:pt idx="3315">
                  <c:v>60.020999908447266</c:v>
                </c:pt>
                <c:pt idx="3316">
                  <c:v>60.021999359130859</c:v>
                </c:pt>
                <c:pt idx="3317">
                  <c:v>60.021999359130859</c:v>
                </c:pt>
                <c:pt idx="3318">
                  <c:v>60.022998809814453</c:v>
                </c:pt>
                <c:pt idx="3319">
                  <c:v>60.022998809814453</c:v>
                </c:pt>
                <c:pt idx="3320">
                  <c:v>60.020999908447266</c:v>
                </c:pt>
                <c:pt idx="3321">
                  <c:v>60.020999908447266</c:v>
                </c:pt>
                <c:pt idx="3322">
                  <c:v>60.025001525878906</c:v>
                </c:pt>
                <c:pt idx="3323">
                  <c:v>60.025001525878906</c:v>
                </c:pt>
                <c:pt idx="3324">
                  <c:v>60.025001525878906</c:v>
                </c:pt>
                <c:pt idx="3325">
                  <c:v>60.025001525878906</c:v>
                </c:pt>
                <c:pt idx="3326">
                  <c:v>60.0260009765625</c:v>
                </c:pt>
                <c:pt idx="3327">
                  <c:v>60.0260009765625</c:v>
                </c:pt>
                <c:pt idx="3328">
                  <c:v>60.027000427246094</c:v>
                </c:pt>
                <c:pt idx="3329">
                  <c:v>60.027000427246094</c:v>
                </c:pt>
                <c:pt idx="3330">
                  <c:v>60.025001525878906</c:v>
                </c:pt>
                <c:pt idx="3331">
                  <c:v>60.025001525878906</c:v>
                </c:pt>
                <c:pt idx="3332">
                  <c:v>60.025001525878906</c:v>
                </c:pt>
                <c:pt idx="3333">
                  <c:v>60.025001525878906</c:v>
                </c:pt>
                <c:pt idx="3334">
                  <c:v>60.0260009765625</c:v>
                </c:pt>
                <c:pt idx="3335">
                  <c:v>60.0260009765625</c:v>
                </c:pt>
                <c:pt idx="3336">
                  <c:v>60.0260009765625</c:v>
                </c:pt>
                <c:pt idx="3337">
                  <c:v>60.0260009765625</c:v>
                </c:pt>
                <c:pt idx="3338">
                  <c:v>60.027999877929687</c:v>
                </c:pt>
                <c:pt idx="3339">
                  <c:v>60.027999877929687</c:v>
                </c:pt>
                <c:pt idx="3340">
                  <c:v>60.025001525878906</c:v>
                </c:pt>
                <c:pt idx="3341">
                  <c:v>60.025001525878906</c:v>
                </c:pt>
                <c:pt idx="3342">
                  <c:v>60.0260009765625</c:v>
                </c:pt>
                <c:pt idx="3343">
                  <c:v>60.0260009765625</c:v>
                </c:pt>
                <c:pt idx="3344">
                  <c:v>60.028999328613281</c:v>
                </c:pt>
                <c:pt idx="3345">
                  <c:v>60.028999328613281</c:v>
                </c:pt>
                <c:pt idx="3346">
                  <c:v>60.027000427246094</c:v>
                </c:pt>
                <c:pt idx="3347">
                  <c:v>60.027000427246094</c:v>
                </c:pt>
                <c:pt idx="3348">
                  <c:v>60.027000427246094</c:v>
                </c:pt>
                <c:pt idx="3349">
                  <c:v>60.027000427246094</c:v>
                </c:pt>
                <c:pt idx="3350">
                  <c:v>60.029998779296875</c:v>
                </c:pt>
                <c:pt idx="3351">
                  <c:v>60.029998779296875</c:v>
                </c:pt>
                <c:pt idx="3352">
                  <c:v>60.029998779296875</c:v>
                </c:pt>
                <c:pt idx="3353">
                  <c:v>60.029998779296875</c:v>
                </c:pt>
                <c:pt idx="3354">
                  <c:v>60.030998229980469</c:v>
                </c:pt>
                <c:pt idx="3355">
                  <c:v>60.030998229980469</c:v>
                </c:pt>
                <c:pt idx="3356">
                  <c:v>60.030998229980469</c:v>
                </c:pt>
                <c:pt idx="3357">
                  <c:v>60.030998229980469</c:v>
                </c:pt>
                <c:pt idx="3358">
                  <c:v>60.028999328613281</c:v>
                </c:pt>
                <c:pt idx="3359">
                  <c:v>60.028999328613281</c:v>
                </c:pt>
                <c:pt idx="3360">
                  <c:v>60.028999328613281</c:v>
                </c:pt>
                <c:pt idx="3361">
                  <c:v>60.028999328613281</c:v>
                </c:pt>
                <c:pt idx="3362">
                  <c:v>60.027000427246094</c:v>
                </c:pt>
                <c:pt idx="3363">
                  <c:v>60.027000427246094</c:v>
                </c:pt>
                <c:pt idx="3364">
                  <c:v>60.028999328613281</c:v>
                </c:pt>
                <c:pt idx="3365">
                  <c:v>60.028999328613281</c:v>
                </c:pt>
                <c:pt idx="3366">
                  <c:v>60.030998229980469</c:v>
                </c:pt>
                <c:pt idx="3367">
                  <c:v>60.030998229980469</c:v>
                </c:pt>
                <c:pt idx="3368">
                  <c:v>60.030998229980469</c:v>
                </c:pt>
                <c:pt idx="3369">
                  <c:v>60.030998229980469</c:v>
                </c:pt>
                <c:pt idx="3370">
                  <c:v>60.029998779296875</c:v>
                </c:pt>
                <c:pt idx="3371">
                  <c:v>60.029998779296875</c:v>
                </c:pt>
                <c:pt idx="3372">
                  <c:v>60.027999877929687</c:v>
                </c:pt>
                <c:pt idx="3373">
                  <c:v>60.027999877929687</c:v>
                </c:pt>
                <c:pt idx="3374">
                  <c:v>60.0260009765625</c:v>
                </c:pt>
                <c:pt idx="3375">
                  <c:v>60.0260009765625</c:v>
                </c:pt>
                <c:pt idx="3376">
                  <c:v>60.0260009765625</c:v>
                </c:pt>
                <c:pt idx="3377">
                  <c:v>60.0260009765625</c:v>
                </c:pt>
                <c:pt idx="3378">
                  <c:v>60.027999877929687</c:v>
                </c:pt>
                <c:pt idx="3379">
                  <c:v>60.027999877929687</c:v>
                </c:pt>
                <c:pt idx="3380">
                  <c:v>60.028999328613281</c:v>
                </c:pt>
                <c:pt idx="3381">
                  <c:v>60.028999328613281</c:v>
                </c:pt>
                <c:pt idx="3382">
                  <c:v>60.027000427246094</c:v>
                </c:pt>
                <c:pt idx="3383">
                  <c:v>60.027000427246094</c:v>
                </c:pt>
                <c:pt idx="3384">
                  <c:v>60.025001525878906</c:v>
                </c:pt>
                <c:pt idx="3385">
                  <c:v>60.025001525878906</c:v>
                </c:pt>
                <c:pt idx="3386">
                  <c:v>60.025001525878906</c:v>
                </c:pt>
                <c:pt idx="3387">
                  <c:v>60.025001525878906</c:v>
                </c:pt>
                <c:pt idx="3388">
                  <c:v>60.025001525878906</c:v>
                </c:pt>
                <c:pt idx="3389">
                  <c:v>60.025001525878906</c:v>
                </c:pt>
                <c:pt idx="3390">
                  <c:v>60.025001525878906</c:v>
                </c:pt>
                <c:pt idx="3391">
                  <c:v>60.025001525878906</c:v>
                </c:pt>
                <c:pt idx="3392">
                  <c:v>60.022998809814453</c:v>
                </c:pt>
                <c:pt idx="3393">
                  <c:v>60.022998809814453</c:v>
                </c:pt>
                <c:pt idx="3394">
                  <c:v>60.020000457763672</c:v>
                </c:pt>
                <c:pt idx="3395">
                  <c:v>60.020000457763672</c:v>
                </c:pt>
                <c:pt idx="3396">
                  <c:v>60.018001556396484</c:v>
                </c:pt>
                <c:pt idx="3397">
                  <c:v>60.018001556396484</c:v>
                </c:pt>
                <c:pt idx="3398">
                  <c:v>60.020999908447266</c:v>
                </c:pt>
                <c:pt idx="3399">
                  <c:v>60.020999908447266</c:v>
                </c:pt>
                <c:pt idx="3400">
                  <c:v>60.022998809814453</c:v>
                </c:pt>
                <c:pt idx="3401">
                  <c:v>60.022998809814453</c:v>
                </c:pt>
                <c:pt idx="3402">
                  <c:v>60.021999359130859</c:v>
                </c:pt>
                <c:pt idx="3403">
                  <c:v>60.021999359130859</c:v>
                </c:pt>
                <c:pt idx="3404">
                  <c:v>60.020999908447266</c:v>
                </c:pt>
                <c:pt idx="3405">
                  <c:v>60.020999908447266</c:v>
                </c:pt>
                <c:pt idx="3406">
                  <c:v>60.020000457763672</c:v>
                </c:pt>
                <c:pt idx="3407">
                  <c:v>60.020000457763672</c:v>
                </c:pt>
                <c:pt idx="3408">
                  <c:v>60.020000457763672</c:v>
                </c:pt>
                <c:pt idx="3409">
                  <c:v>60.020000457763672</c:v>
                </c:pt>
                <c:pt idx="3410">
                  <c:v>60.018001556396484</c:v>
                </c:pt>
                <c:pt idx="3411">
                  <c:v>60.018001556396484</c:v>
                </c:pt>
                <c:pt idx="3412">
                  <c:v>60.020000457763672</c:v>
                </c:pt>
                <c:pt idx="3413">
                  <c:v>60.020000457763672</c:v>
                </c:pt>
                <c:pt idx="3414">
                  <c:v>60.021999359130859</c:v>
                </c:pt>
                <c:pt idx="3415">
                  <c:v>60.021999359130859</c:v>
                </c:pt>
                <c:pt idx="3416">
                  <c:v>60.020000457763672</c:v>
                </c:pt>
                <c:pt idx="3417">
                  <c:v>60.020000457763672</c:v>
                </c:pt>
                <c:pt idx="3418">
                  <c:v>60.020000457763672</c:v>
                </c:pt>
                <c:pt idx="3419">
                  <c:v>60.020000457763672</c:v>
                </c:pt>
                <c:pt idx="3420">
                  <c:v>60.016998291015625</c:v>
                </c:pt>
                <c:pt idx="3421">
                  <c:v>60.016998291015625</c:v>
                </c:pt>
                <c:pt idx="3422">
                  <c:v>60.015998840332031</c:v>
                </c:pt>
                <c:pt idx="3423">
                  <c:v>60.015998840332031</c:v>
                </c:pt>
                <c:pt idx="3424">
                  <c:v>60.018001556396484</c:v>
                </c:pt>
                <c:pt idx="3425">
                  <c:v>60.018001556396484</c:v>
                </c:pt>
                <c:pt idx="3426">
                  <c:v>60.020000457763672</c:v>
                </c:pt>
                <c:pt idx="3427">
                  <c:v>60.020000457763672</c:v>
                </c:pt>
                <c:pt idx="3428">
                  <c:v>60.020999908447266</c:v>
                </c:pt>
                <c:pt idx="3429">
                  <c:v>60.020999908447266</c:v>
                </c:pt>
                <c:pt idx="3430">
                  <c:v>60.021999359130859</c:v>
                </c:pt>
                <c:pt idx="3431">
                  <c:v>60.021999359130859</c:v>
                </c:pt>
                <c:pt idx="3432">
                  <c:v>60.022998809814453</c:v>
                </c:pt>
                <c:pt idx="3433">
                  <c:v>60.022998809814453</c:v>
                </c:pt>
                <c:pt idx="3434">
                  <c:v>60.020999908447266</c:v>
                </c:pt>
                <c:pt idx="3435">
                  <c:v>60.020999908447266</c:v>
                </c:pt>
                <c:pt idx="3436">
                  <c:v>60.020000457763672</c:v>
                </c:pt>
                <c:pt idx="3437">
                  <c:v>60.020000457763672</c:v>
                </c:pt>
                <c:pt idx="3438">
                  <c:v>60.019001007080078</c:v>
                </c:pt>
                <c:pt idx="3439">
                  <c:v>60.019001007080078</c:v>
                </c:pt>
                <c:pt idx="3440">
                  <c:v>60.018001556396484</c:v>
                </c:pt>
                <c:pt idx="3441">
                  <c:v>60.018001556396484</c:v>
                </c:pt>
                <c:pt idx="3442">
                  <c:v>60.020000457763672</c:v>
                </c:pt>
                <c:pt idx="3443">
                  <c:v>60.020000457763672</c:v>
                </c:pt>
                <c:pt idx="3444">
                  <c:v>60.016998291015625</c:v>
                </c:pt>
                <c:pt idx="3445">
                  <c:v>60.016998291015625</c:v>
                </c:pt>
                <c:pt idx="3446">
                  <c:v>60.018001556396484</c:v>
                </c:pt>
                <c:pt idx="3447">
                  <c:v>60.018001556396484</c:v>
                </c:pt>
                <c:pt idx="3448">
                  <c:v>60.021999359130859</c:v>
                </c:pt>
                <c:pt idx="3449">
                  <c:v>60.021999359130859</c:v>
                </c:pt>
                <c:pt idx="3450">
                  <c:v>60.020999908447266</c:v>
                </c:pt>
                <c:pt idx="3451">
                  <c:v>60.020999908447266</c:v>
                </c:pt>
                <c:pt idx="3452">
                  <c:v>60.020000457763672</c:v>
                </c:pt>
                <c:pt idx="3453">
                  <c:v>60.020000457763672</c:v>
                </c:pt>
                <c:pt idx="3454">
                  <c:v>60.019001007080078</c:v>
                </c:pt>
                <c:pt idx="3455">
                  <c:v>60.019001007080078</c:v>
                </c:pt>
                <c:pt idx="3456">
                  <c:v>60.019001007080078</c:v>
                </c:pt>
                <c:pt idx="3457">
                  <c:v>60.019001007080078</c:v>
                </c:pt>
                <c:pt idx="3458">
                  <c:v>60.021999359130859</c:v>
                </c:pt>
                <c:pt idx="3459">
                  <c:v>60.021999359130859</c:v>
                </c:pt>
                <c:pt idx="3460">
                  <c:v>60.021999359130859</c:v>
                </c:pt>
                <c:pt idx="3461">
                  <c:v>60.021999359130859</c:v>
                </c:pt>
                <c:pt idx="3462">
                  <c:v>60.021999359130859</c:v>
                </c:pt>
                <c:pt idx="3463">
                  <c:v>60.021999359130859</c:v>
                </c:pt>
                <c:pt idx="3464">
                  <c:v>60.022998809814453</c:v>
                </c:pt>
                <c:pt idx="3465">
                  <c:v>60.022998809814453</c:v>
                </c:pt>
                <c:pt idx="3466">
                  <c:v>60.020999908447266</c:v>
                </c:pt>
                <c:pt idx="3467">
                  <c:v>60.020999908447266</c:v>
                </c:pt>
                <c:pt idx="3468">
                  <c:v>60.022998809814453</c:v>
                </c:pt>
                <c:pt idx="3469">
                  <c:v>60.022998809814453</c:v>
                </c:pt>
                <c:pt idx="3470">
                  <c:v>60.022998809814453</c:v>
                </c:pt>
                <c:pt idx="3471">
                  <c:v>60.022998809814453</c:v>
                </c:pt>
                <c:pt idx="3472">
                  <c:v>60.022998809814453</c:v>
                </c:pt>
                <c:pt idx="3473">
                  <c:v>60.022998809814453</c:v>
                </c:pt>
                <c:pt idx="3474">
                  <c:v>60.022998809814453</c:v>
                </c:pt>
                <c:pt idx="3475">
                  <c:v>60.022998809814453</c:v>
                </c:pt>
                <c:pt idx="3476">
                  <c:v>60.020000457763672</c:v>
                </c:pt>
                <c:pt idx="3477">
                  <c:v>60.020000457763672</c:v>
                </c:pt>
                <c:pt idx="3478">
                  <c:v>60.019001007080078</c:v>
                </c:pt>
                <c:pt idx="3479">
                  <c:v>60.019001007080078</c:v>
                </c:pt>
                <c:pt idx="3480">
                  <c:v>60.016998291015625</c:v>
                </c:pt>
                <c:pt idx="3481">
                  <c:v>60.016998291015625</c:v>
                </c:pt>
                <c:pt idx="3482">
                  <c:v>60.015998840332031</c:v>
                </c:pt>
                <c:pt idx="3483">
                  <c:v>60.015998840332031</c:v>
                </c:pt>
                <c:pt idx="3484">
                  <c:v>60.014999389648438</c:v>
                </c:pt>
                <c:pt idx="3485">
                  <c:v>60.014999389648438</c:v>
                </c:pt>
                <c:pt idx="3486">
                  <c:v>60.013999938964844</c:v>
                </c:pt>
                <c:pt idx="3487">
                  <c:v>60.013999938964844</c:v>
                </c:pt>
                <c:pt idx="3488">
                  <c:v>60.013999938964844</c:v>
                </c:pt>
                <c:pt idx="3489">
                  <c:v>60.013999938964844</c:v>
                </c:pt>
                <c:pt idx="3490">
                  <c:v>60.013999938964844</c:v>
                </c:pt>
                <c:pt idx="3491">
                  <c:v>60.013999938964844</c:v>
                </c:pt>
                <c:pt idx="3492">
                  <c:v>60.014999389648438</c:v>
                </c:pt>
                <c:pt idx="3493">
                  <c:v>60.014999389648438</c:v>
                </c:pt>
                <c:pt idx="3494">
                  <c:v>60.014999389648438</c:v>
                </c:pt>
                <c:pt idx="3495">
                  <c:v>60.014999389648438</c:v>
                </c:pt>
                <c:pt idx="3496">
                  <c:v>60.01300048828125</c:v>
                </c:pt>
                <c:pt idx="3497">
                  <c:v>60.01300048828125</c:v>
                </c:pt>
                <c:pt idx="3498">
                  <c:v>60.012001037597656</c:v>
                </c:pt>
                <c:pt idx="3499">
                  <c:v>60.012001037597656</c:v>
                </c:pt>
                <c:pt idx="3500">
                  <c:v>60.012001037597656</c:v>
                </c:pt>
                <c:pt idx="3501">
                  <c:v>60.012001037597656</c:v>
                </c:pt>
                <c:pt idx="3502">
                  <c:v>60.012001037597656</c:v>
                </c:pt>
                <c:pt idx="3503">
                  <c:v>60.012001037597656</c:v>
                </c:pt>
                <c:pt idx="3504">
                  <c:v>60.01300048828125</c:v>
                </c:pt>
                <c:pt idx="3505">
                  <c:v>60.01300048828125</c:v>
                </c:pt>
                <c:pt idx="3506">
                  <c:v>60.015998840332031</c:v>
                </c:pt>
                <c:pt idx="3507">
                  <c:v>60.015998840332031</c:v>
                </c:pt>
                <c:pt idx="3508">
                  <c:v>60.019001007080078</c:v>
                </c:pt>
                <c:pt idx="3509">
                  <c:v>60.019001007080078</c:v>
                </c:pt>
                <c:pt idx="3510">
                  <c:v>60.018001556396484</c:v>
                </c:pt>
                <c:pt idx="3511">
                  <c:v>60.018001556396484</c:v>
                </c:pt>
                <c:pt idx="3512">
                  <c:v>60.015998840332031</c:v>
                </c:pt>
                <c:pt idx="3513">
                  <c:v>60.015998840332031</c:v>
                </c:pt>
                <c:pt idx="3514">
                  <c:v>60.013999938964844</c:v>
                </c:pt>
                <c:pt idx="3515">
                  <c:v>60.013999938964844</c:v>
                </c:pt>
                <c:pt idx="3516">
                  <c:v>60.015998840332031</c:v>
                </c:pt>
                <c:pt idx="3517">
                  <c:v>60.015998840332031</c:v>
                </c:pt>
                <c:pt idx="3518">
                  <c:v>60.013999938964844</c:v>
                </c:pt>
                <c:pt idx="3519">
                  <c:v>60.013999938964844</c:v>
                </c:pt>
                <c:pt idx="3520">
                  <c:v>60.01300048828125</c:v>
                </c:pt>
                <c:pt idx="3521">
                  <c:v>60.01300048828125</c:v>
                </c:pt>
                <c:pt idx="3522">
                  <c:v>60.009998321533203</c:v>
                </c:pt>
                <c:pt idx="3523">
                  <c:v>60.009998321533203</c:v>
                </c:pt>
                <c:pt idx="3524">
                  <c:v>60.007999420166016</c:v>
                </c:pt>
                <c:pt idx="3525">
                  <c:v>60.007999420166016</c:v>
                </c:pt>
                <c:pt idx="3526">
                  <c:v>60.006000518798828</c:v>
                </c:pt>
                <c:pt idx="3527">
                  <c:v>60.006000518798828</c:v>
                </c:pt>
                <c:pt idx="3528">
                  <c:v>60.005001068115234</c:v>
                </c:pt>
                <c:pt idx="3529">
                  <c:v>60.005001068115234</c:v>
                </c:pt>
                <c:pt idx="3530">
                  <c:v>60.006000518798828</c:v>
                </c:pt>
                <c:pt idx="3531">
                  <c:v>60.006000518798828</c:v>
                </c:pt>
                <c:pt idx="3532">
                  <c:v>60.008998870849609</c:v>
                </c:pt>
                <c:pt idx="3533">
                  <c:v>60.008998870849609</c:v>
                </c:pt>
                <c:pt idx="3534">
                  <c:v>60.012001037597656</c:v>
                </c:pt>
                <c:pt idx="3535">
                  <c:v>60.012001037597656</c:v>
                </c:pt>
                <c:pt idx="3536">
                  <c:v>60.013999938964844</c:v>
                </c:pt>
                <c:pt idx="3537">
                  <c:v>60.013999938964844</c:v>
                </c:pt>
                <c:pt idx="3538">
                  <c:v>60.01300048828125</c:v>
                </c:pt>
                <c:pt idx="3539">
                  <c:v>60.01300048828125</c:v>
                </c:pt>
                <c:pt idx="3540">
                  <c:v>60.01300048828125</c:v>
                </c:pt>
                <c:pt idx="3541">
                  <c:v>60.01300048828125</c:v>
                </c:pt>
                <c:pt idx="3542">
                  <c:v>60.011001586914063</c:v>
                </c:pt>
                <c:pt idx="3543">
                  <c:v>60.011001586914063</c:v>
                </c:pt>
                <c:pt idx="3544">
                  <c:v>60.008998870849609</c:v>
                </c:pt>
                <c:pt idx="3545">
                  <c:v>60.008998870849609</c:v>
                </c:pt>
                <c:pt idx="3546">
                  <c:v>60.008998870849609</c:v>
                </c:pt>
                <c:pt idx="3547">
                  <c:v>60.008998870849609</c:v>
                </c:pt>
                <c:pt idx="3548">
                  <c:v>60.007999420166016</c:v>
                </c:pt>
                <c:pt idx="3549">
                  <c:v>60.007999420166016</c:v>
                </c:pt>
                <c:pt idx="3550">
                  <c:v>60.006000518798828</c:v>
                </c:pt>
                <c:pt idx="3551">
                  <c:v>60.006000518798828</c:v>
                </c:pt>
                <c:pt idx="3552">
                  <c:v>60.004001617431641</c:v>
                </c:pt>
                <c:pt idx="3553">
                  <c:v>60.004001617431641</c:v>
                </c:pt>
                <c:pt idx="3554">
                  <c:v>60.004001617431641</c:v>
                </c:pt>
                <c:pt idx="3555">
                  <c:v>60.004001617431641</c:v>
                </c:pt>
                <c:pt idx="3556">
                  <c:v>60.002998352050781</c:v>
                </c:pt>
                <c:pt idx="3557">
                  <c:v>60.002998352050781</c:v>
                </c:pt>
                <c:pt idx="3558">
                  <c:v>60</c:v>
                </c:pt>
                <c:pt idx="3559">
                  <c:v>60</c:v>
                </c:pt>
                <c:pt idx="3560">
                  <c:v>59.997001647949219</c:v>
                </c:pt>
                <c:pt idx="3561">
                  <c:v>59.997001647949219</c:v>
                </c:pt>
                <c:pt idx="3562">
                  <c:v>59.994998931884766</c:v>
                </c:pt>
                <c:pt idx="3563">
                  <c:v>59.994998931884766</c:v>
                </c:pt>
                <c:pt idx="3564">
                  <c:v>59.995998382568359</c:v>
                </c:pt>
                <c:pt idx="3565">
                  <c:v>59.995998382568359</c:v>
                </c:pt>
                <c:pt idx="3566">
                  <c:v>59.995998382568359</c:v>
                </c:pt>
                <c:pt idx="3567">
                  <c:v>59.995998382568359</c:v>
                </c:pt>
                <c:pt idx="3568">
                  <c:v>59.998001098632813</c:v>
                </c:pt>
                <c:pt idx="3569">
                  <c:v>59.998001098632813</c:v>
                </c:pt>
                <c:pt idx="3570">
                  <c:v>59.993999481201172</c:v>
                </c:pt>
                <c:pt idx="3571">
                  <c:v>59.993999481201172</c:v>
                </c:pt>
                <c:pt idx="3572">
                  <c:v>59.993999481201172</c:v>
                </c:pt>
                <c:pt idx="3573">
                  <c:v>59.993999481201172</c:v>
                </c:pt>
                <c:pt idx="3574">
                  <c:v>59.993999481201172</c:v>
                </c:pt>
                <c:pt idx="3575">
                  <c:v>59.993999481201172</c:v>
                </c:pt>
                <c:pt idx="3576">
                  <c:v>59.992000579833984</c:v>
                </c:pt>
                <c:pt idx="3577">
                  <c:v>59.992000579833984</c:v>
                </c:pt>
                <c:pt idx="3578">
                  <c:v>59.992000579833984</c:v>
                </c:pt>
                <c:pt idx="3579">
                  <c:v>59.992000579833984</c:v>
                </c:pt>
                <c:pt idx="3580">
                  <c:v>59.992000579833984</c:v>
                </c:pt>
                <c:pt idx="3581">
                  <c:v>59.992000579833984</c:v>
                </c:pt>
                <c:pt idx="3582">
                  <c:v>59.993000030517578</c:v>
                </c:pt>
                <c:pt idx="3583">
                  <c:v>59.993000030517578</c:v>
                </c:pt>
                <c:pt idx="3584">
                  <c:v>59.993000030517578</c:v>
                </c:pt>
                <c:pt idx="3585">
                  <c:v>59.993000030517578</c:v>
                </c:pt>
                <c:pt idx="3586">
                  <c:v>59.993000030517578</c:v>
                </c:pt>
                <c:pt idx="3587">
                  <c:v>59.993000030517578</c:v>
                </c:pt>
                <c:pt idx="3588">
                  <c:v>59.992000579833984</c:v>
                </c:pt>
                <c:pt idx="3589">
                  <c:v>59.992000579833984</c:v>
                </c:pt>
                <c:pt idx="3590">
                  <c:v>59.990001678466797</c:v>
                </c:pt>
                <c:pt idx="3591">
                  <c:v>59.990001678466797</c:v>
                </c:pt>
                <c:pt idx="3592">
                  <c:v>59.987998962402344</c:v>
                </c:pt>
                <c:pt idx="3593">
                  <c:v>59.987998962402344</c:v>
                </c:pt>
                <c:pt idx="3594">
                  <c:v>59.986000061035156</c:v>
                </c:pt>
                <c:pt idx="3595">
                  <c:v>59.986000061035156</c:v>
                </c:pt>
                <c:pt idx="3596">
                  <c:v>59.983001708984375</c:v>
                </c:pt>
                <c:pt idx="3597">
                  <c:v>59.983001708984375</c:v>
                </c:pt>
                <c:pt idx="3598">
                  <c:v>59.979999542236328</c:v>
                </c:pt>
                <c:pt idx="3599">
                  <c:v>59.979999542236328</c:v>
                </c:pt>
                <c:pt idx="3600">
                  <c:v>59.979000091552734</c:v>
                </c:pt>
                <c:pt idx="3601">
                  <c:v>59.979000091552734</c:v>
                </c:pt>
                <c:pt idx="3602">
                  <c:v>59.978000640869141</c:v>
                </c:pt>
                <c:pt idx="3603">
                  <c:v>59.978000640869141</c:v>
                </c:pt>
                <c:pt idx="3604">
                  <c:v>59.978000640869141</c:v>
                </c:pt>
                <c:pt idx="3605">
                  <c:v>59.978000640869141</c:v>
                </c:pt>
                <c:pt idx="3606">
                  <c:v>59.981998443603516</c:v>
                </c:pt>
                <c:pt idx="3607">
                  <c:v>59.981998443603516</c:v>
                </c:pt>
                <c:pt idx="3608">
                  <c:v>59.984001159667969</c:v>
                </c:pt>
                <c:pt idx="3609">
                  <c:v>59.984001159667969</c:v>
                </c:pt>
                <c:pt idx="3610">
                  <c:v>59.986000061035156</c:v>
                </c:pt>
                <c:pt idx="3611">
                  <c:v>59.986000061035156</c:v>
                </c:pt>
                <c:pt idx="3612">
                  <c:v>59.986000061035156</c:v>
                </c:pt>
                <c:pt idx="3613">
                  <c:v>59.986000061035156</c:v>
                </c:pt>
                <c:pt idx="3614">
                  <c:v>59.984001159667969</c:v>
                </c:pt>
                <c:pt idx="3615">
                  <c:v>59.984001159667969</c:v>
                </c:pt>
                <c:pt idx="3616">
                  <c:v>59.986000061035156</c:v>
                </c:pt>
                <c:pt idx="3617">
                  <c:v>59.986000061035156</c:v>
                </c:pt>
                <c:pt idx="3618">
                  <c:v>59.986000061035156</c:v>
                </c:pt>
                <c:pt idx="3619">
                  <c:v>59.986000061035156</c:v>
                </c:pt>
                <c:pt idx="3620">
                  <c:v>59.984001159667969</c:v>
                </c:pt>
                <c:pt idx="3621">
                  <c:v>59.984001159667969</c:v>
                </c:pt>
                <c:pt idx="3622">
                  <c:v>59.983001708984375</c:v>
                </c:pt>
                <c:pt idx="3623">
                  <c:v>59.983001708984375</c:v>
                </c:pt>
                <c:pt idx="3624">
                  <c:v>59.983001708984375</c:v>
                </c:pt>
                <c:pt idx="3625">
                  <c:v>59.983001708984375</c:v>
                </c:pt>
                <c:pt idx="3626">
                  <c:v>59.981998443603516</c:v>
                </c:pt>
                <c:pt idx="3627">
                  <c:v>59.981998443603516</c:v>
                </c:pt>
                <c:pt idx="3628">
                  <c:v>59.980998992919922</c:v>
                </c:pt>
                <c:pt idx="3629">
                  <c:v>59.980998992919922</c:v>
                </c:pt>
                <c:pt idx="3630">
                  <c:v>59.984001159667969</c:v>
                </c:pt>
                <c:pt idx="3631">
                  <c:v>59.984001159667969</c:v>
                </c:pt>
                <c:pt idx="3632">
                  <c:v>59.986000061035156</c:v>
                </c:pt>
                <c:pt idx="3633">
                  <c:v>59.986000061035156</c:v>
                </c:pt>
                <c:pt idx="3634">
                  <c:v>59.985000610351563</c:v>
                </c:pt>
                <c:pt idx="3635">
                  <c:v>59.985000610351563</c:v>
                </c:pt>
                <c:pt idx="3636">
                  <c:v>59.979999542236328</c:v>
                </c:pt>
                <c:pt idx="3637">
                  <c:v>59.979999542236328</c:v>
                </c:pt>
                <c:pt idx="3638">
                  <c:v>59.983001708984375</c:v>
                </c:pt>
                <c:pt idx="3639">
                  <c:v>59.983001708984375</c:v>
                </c:pt>
                <c:pt idx="3640">
                  <c:v>59.987998962402344</c:v>
                </c:pt>
                <c:pt idx="3641">
                  <c:v>59.987998962402344</c:v>
                </c:pt>
                <c:pt idx="3642">
                  <c:v>59.98699951171875</c:v>
                </c:pt>
                <c:pt idx="3643">
                  <c:v>59.98699951171875</c:v>
                </c:pt>
                <c:pt idx="3644">
                  <c:v>59.984001159667969</c:v>
                </c:pt>
                <c:pt idx="3645">
                  <c:v>59.984001159667969</c:v>
                </c:pt>
                <c:pt idx="3646">
                  <c:v>59.984001159667969</c:v>
                </c:pt>
                <c:pt idx="3647">
                  <c:v>59.984001159667969</c:v>
                </c:pt>
                <c:pt idx="3648">
                  <c:v>59.983001708984375</c:v>
                </c:pt>
                <c:pt idx="3649">
                  <c:v>59.983001708984375</c:v>
                </c:pt>
                <c:pt idx="3650">
                  <c:v>59.980998992919922</c:v>
                </c:pt>
                <c:pt idx="3651">
                  <c:v>59.980998992919922</c:v>
                </c:pt>
                <c:pt idx="3652">
                  <c:v>59.980998992919922</c:v>
                </c:pt>
                <c:pt idx="3653">
                  <c:v>59.980998992919922</c:v>
                </c:pt>
                <c:pt idx="3654">
                  <c:v>59.983001708984375</c:v>
                </c:pt>
                <c:pt idx="3655">
                  <c:v>59.983001708984375</c:v>
                </c:pt>
                <c:pt idx="3656">
                  <c:v>59.984001159667969</c:v>
                </c:pt>
                <c:pt idx="3657">
                  <c:v>59.984001159667969</c:v>
                </c:pt>
                <c:pt idx="3658">
                  <c:v>59.986000061035156</c:v>
                </c:pt>
                <c:pt idx="3659">
                  <c:v>59.986000061035156</c:v>
                </c:pt>
                <c:pt idx="3660">
                  <c:v>59.986000061035156</c:v>
                </c:pt>
                <c:pt idx="3661">
                  <c:v>59.986000061035156</c:v>
                </c:pt>
                <c:pt idx="3662">
                  <c:v>59.986000061035156</c:v>
                </c:pt>
                <c:pt idx="3663">
                  <c:v>59.986000061035156</c:v>
                </c:pt>
                <c:pt idx="3664">
                  <c:v>59.985000610351563</c:v>
                </c:pt>
                <c:pt idx="3665">
                  <c:v>59.985000610351563</c:v>
                </c:pt>
                <c:pt idx="3666">
                  <c:v>59.984001159667969</c:v>
                </c:pt>
                <c:pt idx="3667">
                  <c:v>59.984001159667969</c:v>
                </c:pt>
                <c:pt idx="3668">
                  <c:v>59.984001159667969</c:v>
                </c:pt>
                <c:pt idx="3669">
                  <c:v>59.984001159667969</c:v>
                </c:pt>
                <c:pt idx="3670">
                  <c:v>59.983001708984375</c:v>
                </c:pt>
                <c:pt idx="3671">
                  <c:v>59.983001708984375</c:v>
                </c:pt>
                <c:pt idx="3672">
                  <c:v>59.983001708984375</c:v>
                </c:pt>
                <c:pt idx="3673">
                  <c:v>59.983001708984375</c:v>
                </c:pt>
                <c:pt idx="3674">
                  <c:v>59.981998443603516</c:v>
                </c:pt>
                <c:pt idx="3675">
                  <c:v>59.981998443603516</c:v>
                </c:pt>
                <c:pt idx="3676">
                  <c:v>59.984001159667969</c:v>
                </c:pt>
                <c:pt idx="3677">
                  <c:v>59.984001159667969</c:v>
                </c:pt>
                <c:pt idx="3678">
                  <c:v>59.985000610351563</c:v>
                </c:pt>
                <c:pt idx="3679">
                  <c:v>59.985000610351563</c:v>
                </c:pt>
                <c:pt idx="3680">
                  <c:v>59.984001159667969</c:v>
                </c:pt>
                <c:pt idx="3681">
                  <c:v>59.984001159667969</c:v>
                </c:pt>
                <c:pt idx="3682">
                  <c:v>59.984001159667969</c:v>
                </c:pt>
                <c:pt idx="3683">
                  <c:v>59.984001159667969</c:v>
                </c:pt>
                <c:pt idx="3684">
                  <c:v>59.98699951171875</c:v>
                </c:pt>
                <c:pt idx="3685">
                  <c:v>59.98699951171875</c:v>
                </c:pt>
                <c:pt idx="3686">
                  <c:v>59.986000061035156</c:v>
                </c:pt>
                <c:pt idx="3687">
                  <c:v>59.986000061035156</c:v>
                </c:pt>
                <c:pt idx="3688">
                  <c:v>59.986000061035156</c:v>
                </c:pt>
                <c:pt idx="3689">
                  <c:v>59.986000061035156</c:v>
                </c:pt>
                <c:pt idx="3690">
                  <c:v>59.988998413085937</c:v>
                </c:pt>
                <c:pt idx="3691">
                  <c:v>59.988998413085937</c:v>
                </c:pt>
                <c:pt idx="3692">
                  <c:v>59.992000579833984</c:v>
                </c:pt>
                <c:pt idx="3693">
                  <c:v>59.992000579833984</c:v>
                </c:pt>
                <c:pt idx="3694">
                  <c:v>59.993000030517578</c:v>
                </c:pt>
                <c:pt idx="3695">
                  <c:v>59.993000030517578</c:v>
                </c:pt>
                <c:pt idx="3696">
                  <c:v>59.990001678466797</c:v>
                </c:pt>
                <c:pt idx="3697">
                  <c:v>59.990001678466797</c:v>
                </c:pt>
                <c:pt idx="3698">
                  <c:v>59.986000061035156</c:v>
                </c:pt>
                <c:pt idx="3699">
                  <c:v>59.986000061035156</c:v>
                </c:pt>
                <c:pt idx="3700">
                  <c:v>59.985000610351563</c:v>
                </c:pt>
                <c:pt idx="3701">
                  <c:v>59.985000610351563</c:v>
                </c:pt>
                <c:pt idx="3702">
                  <c:v>59.985000610351563</c:v>
                </c:pt>
                <c:pt idx="3703">
                  <c:v>59.985000610351563</c:v>
                </c:pt>
                <c:pt idx="3704">
                  <c:v>59.985000610351563</c:v>
                </c:pt>
                <c:pt idx="3705">
                  <c:v>59.985000610351563</c:v>
                </c:pt>
                <c:pt idx="3706">
                  <c:v>59.986000061035156</c:v>
                </c:pt>
                <c:pt idx="3707">
                  <c:v>59.986000061035156</c:v>
                </c:pt>
                <c:pt idx="3708">
                  <c:v>59.986000061035156</c:v>
                </c:pt>
                <c:pt idx="3709">
                  <c:v>59.986000061035156</c:v>
                </c:pt>
                <c:pt idx="3710">
                  <c:v>59.986000061035156</c:v>
                </c:pt>
                <c:pt idx="3711">
                  <c:v>59.986000061035156</c:v>
                </c:pt>
                <c:pt idx="3712">
                  <c:v>59.985000610351563</c:v>
                </c:pt>
                <c:pt idx="3713">
                  <c:v>59.985000610351563</c:v>
                </c:pt>
                <c:pt idx="3714">
                  <c:v>59.983001708984375</c:v>
                </c:pt>
                <c:pt idx="3715">
                  <c:v>59.983001708984375</c:v>
                </c:pt>
                <c:pt idx="3716">
                  <c:v>59.984001159667969</c:v>
                </c:pt>
                <c:pt idx="3717">
                  <c:v>59.984001159667969</c:v>
                </c:pt>
                <c:pt idx="3718">
                  <c:v>59.980998992919922</c:v>
                </c:pt>
                <c:pt idx="3719">
                  <c:v>59.980998992919922</c:v>
                </c:pt>
                <c:pt idx="3720">
                  <c:v>59.979999542236328</c:v>
                </c:pt>
                <c:pt idx="3721">
                  <c:v>59.979999542236328</c:v>
                </c:pt>
                <c:pt idx="3722">
                  <c:v>59.980998992919922</c:v>
                </c:pt>
                <c:pt idx="3723">
                  <c:v>59.980998992919922</c:v>
                </c:pt>
                <c:pt idx="3724">
                  <c:v>59.981998443603516</c:v>
                </c:pt>
                <c:pt idx="3725">
                  <c:v>59.981998443603516</c:v>
                </c:pt>
                <c:pt idx="3726">
                  <c:v>59.986000061035156</c:v>
                </c:pt>
                <c:pt idx="3727">
                  <c:v>59.986000061035156</c:v>
                </c:pt>
                <c:pt idx="3728">
                  <c:v>59.984001159667969</c:v>
                </c:pt>
                <c:pt idx="3729">
                  <c:v>59.984001159667969</c:v>
                </c:pt>
                <c:pt idx="3730">
                  <c:v>59.983001708984375</c:v>
                </c:pt>
                <c:pt idx="3731">
                  <c:v>59.983001708984375</c:v>
                </c:pt>
                <c:pt idx="3732">
                  <c:v>59.980998992919922</c:v>
                </c:pt>
                <c:pt idx="3733">
                  <c:v>59.980998992919922</c:v>
                </c:pt>
                <c:pt idx="3734">
                  <c:v>59.983001708984375</c:v>
                </c:pt>
                <c:pt idx="3735">
                  <c:v>59.983001708984375</c:v>
                </c:pt>
                <c:pt idx="3736">
                  <c:v>59.981998443603516</c:v>
                </c:pt>
                <c:pt idx="3737">
                  <c:v>59.981998443603516</c:v>
                </c:pt>
                <c:pt idx="3738">
                  <c:v>59.979000091552734</c:v>
                </c:pt>
                <c:pt idx="3739">
                  <c:v>59.979000091552734</c:v>
                </c:pt>
                <c:pt idx="3740">
                  <c:v>59.978000640869141</c:v>
                </c:pt>
                <c:pt idx="3741">
                  <c:v>59.978000640869141</c:v>
                </c:pt>
                <c:pt idx="3742">
                  <c:v>59.979000091552734</c:v>
                </c:pt>
                <c:pt idx="3743">
                  <c:v>59.979000091552734</c:v>
                </c:pt>
                <c:pt idx="3744">
                  <c:v>59.978000640869141</c:v>
                </c:pt>
                <c:pt idx="3745">
                  <c:v>59.978000640869141</c:v>
                </c:pt>
                <c:pt idx="3746">
                  <c:v>59.977001190185547</c:v>
                </c:pt>
                <c:pt idx="3747">
                  <c:v>59.977001190185547</c:v>
                </c:pt>
                <c:pt idx="3748">
                  <c:v>59.979000091552734</c:v>
                </c:pt>
                <c:pt idx="3749">
                  <c:v>59.979000091552734</c:v>
                </c:pt>
                <c:pt idx="3750">
                  <c:v>59.979999542236328</c:v>
                </c:pt>
                <c:pt idx="3751">
                  <c:v>59.979999542236328</c:v>
                </c:pt>
                <c:pt idx="3752">
                  <c:v>59.981998443603516</c:v>
                </c:pt>
                <c:pt idx="3753">
                  <c:v>59.981998443603516</c:v>
                </c:pt>
                <c:pt idx="3754">
                  <c:v>59.983001708984375</c:v>
                </c:pt>
                <c:pt idx="3755">
                  <c:v>59.983001708984375</c:v>
                </c:pt>
                <c:pt idx="3756">
                  <c:v>59.980998992919922</c:v>
                </c:pt>
                <c:pt idx="3757">
                  <c:v>59.980998992919922</c:v>
                </c:pt>
                <c:pt idx="3758">
                  <c:v>59.979999542236328</c:v>
                </c:pt>
                <c:pt idx="3759">
                  <c:v>59.979999542236328</c:v>
                </c:pt>
                <c:pt idx="3760">
                  <c:v>59.981998443603516</c:v>
                </c:pt>
                <c:pt idx="3761">
                  <c:v>59.981998443603516</c:v>
                </c:pt>
                <c:pt idx="3762">
                  <c:v>59.985000610351563</c:v>
                </c:pt>
                <c:pt idx="3763">
                  <c:v>59.985000610351563</c:v>
                </c:pt>
                <c:pt idx="3764">
                  <c:v>59.986000061035156</c:v>
                </c:pt>
                <c:pt idx="3765">
                  <c:v>59.986000061035156</c:v>
                </c:pt>
                <c:pt idx="3766">
                  <c:v>59.985000610351563</c:v>
                </c:pt>
                <c:pt idx="3767">
                  <c:v>59.985000610351563</c:v>
                </c:pt>
                <c:pt idx="3768">
                  <c:v>59.979999542236328</c:v>
                </c:pt>
                <c:pt idx="3769">
                  <c:v>59.979999542236328</c:v>
                </c:pt>
                <c:pt idx="3770">
                  <c:v>59.979000091552734</c:v>
                </c:pt>
                <c:pt idx="3771">
                  <c:v>59.979000091552734</c:v>
                </c:pt>
                <c:pt idx="3772">
                  <c:v>59.981998443603516</c:v>
                </c:pt>
                <c:pt idx="3773">
                  <c:v>59.981998443603516</c:v>
                </c:pt>
                <c:pt idx="3774">
                  <c:v>59.981998443603516</c:v>
                </c:pt>
                <c:pt idx="3775">
                  <c:v>59.981998443603516</c:v>
                </c:pt>
                <c:pt idx="3776">
                  <c:v>59.985000610351563</c:v>
                </c:pt>
                <c:pt idx="3777">
                  <c:v>59.985000610351563</c:v>
                </c:pt>
                <c:pt idx="3778">
                  <c:v>59.986000061035156</c:v>
                </c:pt>
                <c:pt idx="3779">
                  <c:v>59.986000061035156</c:v>
                </c:pt>
                <c:pt idx="3780">
                  <c:v>59.987998962402344</c:v>
                </c:pt>
                <c:pt idx="3781">
                  <c:v>59.987998962402344</c:v>
                </c:pt>
                <c:pt idx="3782">
                  <c:v>59.987998962402344</c:v>
                </c:pt>
                <c:pt idx="3783">
                  <c:v>59.987998962402344</c:v>
                </c:pt>
                <c:pt idx="3784">
                  <c:v>59.988998413085937</c:v>
                </c:pt>
                <c:pt idx="3785">
                  <c:v>59.988998413085937</c:v>
                </c:pt>
                <c:pt idx="3786">
                  <c:v>59.990001678466797</c:v>
                </c:pt>
                <c:pt idx="3787">
                  <c:v>59.990001678466797</c:v>
                </c:pt>
                <c:pt idx="3788">
                  <c:v>59.993000030517578</c:v>
                </c:pt>
                <c:pt idx="3789">
                  <c:v>59.993000030517578</c:v>
                </c:pt>
                <c:pt idx="3790">
                  <c:v>59.993000030517578</c:v>
                </c:pt>
                <c:pt idx="3791">
                  <c:v>59.993000030517578</c:v>
                </c:pt>
                <c:pt idx="3792">
                  <c:v>59.995998382568359</c:v>
                </c:pt>
                <c:pt idx="3793">
                  <c:v>59.995998382568359</c:v>
                </c:pt>
                <c:pt idx="3794">
                  <c:v>59.999000549316406</c:v>
                </c:pt>
                <c:pt idx="3795">
                  <c:v>59.999000549316406</c:v>
                </c:pt>
                <c:pt idx="3796">
                  <c:v>60.001998901367188</c:v>
                </c:pt>
                <c:pt idx="3797">
                  <c:v>60.001998901367188</c:v>
                </c:pt>
                <c:pt idx="3798">
                  <c:v>60.004001617431641</c:v>
                </c:pt>
                <c:pt idx="3799">
                  <c:v>60.004001617431641</c:v>
                </c:pt>
                <c:pt idx="3800">
                  <c:v>60.006000518798828</c:v>
                </c:pt>
                <c:pt idx="3801">
                  <c:v>60.006000518798828</c:v>
                </c:pt>
                <c:pt idx="3802">
                  <c:v>60.004001617431641</c:v>
                </c:pt>
                <c:pt idx="3803">
                  <c:v>60.004001617431641</c:v>
                </c:pt>
                <c:pt idx="3804">
                  <c:v>60.005001068115234</c:v>
                </c:pt>
                <c:pt idx="3805">
                  <c:v>60.005001068115234</c:v>
                </c:pt>
                <c:pt idx="3806">
                  <c:v>60.004001617431641</c:v>
                </c:pt>
                <c:pt idx="3807">
                  <c:v>60.004001617431641</c:v>
                </c:pt>
                <c:pt idx="3808">
                  <c:v>60.001998901367188</c:v>
                </c:pt>
                <c:pt idx="3809">
                  <c:v>60.001998901367188</c:v>
                </c:pt>
                <c:pt idx="3810">
                  <c:v>60.001998901367188</c:v>
                </c:pt>
                <c:pt idx="3811">
                  <c:v>60.001998901367188</c:v>
                </c:pt>
                <c:pt idx="3812">
                  <c:v>60.004001617431641</c:v>
                </c:pt>
                <c:pt idx="3813">
                  <c:v>60.004001617431641</c:v>
                </c:pt>
                <c:pt idx="3814">
                  <c:v>60.005001068115234</c:v>
                </c:pt>
                <c:pt idx="3815">
                  <c:v>60.005001068115234</c:v>
                </c:pt>
                <c:pt idx="3816">
                  <c:v>60.002998352050781</c:v>
                </c:pt>
                <c:pt idx="3817">
                  <c:v>60.002998352050781</c:v>
                </c:pt>
                <c:pt idx="3818">
                  <c:v>60.001998901367188</c:v>
                </c:pt>
                <c:pt idx="3819">
                  <c:v>60.001998901367188</c:v>
                </c:pt>
                <c:pt idx="3820">
                  <c:v>60.001998901367188</c:v>
                </c:pt>
                <c:pt idx="3821">
                  <c:v>60.001998901367188</c:v>
                </c:pt>
                <c:pt idx="3822">
                  <c:v>60.005001068115234</c:v>
                </c:pt>
                <c:pt idx="3823">
                  <c:v>60.005001068115234</c:v>
                </c:pt>
                <c:pt idx="3824">
                  <c:v>60.012001037597656</c:v>
                </c:pt>
                <c:pt idx="3825">
                  <c:v>60.012001037597656</c:v>
                </c:pt>
                <c:pt idx="3826">
                  <c:v>60.013999938964844</c:v>
                </c:pt>
                <c:pt idx="3827">
                  <c:v>60.013999938964844</c:v>
                </c:pt>
                <c:pt idx="3828">
                  <c:v>60.01300048828125</c:v>
                </c:pt>
                <c:pt idx="3829">
                  <c:v>60.01300048828125</c:v>
                </c:pt>
                <c:pt idx="3830">
                  <c:v>60.01300048828125</c:v>
                </c:pt>
                <c:pt idx="3831">
                  <c:v>60.01300048828125</c:v>
                </c:pt>
                <c:pt idx="3832">
                  <c:v>60.012001037597656</c:v>
                </c:pt>
                <c:pt idx="3833">
                  <c:v>60.012001037597656</c:v>
                </c:pt>
                <c:pt idx="3834">
                  <c:v>60.013999938964844</c:v>
                </c:pt>
                <c:pt idx="3835">
                  <c:v>60.013999938964844</c:v>
                </c:pt>
                <c:pt idx="3836">
                  <c:v>60.013999938964844</c:v>
                </c:pt>
                <c:pt idx="3837">
                  <c:v>60.013999938964844</c:v>
                </c:pt>
                <c:pt idx="3838">
                  <c:v>60.015998840332031</c:v>
                </c:pt>
                <c:pt idx="3839">
                  <c:v>60.015998840332031</c:v>
                </c:pt>
                <c:pt idx="3840">
                  <c:v>60.014999389648438</c:v>
                </c:pt>
                <c:pt idx="3841">
                  <c:v>60.014999389648438</c:v>
                </c:pt>
                <c:pt idx="3842">
                  <c:v>60.015998840332031</c:v>
                </c:pt>
                <c:pt idx="3843">
                  <c:v>60.015998840332031</c:v>
                </c:pt>
                <c:pt idx="3844">
                  <c:v>60.014999389648438</c:v>
                </c:pt>
                <c:pt idx="3845">
                  <c:v>60.014999389648438</c:v>
                </c:pt>
                <c:pt idx="3846">
                  <c:v>60.014999389648438</c:v>
                </c:pt>
                <c:pt idx="3847">
                  <c:v>60.014999389648438</c:v>
                </c:pt>
                <c:pt idx="3848">
                  <c:v>60.015998840332031</c:v>
                </c:pt>
                <c:pt idx="3849">
                  <c:v>60.015998840332031</c:v>
                </c:pt>
                <c:pt idx="3850">
                  <c:v>60.020999908447266</c:v>
                </c:pt>
                <c:pt idx="3851">
                  <c:v>60.020999908447266</c:v>
                </c:pt>
                <c:pt idx="3852">
                  <c:v>60.022998809814453</c:v>
                </c:pt>
                <c:pt idx="3853">
                  <c:v>60.022998809814453</c:v>
                </c:pt>
                <c:pt idx="3854">
                  <c:v>60.021999359130859</c:v>
                </c:pt>
                <c:pt idx="3855">
                  <c:v>60.021999359130859</c:v>
                </c:pt>
                <c:pt idx="3856">
                  <c:v>60.022998809814453</c:v>
                </c:pt>
                <c:pt idx="3857">
                  <c:v>60.022998809814453</c:v>
                </c:pt>
                <c:pt idx="3858">
                  <c:v>60.022998809814453</c:v>
                </c:pt>
                <c:pt idx="3859">
                  <c:v>60.022998809814453</c:v>
                </c:pt>
                <c:pt idx="3860">
                  <c:v>60.023998260498047</c:v>
                </c:pt>
                <c:pt idx="3861">
                  <c:v>60.023998260498047</c:v>
                </c:pt>
                <c:pt idx="3862">
                  <c:v>60.020999908447266</c:v>
                </c:pt>
                <c:pt idx="3863">
                  <c:v>60.020999908447266</c:v>
                </c:pt>
                <c:pt idx="3864">
                  <c:v>60.019001007080078</c:v>
                </c:pt>
                <c:pt idx="3865">
                  <c:v>60.019001007080078</c:v>
                </c:pt>
                <c:pt idx="3866">
                  <c:v>60.019001007080078</c:v>
                </c:pt>
                <c:pt idx="3867">
                  <c:v>60.019001007080078</c:v>
                </c:pt>
                <c:pt idx="3868">
                  <c:v>60.019001007080078</c:v>
                </c:pt>
                <c:pt idx="3869">
                  <c:v>60.019001007080078</c:v>
                </c:pt>
                <c:pt idx="3870">
                  <c:v>60.020000457763672</c:v>
                </c:pt>
                <c:pt idx="3871">
                  <c:v>60.020000457763672</c:v>
                </c:pt>
                <c:pt idx="3872">
                  <c:v>60.022998809814453</c:v>
                </c:pt>
                <c:pt idx="3873">
                  <c:v>60.022998809814453</c:v>
                </c:pt>
                <c:pt idx="3874">
                  <c:v>60.023998260498047</c:v>
                </c:pt>
                <c:pt idx="3875">
                  <c:v>60.023998260498047</c:v>
                </c:pt>
                <c:pt idx="3876">
                  <c:v>60.023998260498047</c:v>
                </c:pt>
                <c:pt idx="3877">
                  <c:v>60.023998260498047</c:v>
                </c:pt>
                <c:pt idx="3878">
                  <c:v>60.023998260498047</c:v>
                </c:pt>
                <c:pt idx="3879">
                  <c:v>60.023998260498047</c:v>
                </c:pt>
                <c:pt idx="3880">
                  <c:v>60.022998809814453</c:v>
                </c:pt>
                <c:pt idx="3881">
                  <c:v>60.022998809814453</c:v>
                </c:pt>
                <c:pt idx="3882">
                  <c:v>60.025001525878906</c:v>
                </c:pt>
                <c:pt idx="3883">
                  <c:v>60.025001525878906</c:v>
                </c:pt>
                <c:pt idx="3884">
                  <c:v>60.027000427246094</c:v>
                </c:pt>
                <c:pt idx="3885">
                  <c:v>60.027000427246094</c:v>
                </c:pt>
                <c:pt idx="3886">
                  <c:v>60.023998260498047</c:v>
                </c:pt>
                <c:pt idx="3887">
                  <c:v>60.023998260498047</c:v>
                </c:pt>
                <c:pt idx="3888">
                  <c:v>60.022998809814453</c:v>
                </c:pt>
                <c:pt idx="3889">
                  <c:v>60.022998809814453</c:v>
                </c:pt>
                <c:pt idx="3890">
                  <c:v>60.021999359130859</c:v>
                </c:pt>
                <c:pt idx="3891">
                  <c:v>60.021999359130859</c:v>
                </c:pt>
                <c:pt idx="3892">
                  <c:v>60.022998809814453</c:v>
                </c:pt>
                <c:pt idx="3893">
                  <c:v>60.022998809814453</c:v>
                </c:pt>
                <c:pt idx="3894">
                  <c:v>60.022998809814453</c:v>
                </c:pt>
                <c:pt idx="3895">
                  <c:v>60.022998809814453</c:v>
                </c:pt>
                <c:pt idx="3896">
                  <c:v>60.020000457763672</c:v>
                </c:pt>
                <c:pt idx="3897">
                  <c:v>60.020000457763672</c:v>
                </c:pt>
                <c:pt idx="3898">
                  <c:v>60.019001007080078</c:v>
                </c:pt>
                <c:pt idx="3899">
                  <c:v>60.019001007080078</c:v>
                </c:pt>
                <c:pt idx="3900">
                  <c:v>60.021999359130859</c:v>
                </c:pt>
                <c:pt idx="3901">
                  <c:v>60.021999359130859</c:v>
                </c:pt>
                <c:pt idx="3902">
                  <c:v>60.023998260498047</c:v>
                </c:pt>
                <c:pt idx="3903">
                  <c:v>60.023998260498047</c:v>
                </c:pt>
                <c:pt idx="3904">
                  <c:v>60.027000427246094</c:v>
                </c:pt>
                <c:pt idx="3905">
                  <c:v>60.027000427246094</c:v>
                </c:pt>
                <c:pt idx="3906">
                  <c:v>60.023998260498047</c:v>
                </c:pt>
                <c:pt idx="3907">
                  <c:v>60.023998260498047</c:v>
                </c:pt>
                <c:pt idx="3908">
                  <c:v>60.021999359130859</c:v>
                </c:pt>
                <c:pt idx="3909">
                  <c:v>60.021999359130859</c:v>
                </c:pt>
                <c:pt idx="3910">
                  <c:v>60.023998260498047</c:v>
                </c:pt>
                <c:pt idx="3911">
                  <c:v>60.023998260498047</c:v>
                </c:pt>
                <c:pt idx="3912">
                  <c:v>60.025001525878906</c:v>
                </c:pt>
                <c:pt idx="3913">
                  <c:v>60.025001525878906</c:v>
                </c:pt>
                <c:pt idx="3914">
                  <c:v>60.023998260498047</c:v>
                </c:pt>
                <c:pt idx="3915">
                  <c:v>60.023998260498047</c:v>
                </c:pt>
                <c:pt idx="3916">
                  <c:v>60.022998809814453</c:v>
                </c:pt>
                <c:pt idx="3917">
                  <c:v>60.022998809814453</c:v>
                </c:pt>
                <c:pt idx="3918">
                  <c:v>60.025001525878906</c:v>
                </c:pt>
                <c:pt idx="3919">
                  <c:v>60.025001525878906</c:v>
                </c:pt>
                <c:pt idx="3920">
                  <c:v>60.023998260498047</c:v>
                </c:pt>
                <c:pt idx="3921">
                  <c:v>60.023998260498047</c:v>
                </c:pt>
                <c:pt idx="3922">
                  <c:v>60.023998260498047</c:v>
                </c:pt>
                <c:pt idx="3923">
                  <c:v>60.023998260498047</c:v>
                </c:pt>
                <c:pt idx="3924">
                  <c:v>60.023998260498047</c:v>
                </c:pt>
                <c:pt idx="3925">
                  <c:v>60.023998260498047</c:v>
                </c:pt>
                <c:pt idx="3926">
                  <c:v>60.025001525878906</c:v>
                </c:pt>
                <c:pt idx="3927">
                  <c:v>60.025001525878906</c:v>
                </c:pt>
                <c:pt idx="3928">
                  <c:v>60.0260009765625</c:v>
                </c:pt>
                <c:pt idx="3929">
                  <c:v>60.0260009765625</c:v>
                </c:pt>
                <c:pt idx="3930">
                  <c:v>60.025001525878906</c:v>
                </c:pt>
                <c:pt idx="3931">
                  <c:v>60.025001525878906</c:v>
                </c:pt>
                <c:pt idx="3932">
                  <c:v>60.0260009765625</c:v>
                </c:pt>
                <c:pt idx="3933">
                  <c:v>60.0260009765625</c:v>
                </c:pt>
                <c:pt idx="3934">
                  <c:v>60.027000427246094</c:v>
                </c:pt>
                <c:pt idx="3935">
                  <c:v>60.027000427246094</c:v>
                </c:pt>
                <c:pt idx="3936">
                  <c:v>60.0260009765625</c:v>
                </c:pt>
                <c:pt idx="3937">
                  <c:v>60.0260009765625</c:v>
                </c:pt>
                <c:pt idx="3938">
                  <c:v>60.022998809814453</c:v>
                </c:pt>
                <c:pt idx="3939">
                  <c:v>60.022998809814453</c:v>
                </c:pt>
                <c:pt idx="3940">
                  <c:v>60.023998260498047</c:v>
                </c:pt>
                <c:pt idx="3941">
                  <c:v>60.023998260498047</c:v>
                </c:pt>
                <c:pt idx="3942">
                  <c:v>60.027000427246094</c:v>
                </c:pt>
                <c:pt idx="3943">
                  <c:v>60.027000427246094</c:v>
                </c:pt>
                <c:pt idx="3944">
                  <c:v>60.027000427246094</c:v>
                </c:pt>
                <c:pt idx="3945">
                  <c:v>60.027000427246094</c:v>
                </c:pt>
                <c:pt idx="3946">
                  <c:v>60.020999908447266</c:v>
                </c:pt>
                <c:pt idx="3947">
                  <c:v>60.020999908447266</c:v>
                </c:pt>
                <c:pt idx="3948">
                  <c:v>60.020999908447266</c:v>
                </c:pt>
                <c:pt idx="3949">
                  <c:v>60.020999908447266</c:v>
                </c:pt>
                <c:pt idx="3950">
                  <c:v>60.021999359130859</c:v>
                </c:pt>
                <c:pt idx="3951">
                  <c:v>60.021999359130859</c:v>
                </c:pt>
                <c:pt idx="3952">
                  <c:v>60.022998809814453</c:v>
                </c:pt>
                <c:pt idx="3953">
                  <c:v>60.022998809814453</c:v>
                </c:pt>
                <c:pt idx="3954">
                  <c:v>60.018001556396484</c:v>
                </c:pt>
                <c:pt idx="3955">
                  <c:v>60.018001556396484</c:v>
                </c:pt>
                <c:pt idx="3956">
                  <c:v>60.015998840332031</c:v>
                </c:pt>
                <c:pt idx="3957">
                  <c:v>60.015998840332031</c:v>
                </c:pt>
                <c:pt idx="3958">
                  <c:v>60.018001556396484</c:v>
                </c:pt>
                <c:pt idx="3959">
                  <c:v>60.018001556396484</c:v>
                </c:pt>
                <c:pt idx="3960">
                  <c:v>60.018001556396484</c:v>
                </c:pt>
                <c:pt idx="3961">
                  <c:v>60.018001556396484</c:v>
                </c:pt>
                <c:pt idx="3962">
                  <c:v>60.018001556396484</c:v>
                </c:pt>
                <c:pt idx="3963">
                  <c:v>60.018001556396484</c:v>
                </c:pt>
                <c:pt idx="3964">
                  <c:v>60.019001007080078</c:v>
                </c:pt>
                <c:pt idx="3965">
                  <c:v>60.019001007080078</c:v>
                </c:pt>
                <c:pt idx="3966">
                  <c:v>60.018001556396484</c:v>
                </c:pt>
                <c:pt idx="3967">
                  <c:v>60.018001556396484</c:v>
                </c:pt>
                <c:pt idx="3968">
                  <c:v>60.018001556396484</c:v>
                </c:pt>
                <c:pt idx="3969">
                  <c:v>60.018001556396484</c:v>
                </c:pt>
                <c:pt idx="3970">
                  <c:v>60.016998291015625</c:v>
                </c:pt>
                <c:pt idx="3971">
                  <c:v>60.016998291015625</c:v>
                </c:pt>
                <c:pt idx="3972">
                  <c:v>60.018001556396484</c:v>
                </c:pt>
                <c:pt idx="3973">
                  <c:v>60.018001556396484</c:v>
                </c:pt>
                <c:pt idx="3974">
                  <c:v>60.021999359130859</c:v>
                </c:pt>
                <c:pt idx="3975">
                  <c:v>60.021999359130859</c:v>
                </c:pt>
                <c:pt idx="3976">
                  <c:v>60.022998809814453</c:v>
                </c:pt>
                <c:pt idx="3977">
                  <c:v>60.022998809814453</c:v>
                </c:pt>
                <c:pt idx="3978">
                  <c:v>60.023998260498047</c:v>
                </c:pt>
                <c:pt idx="3979">
                  <c:v>60.023998260498047</c:v>
                </c:pt>
                <c:pt idx="3980">
                  <c:v>60.020999908447266</c:v>
                </c:pt>
                <c:pt idx="3981">
                  <c:v>60.020999908447266</c:v>
                </c:pt>
                <c:pt idx="3982">
                  <c:v>60.020999908447266</c:v>
                </c:pt>
                <c:pt idx="3983">
                  <c:v>60.020999908447266</c:v>
                </c:pt>
                <c:pt idx="3984">
                  <c:v>60.023998260498047</c:v>
                </c:pt>
                <c:pt idx="3985">
                  <c:v>60.023998260498047</c:v>
                </c:pt>
                <c:pt idx="3986">
                  <c:v>60.023998260498047</c:v>
                </c:pt>
                <c:pt idx="3987">
                  <c:v>60.023998260498047</c:v>
                </c:pt>
                <c:pt idx="3988">
                  <c:v>60.023998260498047</c:v>
                </c:pt>
                <c:pt idx="3989">
                  <c:v>60.023998260498047</c:v>
                </c:pt>
                <c:pt idx="3990">
                  <c:v>60.020999908447266</c:v>
                </c:pt>
                <c:pt idx="3991">
                  <c:v>60.020999908447266</c:v>
                </c:pt>
                <c:pt idx="3992">
                  <c:v>60.020999908447266</c:v>
                </c:pt>
                <c:pt idx="3993">
                  <c:v>60.020999908447266</c:v>
                </c:pt>
                <c:pt idx="3994">
                  <c:v>60.021999359130859</c:v>
                </c:pt>
                <c:pt idx="3995">
                  <c:v>60.021999359130859</c:v>
                </c:pt>
                <c:pt idx="3996">
                  <c:v>60.016998291015625</c:v>
                </c:pt>
                <c:pt idx="3997">
                  <c:v>60.016998291015625</c:v>
                </c:pt>
                <c:pt idx="3998">
                  <c:v>60.01300048828125</c:v>
                </c:pt>
                <c:pt idx="3999">
                  <c:v>60.01300048828125</c:v>
                </c:pt>
                <c:pt idx="4000">
                  <c:v>60.013999938964844</c:v>
                </c:pt>
                <c:pt idx="4001">
                  <c:v>60.013999938964844</c:v>
                </c:pt>
                <c:pt idx="4002">
                  <c:v>60.018001556396484</c:v>
                </c:pt>
                <c:pt idx="4003">
                  <c:v>60.018001556396484</c:v>
                </c:pt>
                <c:pt idx="4004">
                  <c:v>60.021999359130859</c:v>
                </c:pt>
                <c:pt idx="4005">
                  <c:v>60.021999359130859</c:v>
                </c:pt>
                <c:pt idx="4006">
                  <c:v>60.021999359130859</c:v>
                </c:pt>
                <c:pt idx="4007">
                  <c:v>60.021999359130859</c:v>
                </c:pt>
                <c:pt idx="4008">
                  <c:v>60.020000457763672</c:v>
                </c:pt>
                <c:pt idx="4009">
                  <c:v>60.020000457763672</c:v>
                </c:pt>
                <c:pt idx="4010">
                  <c:v>60.020000457763672</c:v>
                </c:pt>
                <c:pt idx="4011">
                  <c:v>60.020000457763672</c:v>
                </c:pt>
                <c:pt idx="4012">
                  <c:v>60.021999359130859</c:v>
                </c:pt>
                <c:pt idx="4013">
                  <c:v>60.021999359130859</c:v>
                </c:pt>
                <c:pt idx="4014">
                  <c:v>60.021999359130859</c:v>
                </c:pt>
                <c:pt idx="4015">
                  <c:v>60.021999359130859</c:v>
                </c:pt>
                <c:pt idx="4016">
                  <c:v>60.020999908447266</c:v>
                </c:pt>
                <c:pt idx="4017">
                  <c:v>60.020999908447266</c:v>
                </c:pt>
                <c:pt idx="4018">
                  <c:v>60.020000457763672</c:v>
                </c:pt>
                <c:pt idx="4019">
                  <c:v>60.020000457763672</c:v>
                </c:pt>
                <c:pt idx="4020">
                  <c:v>60.019001007080078</c:v>
                </c:pt>
                <c:pt idx="4021">
                  <c:v>60.019001007080078</c:v>
                </c:pt>
                <c:pt idx="4022">
                  <c:v>60.019001007080078</c:v>
                </c:pt>
                <c:pt idx="4023">
                  <c:v>60.019001007080078</c:v>
                </c:pt>
                <c:pt idx="4024">
                  <c:v>60.020000457763672</c:v>
                </c:pt>
                <c:pt idx="4025">
                  <c:v>60.020000457763672</c:v>
                </c:pt>
                <c:pt idx="4026">
                  <c:v>60.020999908447266</c:v>
                </c:pt>
                <c:pt idx="4027">
                  <c:v>60.020999908447266</c:v>
                </c:pt>
                <c:pt idx="4028">
                  <c:v>60.020999908447266</c:v>
                </c:pt>
                <c:pt idx="4029">
                  <c:v>60.020999908447266</c:v>
                </c:pt>
                <c:pt idx="4030">
                  <c:v>60.021999359130859</c:v>
                </c:pt>
                <c:pt idx="4031">
                  <c:v>60.021999359130859</c:v>
                </c:pt>
                <c:pt idx="4032">
                  <c:v>60.023998260498047</c:v>
                </c:pt>
                <c:pt idx="4033">
                  <c:v>60.023998260498047</c:v>
                </c:pt>
                <c:pt idx="4034">
                  <c:v>60.025001525878906</c:v>
                </c:pt>
                <c:pt idx="4035">
                  <c:v>60.025001525878906</c:v>
                </c:pt>
                <c:pt idx="4036">
                  <c:v>60.022998809814453</c:v>
                </c:pt>
                <c:pt idx="4037">
                  <c:v>60.022998809814453</c:v>
                </c:pt>
                <c:pt idx="4038">
                  <c:v>60.019001007080078</c:v>
                </c:pt>
                <c:pt idx="4039">
                  <c:v>60.019001007080078</c:v>
                </c:pt>
                <c:pt idx="4040">
                  <c:v>60.020000457763672</c:v>
                </c:pt>
                <c:pt idx="4041">
                  <c:v>60.020000457763672</c:v>
                </c:pt>
                <c:pt idx="4042">
                  <c:v>60.021999359130859</c:v>
                </c:pt>
                <c:pt idx="4043">
                  <c:v>60.021999359130859</c:v>
                </c:pt>
                <c:pt idx="4044">
                  <c:v>60.023998260498047</c:v>
                </c:pt>
                <c:pt idx="4045">
                  <c:v>60.023998260498047</c:v>
                </c:pt>
                <c:pt idx="4046">
                  <c:v>60.023998260498047</c:v>
                </c:pt>
                <c:pt idx="4047">
                  <c:v>60.023998260498047</c:v>
                </c:pt>
                <c:pt idx="4048">
                  <c:v>60.019001007080078</c:v>
                </c:pt>
                <c:pt idx="4049">
                  <c:v>60.019001007080078</c:v>
                </c:pt>
                <c:pt idx="4050">
                  <c:v>60.015998840332031</c:v>
                </c:pt>
                <c:pt idx="4051">
                  <c:v>60.015998840332031</c:v>
                </c:pt>
                <c:pt idx="4052">
                  <c:v>60.013999938964844</c:v>
                </c:pt>
                <c:pt idx="4053">
                  <c:v>60.013999938964844</c:v>
                </c:pt>
                <c:pt idx="4054">
                  <c:v>60.018001556396484</c:v>
                </c:pt>
                <c:pt idx="4055">
                  <c:v>60.018001556396484</c:v>
                </c:pt>
                <c:pt idx="4056">
                  <c:v>60.019001007080078</c:v>
                </c:pt>
                <c:pt idx="4057">
                  <c:v>60.019001007080078</c:v>
                </c:pt>
                <c:pt idx="4058">
                  <c:v>60.016998291015625</c:v>
                </c:pt>
                <c:pt idx="4059">
                  <c:v>60.016998291015625</c:v>
                </c:pt>
                <c:pt idx="4060">
                  <c:v>60.014999389648438</c:v>
                </c:pt>
                <c:pt idx="4061">
                  <c:v>60.014999389648438</c:v>
                </c:pt>
                <c:pt idx="4062">
                  <c:v>60.014999389648438</c:v>
                </c:pt>
                <c:pt idx="4063">
                  <c:v>60.014999389648438</c:v>
                </c:pt>
                <c:pt idx="4064">
                  <c:v>60.015998840332031</c:v>
                </c:pt>
                <c:pt idx="4065">
                  <c:v>60.015998840332031</c:v>
                </c:pt>
                <c:pt idx="4066">
                  <c:v>60.015998840332031</c:v>
                </c:pt>
                <c:pt idx="4067">
                  <c:v>60.015998840332031</c:v>
                </c:pt>
                <c:pt idx="4068">
                  <c:v>60.016998291015625</c:v>
                </c:pt>
                <c:pt idx="4069">
                  <c:v>60.016998291015625</c:v>
                </c:pt>
                <c:pt idx="4070">
                  <c:v>60.016998291015625</c:v>
                </c:pt>
                <c:pt idx="4071">
                  <c:v>60.016998291015625</c:v>
                </c:pt>
                <c:pt idx="4072">
                  <c:v>60.016998291015625</c:v>
                </c:pt>
                <c:pt idx="4073">
                  <c:v>60.016998291015625</c:v>
                </c:pt>
                <c:pt idx="4074">
                  <c:v>60.019001007080078</c:v>
                </c:pt>
                <c:pt idx="4075">
                  <c:v>60.019001007080078</c:v>
                </c:pt>
                <c:pt idx="4076">
                  <c:v>60.020999908447266</c:v>
                </c:pt>
                <c:pt idx="4077">
                  <c:v>60.020999908447266</c:v>
                </c:pt>
                <c:pt idx="4078">
                  <c:v>60.020000457763672</c:v>
                </c:pt>
                <c:pt idx="4079">
                  <c:v>60.020000457763672</c:v>
                </c:pt>
                <c:pt idx="4080">
                  <c:v>60.018001556396484</c:v>
                </c:pt>
                <c:pt idx="4081">
                  <c:v>60.018001556396484</c:v>
                </c:pt>
                <c:pt idx="4082">
                  <c:v>60.016998291015625</c:v>
                </c:pt>
                <c:pt idx="4083">
                  <c:v>60.016998291015625</c:v>
                </c:pt>
                <c:pt idx="4084">
                  <c:v>60.016998291015625</c:v>
                </c:pt>
                <c:pt idx="4085">
                  <c:v>60.016998291015625</c:v>
                </c:pt>
                <c:pt idx="4086">
                  <c:v>60.018001556396484</c:v>
                </c:pt>
                <c:pt idx="4087">
                  <c:v>60.018001556396484</c:v>
                </c:pt>
                <c:pt idx="4088">
                  <c:v>60.020999908447266</c:v>
                </c:pt>
                <c:pt idx="4089">
                  <c:v>60.020999908447266</c:v>
                </c:pt>
                <c:pt idx="4090">
                  <c:v>60.021999359130859</c:v>
                </c:pt>
                <c:pt idx="4091">
                  <c:v>60.021999359130859</c:v>
                </c:pt>
                <c:pt idx="4092">
                  <c:v>60.020999908447266</c:v>
                </c:pt>
                <c:pt idx="4093">
                  <c:v>60.020999908447266</c:v>
                </c:pt>
                <c:pt idx="4094">
                  <c:v>60.018001556396484</c:v>
                </c:pt>
                <c:pt idx="4095">
                  <c:v>60.018001556396484</c:v>
                </c:pt>
                <c:pt idx="4096">
                  <c:v>60.019001007080078</c:v>
                </c:pt>
                <c:pt idx="4097">
                  <c:v>60.019001007080078</c:v>
                </c:pt>
                <c:pt idx="4098">
                  <c:v>60.018001556396484</c:v>
                </c:pt>
                <c:pt idx="4099">
                  <c:v>60.018001556396484</c:v>
                </c:pt>
                <c:pt idx="4100">
                  <c:v>60.019001007080078</c:v>
                </c:pt>
                <c:pt idx="4101">
                  <c:v>60.019001007080078</c:v>
                </c:pt>
                <c:pt idx="4102">
                  <c:v>60.020000457763672</c:v>
                </c:pt>
                <c:pt idx="4103">
                  <c:v>60.020000457763672</c:v>
                </c:pt>
                <c:pt idx="4104">
                  <c:v>60.020999908447266</c:v>
                </c:pt>
                <c:pt idx="4105">
                  <c:v>60.020999908447266</c:v>
                </c:pt>
                <c:pt idx="4106">
                  <c:v>60.019001007080078</c:v>
                </c:pt>
                <c:pt idx="4107">
                  <c:v>60.019001007080078</c:v>
                </c:pt>
                <c:pt idx="4108">
                  <c:v>60.018001556396484</c:v>
                </c:pt>
                <c:pt idx="4109">
                  <c:v>60.018001556396484</c:v>
                </c:pt>
                <c:pt idx="4110">
                  <c:v>60.015998840332031</c:v>
                </c:pt>
                <c:pt idx="4111">
                  <c:v>60.015998840332031</c:v>
                </c:pt>
                <c:pt idx="4112">
                  <c:v>60.015998840332031</c:v>
                </c:pt>
                <c:pt idx="4113">
                  <c:v>60.015998840332031</c:v>
                </c:pt>
                <c:pt idx="4114">
                  <c:v>60.015998840332031</c:v>
                </c:pt>
                <c:pt idx="4115">
                  <c:v>60.015998840332031</c:v>
                </c:pt>
                <c:pt idx="4116">
                  <c:v>60.015998840332031</c:v>
                </c:pt>
                <c:pt idx="4117">
                  <c:v>60.015998840332031</c:v>
                </c:pt>
                <c:pt idx="4118">
                  <c:v>60.016998291015625</c:v>
                </c:pt>
                <c:pt idx="4119">
                  <c:v>60.016998291015625</c:v>
                </c:pt>
                <c:pt idx="4120">
                  <c:v>60.015998840332031</c:v>
                </c:pt>
                <c:pt idx="4121">
                  <c:v>60.015998840332031</c:v>
                </c:pt>
                <c:pt idx="4122">
                  <c:v>60.012001037597656</c:v>
                </c:pt>
                <c:pt idx="4123">
                  <c:v>60.012001037597656</c:v>
                </c:pt>
                <c:pt idx="4124">
                  <c:v>60.007999420166016</c:v>
                </c:pt>
                <c:pt idx="4125">
                  <c:v>60.007999420166016</c:v>
                </c:pt>
                <c:pt idx="4126">
                  <c:v>60.006000518798828</c:v>
                </c:pt>
                <c:pt idx="4127">
                  <c:v>60.006000518798828</c:v>
                </c:pt>
                <c:pt idx="4128">
                  <c:v>60.008998870849609</c:v>
                </c:pt>
                <c:pt idx="4129">
                  <c:v>60.008998870849609</c:v>
                </c:pt>
                <c:pt idx="4130">
                  <c:v>60.011001586914063</c:v>
                </c:pt>
                <c:pt idx="4131">
                  <c:v>60.011001586914063</c:v>
                </c:pt>
                <c:pt idx="4132">
                  <c:v>60.011001586914063</c:v>
                </c:pt>
                <c:pt idx="4133">
                  <c:v>60.011001586914063</c:v>
                </c:pt>
                <c:pt idx="4134">
                  <c:v>60.009998321533203</c:v>
                </c:pt>
                <c:pt idx="4135">
                  <c:v>60.009998321533203</c:v>
                </c:pt>
                <c:pt idx="4136">
                  <c:v>60.012001037597656</c:v>
                </c:pt>
                <c:pt idx="4137">
                  <c:v>60.012001037597656</c:v>
                </c:pt>
                <c:pt idx="4138">
                  <c:v>60.014999389648438</c:v>
                </c:pt>
                <c:pt idx="4139">
                  <c:v>60.014999389648438</c:v>
                </c:pt>
                <c:pt idx="4140">
                  <c:v>60.018001556396484</c:v>
                </c:pt>
                <c:pt idx="4141">
                  <c:v>60.018001556396484</c:v>
                </c:pt>
                <c:pt idx="4142">
                  <c:v>60.016998291015625</c:v>
                </c:pt>
                <c:pt idx="4143">
                  <c:v>60.016998291015625</c:v>
                </c:pt>
                <c:pt idx="4144">
                  <c:v>60.016998291015625</c:v>
                </c:pt>
                <c:pt idx="4145">
                  <c:v>60.016998291015625</c:v>
                </c:pt>
                <c:pt idx="4146">
                  <c:v>60.015998840332031</c:v>
                </c:pt>
                <c:pt idx="4147">
                  <c:v>60.015998840332031</c:v>
                </c:pt>
                <c:pt idx="4148">
                  <c:v>60.015998840332031</c:v>
                </c:pt>
                <c:pt idx="4149">
                  <c:v>60.015998840332031</c:v>
                </c:pt>
                <c:pt idx="4150">
                  <c:v>60.015998840332031</c:v>
                </c:pt>
                <c:pt idx="4151">
                  <c:v>60.015998840332031</c:v>
                </c:pt>
                <c:pt idx="4152">
                  <c:v>60.015998840332031</c:v>
                </c:pt>
                <c:pt idx="4153">
                  <c:v>60.015998840332031</c:v>
                </c:pt>
                <c:pt idx="4154">
                  <c:v>60.014999389648438</c:v>
                </c:pt>
                <c:pt idx="4155">
                  <c:v>60.014999389648438</c:v>
                </c:pt>
                <c:pt idx="4156">
                  <c:v>60.013999938964844</c:v>
                </c:pt>
                <c:pt idx="4157">
                  <c:v>60.013999938964844</c:v>
                </c:pt>
                <c:pt idx="4158">
                  <c:v>60.014999389648438</c:v>
                </c:pt>
                <c:pt idx="4159">
                  <c:v>60.014999389648438</c:v>
                </c:pt>
                <c:pt idx="4160">
                  <c:v>60.015998840332031</c:v>
                </c:pt>
                <c:pt idx="4161">
                  <c:v>60.015998840332031</c:v>
                </c:pt>
                <c:pt idx="4162">
                  <c:v>60.018001556396484</c:v>
                </c:pt>
                <c:pt idx="4163">
                  <c:v>60.018001556396484</c:v>
                </c:pt>
                <c:pt idx="4164">
                  <c:v>60.019001007080078</c:v>
                </c:pt>
                <c:pt idx="4165">
                  <c:v>60.019001007080078</c:v>
                </c:pt>
                <c:pt idx="4166">
                  <c:v>60.018001556396484</c:v>
                </c:pt>
                <c:pt idx="4167">
                  <c:v>60.018001556396484</c:v>
                </c:pt>
                <c:pt idx="4168">
                  <c:v>60.018001556396484</c:v>
                </c:pt>
                <c:pt idx="4169">
                  <c:v>60.018001556396484</c:v>
                </c:pt>
                <c:pt idx="4170">
                  <c:v>60.016998291015625</c:v>
                </c:pt>
                <c:pt idx="4171">
                  <c:v>60.016998291015625</c:v>
                </c:pt>
                <c:pt idx="4172">
                  <c:v>60.012001037597656</c:v>
                </c:pt>
                <c:pt idx="4173">
                  <c:v>60.012001037597656</c:v>
                </c:pt>
                <c:pt idx="4174">
                  <c:v>60.006999969482422</c:v>
                </c:pt>
                <c:pt idx="4175">
                  <c:v>60.006999969482422</c:v>
                </c:pt>
                <c:pt idx="4176">
                  <c:v>60.005001068115234</c:v>
                </c:pt>
                <c:pt idx="4177">
                  <c:v>60.005001068115234</c:v>
                </c:pt>
                <c:pt idx="4178">
                  <c:v>60.000999450683594</c:v>
                </c:pt>
                <c:pt idx="4179">
                  <c:v>60.000999450683594</c:v>
                </c:pt>
                <c:pt idx="4180">
                  <c:v>60</c:v>
                </c:pt>
                <c:pt idx="4181">
                  <c:v>60</c:v>
                </c:pt>
                <c:pt idx="4182">
                  <c:v>60</c:v>
                </c:pt>
                <c:pt idx="4183">
                  <c:v>60</c:v>
                </c:pt>
                <c:pt idx="4184">
                  <c:v>59.999000549316406</c:v>
                </c:pt>
                <c:pt idx="4185">
                  <c:v>59.999000549316406</c:v>
                </c:pt>
                <c:pt idx="4186">
                  <c:v>59.998001098632813</c:v>
                </c:pt>
                <c:pt idx="4187">
                  <c:v>59.998001098632813</c:v>
                </c:pt>
                <c:pt idx="4188">
                  <c:v>59.999000549316406</c:v>
                </c:pt>
                <c:pt idx="4189">
                  <c:v>59.999000549316406</c:v>
                </c:pt>
                <c:pt idx="4190">
                  <c:v>60.000999450683594</c:v>
                </c:pt>
                <c:pt idx="4191">
                  <c:v>60.000999450683594</c:v>
                </c:pt>
                <c:pt idx="4192">
                  <c:v>60.004001617431641</c:v>
                </c:pt>
                <c:pt idx="4193">
                  <c:v>60.004001617431641</c:v>
                </c:pt>
                <c:pt idx="4194">
                  <c:v>60.006999969482422</c:v>
                </c:pt>
                <c:pt idx="4195">
                  <c:v>60.006999969482422</c:v>
                </c:pt>
                <c:pt idx="4196">
                  <c:v>60.006999969482422</c:v>
                </c:pt>
                <c:pt idx="4197">
                  <c:v>60.006999969482422</c:v>
                </c:pt>
                <c:pt idx="4198">
                  <c:v>60.002998352050781</c:v>
                </c:pt>
                <c:pt idx="4199">
                  <c:v>60.002998352050781</c:v>
                </c:pt>
                <c:pt idx="4200">
                  <c:v>60</c:v>
                </c:pt>
                <c:pt idx="4201">
                  <c:v>60</c:v>
                </c:pt>
                <c:pt idx="4202">
                  <c:v>60.000999450683594</c:v>
                </c:pt>
                <c:pt idx="4203">
                  <c:v>60.000999450683594</c:v>
                </c:pt>
                <c:pt idx="4204">
                  <c:v>60</c:v>
                </c:pt>
                <c:pt idx="4205">
                  <c:v>60</c:v>
                </c:pt>
                <c:pt idx="4206">
                  <c:v>59.995998382568359</c:v>
                </c:pt>
                <c:pt idx="4207">
                  <c:v>59.995998382568359</c:v>
                </c:pt>
                <c:pt idx="4208">
                  <c:v>59.995998382568359</c:v>
                </c:pt>
                <c:pt idx="4209">
                  <c:v>59.995998382568359</c:v>
                </c:pt>
                <c:pt idx="4210">
                  <c:v>59.998001098632813</c:v>
                </c:pt>
                <c:pt idx="4211">
                  <c:v>59.998001098632813</c:v>
                </c:pt>
                <c:pt idx="4212">
                  <c:v>60.002998352050781</c:v>
                </c:pt>
                <c:pt idx="4213">
                  <c:v>60.002998352050781</c:v>
                </c:pt>
                <c:pt idx="4214">
                  <c:v>60.005001068115234</c:v>
                </c:pt>
                <c:pt idx="4215">
                  <c:v>60.005001068115234</c:v>
                </c:pt>
                <c:pt idx="4216">
                  <c:v>60.002998352050781</c:v>
                </c:pt>
                <c:pt idx="4217">
                  <c:v>60.002998352050781</c:v>
                </c:pt>
                <c:pt idx="4218">
                  <c:v>60.002998352050781</c:v>
                </c:pt>
                <c:pt idx="4219">
                  <c:v>60.002998352050781</c:v>
                </c:pt>
                <c:pt idx="4220">
                  <c:v>60.002998352050781</c:v>
                </c:pt>
                <c:pt idx="4221">
                  <c:v>60.002998352050781</c:v>
                </c:pt>
                <c:pt idx="4222">
                  <c:v>59.969001770019531</c:v>
                </c:pt>
                <c:pt idx="4223">
                  <c:v>59.969001770019531</c:v>
                </c:pt>
                <c:pt idx="4224">
                  <c:v>59.959999084472656</c:v>
                </c:pt>
                <c:pt idx="4225">
                  <c:v>59.959999084472656</c:v>
                </c:pt>
                <c:pt idx="4226">
                  <c:v>59.962001800537109</c:v>
                </c:pt>
                <c:pt idx="4227">
                  <c:v>59.962001800537109</c:v>
                </c:pt>
                <c:pt idx="4228">
                  <c:v>59.959999084472656</c:v>
                </c:pt>
                <c:pt idx="4229">
                  <c:v>59.959999084472656</c:v>
                </c:pt>
                <c:pt idx="4230">
                  <c:v>59.952999114990234</c:v>
                </c:pt>
                <c:pt idx="4231">
                  <c:v>59.952999114990234</c:v>
                </c:pt>
                <c:pt idx="4232">
                  <c:v>59.949001312255859</c:v>
                </c:pt>
                <c:pt idx="4233">
                  <c:v>59.949001312255859</c:v>
                </c:pt>
                <c:pt idx="4234">
                  <c:v>59.949001312255859</c:v>
                </c:pt>
                <c:pt idx="4235">
                  <c:v>59.949001312255859</c:v>
                </c:pt>
                <c:pt idx="4236">
                  <c:v>59.950000762939453</c:v>
                </c:pt>
                <c:pt idx="4237">
                  <c:v>59.950000762939453</c:v>
                </c:pt>
                <c:pt idx="4238">
                  <c:v>59.950000762939453</c:v>
                </c:pt>
                <c:pt idx="4239">
                  <c:v>59.950000762939453</c:v>
                </c:pt>
                <c:pt idx="4240">
                  <c:v>59.950000762939453</c:v>
                </c:pt>
                <c:pt idx="4241">
                  <c:v>59.950000762939453</c:v>
                </c:pt>
                <c:pt idx="4242">
                  <c:v>59.946998596191406</c:v>
                </c:pt>
                <c:pt idx="4243">
                  <c:v>59.946998596191406</c:v>
                </c:pt>
                <c:pt idx="4244">
                  <c:v>59.946998596191406</c:v>
                </c:pt>
                <c:pt idx="4245">
                  <c:v>59.946998596191406</c:v>
                </c:pt>
                <c:pt idx="4246">
                  <c:v>59.949001312255859</c:v>
                </c:pt>
                <c:pt idx="4247">
                  <c:v>59.949001312255859</c:v>
                </c:pt>
                <c:pt idx="4248">
                  <c:v>59.951000213623047</c:v>
                </c:pt>
                <c:pt idx="4249">
                  <c:v>59.951000213623047</c:v>
                </c:pt>
                <c:pt idx="4250">
                  <c:v>59.948001861572266</c:v>
                </c:pt>
                <c:pt idx="4251">
                  <c:v>59.948001861572266</c:v>
                </c:pt>
                <c:pt idx="4252">
                  <c:v>59.945999145507813</c:v>
                </c:pt>
                <c:pt idx="4253">
                  <c:v>59.945999145507813</c:v>
                </c:pt>
                <c:pt idx="4254">
                  <c:v>59.946998596191406</c:v>
                </c:pt>
                <c:pt idx="4255">
                  <c:v>59.946998596191406</c:v>
                </c:pt>
                <c:pt idx="4256">
                  <c:v>59.946998596191406</c:v>
                </c:pt>
                <c:pt idx="4257">
                  <c:v>59.946998596191406</c:v>
                </c:pt>
                <c:pt idx="4258">
                  <c:v>59.945999145507813</c:v>
                </c:pt>
                <c:pt idx="4259">
                  <c:v>59.945999145507813</c:v>
                </c:pt>
                <c:pt idx="4260">
                  <c:v>59.944999694824219</c:v>
                </c:pt>
                <c:pt idx="4261">
                  <c:v>59.944999694824219</c:v>
                </c:pt>
                <c:pt idx="4262">
                  <c:v>59.946998596191406</c:v>
                </c:pt>
                <c:pt idx="4263">
                  <c:v>59.946998596191406</c:v>
                </c:pt>
                <c:pt idx="4264">
                  <c:v>59.946998596191406</c:v>
                </c:pt>
                <c:pt idx="4265">
                  <c:v>59.946998596191406</c:v>
                </c:pt>
                <c:pt idx="4266">
                  <c:v>59.948001861572266</c:v>
                </c:pt>
                <c:pt idx="4267">
                  <c:v>59.948001861572266</c:v>
                </c:pt>
                <c:pt idx="4268">
                  <c:v>59.951000213623047</c:v>
                </c:pt>
                <c:pt idx="4269">
                  <c:v>59.951000213623047</c:v>
                </c:pt>
                <c:pt idx="4270">
                  <c:v>59.951999664306641</c:v>
                </c:pt>
                <c:pt idx="4271">
                  <c:v>59.951999664306641</c:v>
                </c:pt>
                <c:pt idx="4272">
                  <c:v>59.950000762939453</c:v>
                </c:pt>
                <c:pt idx="4273">
                  <c:v>59.950000762939453</c:v>
                </c:pt>
                <c:pt idx="4274">
                  <c:v>59.951999664306641</c:v>
                </c:pt>
                <c:pt idx="4275">
                  <c:v>59.951999664306641</c:v>
                </c:pt>
                <c:pt idx="4276">
                  <c:v>59.951999664306641</c:v>
                </c:pt>
                <c:pt idx="4277">
                  <c:v>59.951999664306641</c:v>
                </c:pt>
                <c:pt idx="4278">
                  <c:v>59.951000213623047</c:v>
                </c:pt>
                <c:pt idx="4279">
                  <c:v>59.951000213623047</c:v>
                </c:pt>
                <c:pt idx="4280">
                  <c:v>59.949001312255859</c:v>
                </c:pt>
                <c:pt idx="4281">
                  <c:v>59.949001312255859</c:v>
                </c:pt>
                <c:pt idx="4282">
                  <c:v>59.945999145507813</c:v>
                </c:pt>
                <c:pt idx="4283">
                  <c:v>59.945999145507813</c:v>
                </c:pt>
                <c:pt idx="4284">
                  <c:v>59.949001312255859</c:v>
                </c:pt>
                <c:pt idx="4285">
                  <c:v>59.949001312255859</c:v>
                </c:pt>
                <c:pt idx="4286">
                  <c:v>59.952999114990234</c:v>
                </c:pt>
                <c:pt idx="4287">
                  <c:v>59.952999114990234</c:v>
                </c:pt>
                <c:pt idx="4288">
                  <c:v>59.949001312255859</c:v>
                </c:pt>
                <c:pt idx="4289">
                  <c:v>59.949001312255859</c:v>
                </c:pt>
                <c:pt idx="4290">
                  <c:v>59.944999694824219</c:v>
                </c:pt>
                <c:pt idx="4291">
                  <c:v>59.944999694824219</c:v>
                </c:pt>
                <c:pt idx="4292">
                  <c:v>59.944999694824219</c:v>
                </c:pt>
                <c:pt idx="4293">
                  <c:v>59.944999694824219</c:v>
                </c:pt>
                <c:pt idx="4294">
                  <c:v>59.944999694824219</c:v>
                </c:pt>
                <c:pt idx="4295">
                  <c:v>59.944999694824219</c:v>
                </c:pt>
                <c:pt idx="4296">
                  <c:v>59.944000244140625</c:v>
                </c:pt>
                <c:pt idx="4297">
                  <c:v>59.944000244140625</c:v>
                </c:pt>
                <c:pt idx="4298">
                  <c:v>59.944000244140625</c:v>
                </c:pt>
                <c:pt idx="4299">
                  <c:v>59.944000244140625</c:v>
                </c:pt>
                <c:pt idx="4300">
                  <c:v>59.946998596191406</c:v>
                </c:pt>
                <c:pt idx="4301">
                  <c:v>59.946998596191406</c:v>
                </c:pt>
                <c:pt idx="4302">
                  <c:v>59.948001861572266</c:v>
                </c:pt>
                <c:pt idx="4303">
                  <c:v>59.948001861572266</c:v>
                </c:pt>
                <c:pt idx="4304">
                  <c:v>59.950000762939453</c:v>
                </c:pt>
                <c:pt idx="4305">
                  <c:v>59.950000762939453</c:v>
                </c:pt>
                <c:pt idx="4306">
                  <c:v>59.953998565673828</c:v>
                </c:pt>
                <c:pt idx="4307">
                  <c:v>59.953998565673828</c:v>
                </c:pt>
                <c:pt idx="4308">
                  <c:v>59.951999664306641</c:v>
                </c:pt>
                <c:pt idx="4309">
                  <c:v>59.951999664306641</c:v>
                </c:pt>
                <c:pt idx="4310">
                  <c:v>59.950000762939453</c:v>
                </c:pt>
                <c:pt idx="4311">
                  <c:v>59.950000762939453</c:v>
                </c:pt>
                <c:pt idx="4312">
                  <c:v>59.951000213623047</c:v>
                </c:pt>
                <c:pt idx="4313">
                  <c:v>59.951000213623047</c:v>
                </c:pt>
                <c:pt idx="4314">
                  <c:v>59.952999114990234</c:v>
                </c:pt>
                <c:pt idx="4315">
                  <c:v>59.952999114990234</c:v>
                </c:pt>
                <c:pt idx="4316">
                  <c:v>59.953998565673828</c:v>
                </c:pt>
                <c:pt idx="4317">
                  <c:v>59.953998565673828</c:v>
                </c:pt>
                <c:pt idx="4318">
                  <c:v>59.955001831054688</c:v>
                </c:pt>
                <c:pt idx="4319">
                  <c:v>59.955001831054688</c:v>
                </c:pt>
                <c:pt idx="4320">
                  <c:v>59.955001831054688</c:v>
                </c:pt>
                <c:pt idx="4321">
                  <c:v>59.955001831054688</c:v>
                </c:pt>
                <c:pt idx="4322">
                  <c:v>59.956001281738281</c:v>
                </c:pt>
                <c:pt idx="4323">
                  <c:v>59.956001281738281</c:v>
                </c:pt>
                <c:pt idx="4324">
                  <c:v>59.957000732421875</c:v>
                </c:pt>
                <c:pt idx="4325">
                  <c:v>59.957000732421875</c:v>
                </c:pt>
                <c:pt idx="4326">
                  <c:v>59.952999114990234</c:v>
                </c:pt>
                <c:pt idx="4327">
                  <c:v>59.952999114990234</c:v>
                </c:pt>
                <c:pt idx="4328">
                  <c:v>59.955001831054688</c:v>
                </c:pt>
                <c:pt idx="4329">
                  <c:v>59.955001831054688</c:v>
                </c:pt>
                <c:pt idx="4330">
                  <c:v>59.956001281738281</c:v>
                </c:pt>
                <c:pt idx="4331">
                  <c:v>59.956001281738281</c:v>
                </c:pt>
                <c:pt idx="4332">
                  <c:v>59.953998565673828</c:v>
                </c:pt>
                <c:pt idx="4333">
                  <c:v>59.953998565673828</c:v>
                </c:pt>
                <c:pt idx="4334">
                  <c:v>59.956001281738281</c:v>
                </c:pt>
                <c:pt idx="4335">
                  <c:v>59.956001281738281</c:v>
                </c:pt>
                <c:pt idx="4336">
                  <c:v>59.958000183105469</c:v>
                </c:pt>
                <c:pt idx="4337">
                  <c:v>59.958000183105469</c:v>
                </c:pt>
                <c:pt idx="4338">
                  <c:v>59.957000732421875</c:v>
                </c:pt>
                <c:pt idx="4339">
                  <c:v>59.957000732421875</c:v>
                </c:pt>
                <c:pt idx="4340">
                  <c:v>59.957000732421875</c:v>
                </c:pt>
                <c:pt idx="4341">
                  <c:v>59.957000732421875</c:v>
                </c:pt>
                <c:pt idx="4342">
                  <c:v>59.957000732421875</c:v>
                </c:pt>
                <c:pt idx="4343">
                  <c:v>59.957000732421875</c:v>
                </c:pt>
                <c:pt idx="4344">
                  <c:v>59.958000183105469</c:v>
                </c:pt>
                <c:pt idx="4345">
                  <c:v>59.958000183105469</c:v>
                </c:pt>
                <c:pt idx="4346">
                  <c:v>59.958000183105469</c:v>
                </c:pt>
                <c:pt idx="4347">
                  <c:v>59.958000183105469</c:v>
                </c:pt>
                <c:pt idx="4348">
                  <c:v>59.958999633789063</c:v>
                </c:pt>
                <c:pt idx="4349">
                  <c:v>59.958999633789063</c:v>
                </c:pt>
                <c:pt idx="4350">
                  <c:v>59.96099853515625</c:v>
                </c:pt>
                <c:pt idx="4351">
                  <c:v>59.96099853515625</c:v>
                </c:pt>
                <c:pt idx="4352">
                  <c:v>59.962001800537109</c:v>
                </c:pt>
                <c:pt idx="4353">
                  <c:v>59.962001800537109</c:v>
                </c:pt>
                <c:pt idx="4354">
                  <c:v>59.959999084472656</c:v>
                </c:pt>
                <c:pt idx="4355">
                  <c:v>59.959999084472656</c:v>
                </c:pt>
                <c:pt idx="4356">
                  <c:v>59.96099853515625</c:v>
                </c:pt>
                <c:pt idx="4357">
                  <c:v>59.96099853515625</c:v>
                </c:pt>
                <c:pt idx="4358">
                  <c:v>59.959999084472656</c:v>
                </c:pt>
                <c:pt idx="4359">
                  <c:v>59.959999084472656</c:v>
                </c:pt>
                <c:pt idx="4360">
                  <c:v>59.959999084472656</c:v>
                </c:pt>
                <c:pt idx="4361">
                  <c:v>59.959999084472656</c:v>
                </c:pt>
                <c:pt idx="4362">
                  <c:v>59.958999633789063</c:v>
                </c:pt>
                <c:pt idx="4363">
                  <c:v>59.958999633789063</c:v>
                </c:pt>
                <c:pt idx="4364">
                  <c:v>59.958999633789063</c:v>
                </c:pt>
                <c:pt idx="4365">
                  <c:v>59.958999633789063</c:v>
                </c:pt>
                <c:pt idx="4366">
                  <c:v>59.962001800537109</c:v>
                </c:pt>
                <c:pt idx="4367">
                  <c:v>59.962001800537109</c:v>
                </c:pt>
                <c:pt idx="4368">
                  <c:v>59.962001800537109</c:v>
                </c:pt>
                <c:pt idx="4369">
                  <c:v>59.962001800537109</c:v>
                </c:pt>
                <c:pt idx="4370">
                  <c:v>59.962001800537109</c:v>
                </c:pt>
                <c:pt idx="4371">
                  <c:v>59.962001800537109</c:v>
                </c:pt>
                <c:pt idx="4372">
                  <c:v>59.963001251220703</c:v>
                </c:pt>
                <c:pt idx="4373">
                  <c:v>59.963001251220703</c:v>
                </c:pt>
                <c:pt idx="4374">
                  <c:v>59.965000152587891</c:v>
                </c:pt>
                <c:pt idx="4375">
                  <c:v>59.965000152587891</c:v>
                </c:pt>
                <c:pt idx="4376">
                  <c:v>59.964000701904297</c:v>
                </c:pt>
                <c:pt idx="4377">
                  <c:v>59.964000701904297</c:v>
                </c:pt>
                <c:pt idx="4378">
                  <c:v>59.965999603271484</c:v>
                </c:pt>
                <c:pt idx="4379">
                  <c:v>59.965999603271484</c:v>
                </c:pt>
                <c:pt idx="4380">
                  <c:v>59.969001770019531</c:v>
                </c:pt>
                <c:pt idx="4381">
                  <c:v>59.969001770019531</c:v>
                </c:pt>
                <c:pt idx="4382">
                  <c:v>59.972000122070313</c:v>
                </c:pt>
                <c:pt idx="4383">
                  <c:v>59.972000122070313</c:v>
                </c:pt>
                <c:pt idx="4384">
                  <c:v>59.971000671386719</c:v>
                </c:pt>
                <c:pt idx="4385">
                  <c:v>59.971000671386719</c:v>
                </c:pt>
                <c:pt idx="4386">
                  <c:v>59.970001220703125</c:v>
                </c:pt>
                <c:pt idx="4387">
                  <c:v>59.970001220703125</c:v>
                </c:pt>
                <c:pt idx="4388">
                  <c:v>59.971000671386719</c:v>
                </c:pt>
                <c:pt idx="4389">
                  <c:v>59.971000671386719</c:v>
                </c:pt>
                <c:pt idx="4390">
                  <c:v>59.974998474121094</c:v>
                </c:pt>
                <c:pt idx="4391">
                  <c:v>59.974998474121094</c:v>
                </c:pt>
                <c:pt idx="4392">
                  <c:v>59.976001739501953</c:v>
                </c:pt>
                <c:pt idx="4393">
                  <c:v>59.976001739501953</c:v>
                </c:pt>
                <c:pt idx="4394">
                  <c:v>59.976001739501953</c:v>
                </c:pt>
                <c:pt idx="4395">
                  <c:v>59.976001739501953</c:v>
                </c:pt>
                <c:pt idx="4396">
                  <c:v>59.977001190185547</c:v>
                </c:pt>
                <c:pt idx="4397">
                  <c:v>59.977001190185547</c:v>
                </c:pt>
                <c:pt idx="4398">
                  <c:v>59.977001190185547</c:v>
                </c:pt>
                <c:pt idx="4399">
                  <c:v>59.977001190185547</c:v>
                </c:pt>
                <c:pt idx="4400">
                  <c:v>59.978000640869141</c:v>
                </c:pt>
                <c:pt idx="4401">
                  <c:v>59.978000640869141</c:v>
                </c:pt>
                <c:pt idx="4402">
                  <c:v>59.976001739501953</c:v>
                </c:pt>
                <c:pt idx="4403">
                  <c:v>59.976001739501953</c:v>
                </c:pt>
                <c:pt idx="4404">
                  <c:v>59.979000091552734</c:v>
                </c:pt>
                <c:pt idx="4405">
                  <c:v>59.979000091552734</c:v>
                </c:pt>
                <c:pt idx="4406">
                  <c:v>59.979000091552734</c:v>
                </c:pt>
                <c:pt idx="4407">
                  <c:v>59.979000091552734</c:v>
                </c:pt>
                <c:pt idx="4408">
                  <c:v>59.979000091552734</c:v>
                </c:pt>
                <c:pt idx="4409">
                  <c:v>59.979000091552734</c:v>
                </c:pt>
                <c:pt idx="4410">
                  <c:v>59.977001190185547</c:v>
                </c:pt>
                <c:pt idx="4411">
                  <c:v>59.977001190185547</c:v>
                </c:pt>
                <c:pt idx="4412">
                  <c:v>59.977001190185547</c:v>
                </c:pt>
                <c:pt idx="4413">
                  <c:v>59.977001190185547</c:v>
                </c:pt>
                <c:pt idx="4414">
                  <c:v>59.979999542236328</c:v>
                </c:pt>
                <c:pt idx="4415">
                  <c:v>59.979999542236328</c:v>
                </c:pt>
                <c:pt idx="4416">
                  <c:v>59.980998992919922</c:v>
                </c:pt>
                <c:pt idx="4417">
                  <c:v>59.980998992919922</c:v>
                </c:pt>
                <c:pt idx="4418">
                  <c:v>59.979000091552734</c:v>
                </c:pt>
                <c:pt idx="4419">
                  <c:v>59.979000091552734</c:v>
                </c:pt>
                <c:pt idx="4420">
                  <c:v>59.980998992919922</c:v>
                </c:pt>
                <c:pt idx="4421">
                  <c:v>59.980998992919922</c:v>
                </c:pt>
                <c:pt idx="4422">
                  <c:v>59.980998992919922</c:v>
                </c:pt>
                <c:pt idx="4423">
                  <c:v>59.980998992919922</c:v>
                </c:pt>
                <c:pt idx="4424">
                  <c:v>59.981998443603516</c:v>
                </c:pt>
                <c:pt idx="4425">
                  <c:v>59.981998443603516</c:v>
                </c:pt>
                <c:pt idx="4426">
                  <c:v>59.984001159667969</c:v>
                </c:pt>
                <c:pt idx="4427">
                  <c:v>59.984001159667969</c:v>
                </c:pt>
                <c:pt idx="4428">
                  <c:v>59.986000061035156</c:v>
                </c:pt>
                <c:pt idx="4429">
                  <c:v>59.986000061035156</c:v>
                </c:pt>
                <c:pt idx="4430">
                  <c:v>59.985000610351563</c:v>
                </c:pt>
                <c:pt idx="4431">
                  <c:v>59.985000610351563</c:v>
                </c:pt>
                <c:pt idx="4432">
                  <c:v>59.984001159667969</c:v>
                </c:pt>
                <c:pt idx="4433">
                  <c:v>59.984001159667969</c:v>
                </c:pt>
                <c:pt idx="4434">
                  <c:v>59.985000610351563</c:v>
                </c:pt>
                <c:pt idx="4435">
                  <c:v>59.985000610351563</c:v>
                </c:pt>
                <c:pt idx="4436">
                  <c:v>59.987998962402344</c:v>
                </c:pt>
                <c:pt idx="4437">
                  <c:v>59.987998962402344</c:v>
                </c:pt>
                <c:pt idx="4438">
                  <c:v>59.991001129150391</c:v>
                </c:pt>
                <c:pt idx="4439">
                  <c:v>59.991001129150391</c:v>
                </c:pt>
                <c:pt idx="4440">
                  <c:v>59.988998413085937</c:v>
                </c:pt>
                <c:pt idx="4441">
                  <c:v>59.988998413085937</c:v>
                </c:pt>
                <c:pt idx="4442">
                  <c:v>59.992000579833984</c:v>
                </c:pt>
                <c:pt idx="4443">
                  <c:v>59.992000579833984</c:v>
                </c:pt>
                <c:pt idx="4444">
                  <c:v>59.993000030517578</c:v>
                </c:pt>
                <c:pt idx="4445">
                  <c:v>59.993000030517578</c:v>
                </c:pt>
                <c:pt idx="4446">
                  <c:v>59.993999481201172</c:v>
                </c:pt>
                <c:pt idx="4447">
                  <c:v>59.993999481201172</c:v>
                </c:pt>
                <c:pt idx="4448">
                  <c:v>59.993000030517578</c:v>
                </c:pt>
                <c:pt idx="4449">
                  <c:v>59.993000030517578</c:v>
                </c:pt>
                <c:pt idx="4450">
                  <c:v>59.991001129150391</c:v>
                </c:pt>
                <c:pt idx="4451">
                  <c:v>59.991001129150391</c:v>
                </c:pt>
                <c:pt idx="4452">
                  <c:v>59.992000579833984</c:v>
                </c:pt>
                <c:pt idx="4453">
                  <c:v>59.992000579833984</c:v>
                </c:pt>
                <c:pt idx="4454">
                  <c:v>59.995998382568359</c:v>
                </c:pt>
                <c:pt idx="4455">
                  <c:v>59.995998382568359</c:v>
                </c:pt>
                <c:pt idx="4456">
                  <c:v>60</c:v>
                </c:pt>
                <c:pt idx="4457">
                  <c:v>60</c:v>
                </c:pt>
                <c:pt idx="4458">
                  <c:v>60.002998352050781</c:v>
                </c:pt>
                <c:pt idx="4459">
                  <c:v>60.002998352050781</c:v>
                </c:pt>
                <c:pt idx="4460">
                  <c:v>60.006000518798828</c:v>
                </c:pt>
                <c:pt idx="4461">
                  <c:v>60.006000518798828</c:v>
                </c:pt>
                <c:pt idx="4462">
                  <c:v>60.008998870849609</c:v>
                </c:pt>
                <c:pt idx="4463">
                  <c:v>60.008998870849609</c:v>
                </c:pt>
                <c:pt idx="4464">
                  <c:v>60.012001037597656</c:v>
                </c:pt>
                <c:pt idx="4465">
                  <c:v>60.012001037597656</c:v>
                </c:pt>
                <c:pt idx="4466">
                  <c:v>60.01300048828125</c:v>
                </c:pt>
                <c:pt idx="4467">
                  <c:v>60.01300048828125</c:v>
                </c:pt>
                <c:pt idx="4468">
                  <c:v>60.01300048828125</c:v>
                </c:pt>
                <c:pt idx="4469">
                  <c:v>60.01300048828125</c:v>
                </c:pt>
                <c:pt idx="4470">
                  <c:v>60.012001037597656</c:v>
                </c:pt>
                <c:pt idx="4471">
                  <c:v>60.012001037597656</c:v>
                </c:pt>
                <c:pt idx="4472">
                  <c:v>60.011001586914063</c:v>
                </c:pt>
                <c:pt idx="4473">
                  <c:v>60.011001586914063</c:v>
                </c:pt>
                <c:pt idx="4474">
                  <c:v>60.01300048828125</c:v>
                </c:pt>
                <c:pt idx="4475">
                  <c:v>60.01300048828125</c:v>
                </c:pt>
                <c:pt idx="4476">
                  <c:v>60.013999938964844</c:v>
                </c:pt>
                <c:pt idx="4477">
                  <c:v>60.013999938964844</c:v>
                </c:pt>
                <c:pt idx="4478">
                  <c:v>60.013999938964844</c:v>
                </c:pt>
                <c:pt idx="4479">
                  <c:v>60.013999938964844</c:v>
                </c:pt>
                <c:pt idx="4480">
                  <c:v>60.01300048828125</c:v>
                </c:pt>
                <c:pt idx="4481">
                  <c:v>60.01300048828125</c:v>
                </c:pt>
                <c:pt idx="4482">
                  <c:v>60.014999389648438</c:v>
                </c:pt>
                <c:pt idx="4483">
                  <c:v>60.014999389648438</c:v>
                </c:pt>
                <c:pt idx="4484">
                  <c:v>60.015998840332031</c:v>
                </c:pt>
                <c:pt idx="4485">
                  <c:v>60.015998840332031</c:v>
                </c:pt>
                <c:pt idx="4486">
                  <c:v>60.015998840332031</c:v>
                </c:pt>
                <c:pt idx="4487">
                  <c:v>60.015998840332031</c:v>
                </c:pt>
                <c:pt idx="4488">
                  <c:v>60.016998291015625</c:v>
                </c:pt>
                <c:pt idx="4489">
                  <c:v>60.016998291015625</c:v>
                </c:pt>
                <c:pt idx="4490">
                  <c:v>60.019001007080078</c:v>
                </c:pt>
                <c:pt idx="4491">
                  <c:v>60.019001007080078</c:v>
                </c:pt>
                <c:pt idx="4492">
                  <c:v>60.018001556396484</c:v>
                </c:pt>
                <c:pt idx="4493">
                  <c:v>60.018001556396484</c:v>
                </c:pt>
                <c:pt idx="4494">
                  <c:v>60.014999389648438</c:v>
                </c:pt>
                <c:pt idx="4495">
                  <c:v>60.014999389648438</c:v>
                </c:pt>
                <c:pt idx="4496">
                  <c:v>60.009998321533203</c:v>
                </c:pt>
                <c:pt idx="4497">
                  <c:v>60.009998321533203</c:v>
                </c:pt>
                <c:pt idx="4498">
                  <c:v>60.006999969482422</c:v>
                </c:pt>
                <c:pt idx="4499">
                  <c:v>60.006999969482422</c:v>
                </c:pt>
                <c:pt idx="4500">
                  <c:v>60.001998901367188</c:v>
                </c:pt>
                <c:pt idx="4501">
                  <c:v>60.001998901367188</c:v>
                </c:pt>
                <c:pt idx="4502">
                  <c:v>59.999000549316406</c:v>
                </c:pt>
                <c:pt idx="4503">
                  <c:v>59.999000549316406</c:v>
                </c:pt>
                <c:pt idx="4504">
                  <c:v>59.997001647949219</c:v>
                </c:pt>
                <c:pt idx="4505">
                  <c:v>59.997001647949219</c:v>
                </c:pt>
                <c:pt idx="4506">
                  <c:v>59.999000549316406</c:v>
                </c:pt>
                <c:pt idx="4507">
                  <c:v>59.999000549316406</c:v>
                </c:pt>
                <c:pt idx="4508">
                  <c:v>60.005001068115234</c:v>
                </c:pt>
                <c:pt idx="4509">
                  <c:v>60.005001068115234</c:v>
                </c:pt>
                <c:pt idx="4510">
                  <c:v>60.008998870849609</c:v>
                </c:pt>
                <c:pt idx="4511">
                  <c:v>60.008998870849609</c:v>
                </c:pt>
                <c:pt idx="4512">
                  <c:v>60.005001068115234</c:v>
                </c:pt>
                <c:pt idx="4513">
                  <c:v>60.005001068115234</c:v>
                </c:pt>
                <c:pt idx="4514">
                  <c:v>60.000999450683594</c:v>
                </c:pt>
                <c:pt idx="4515">
                  <c:v>60.000999450683594</c:v>
                </c:pt>
                <c:pt idx="4516">
                  <c:v>59.999000549316406</c:v>
                </c:pt>
                <c:pt idx="4517">
                  <c:v>59.999000549316406</c:v>
                </c:pt>
                <c:pt idx="4518">
                  <c:v>59.995998382568359</c:v>
                </c:pt>
                <c:pt idx="4519">
                  <c:v>59.995998382568359</c:v>
                </c:pt>
                <c:pt idx="4520">
                  <c:v>59.995998382568359</c:v>
                </c:pt>
                <c:pt idx="4521">
                  <c:v>59.995998382568359</c:v>
                </c:pt>
                <c:pt idx="4522">
                  <c:v>59.993000030517578</c:v>
                </c:pt>
                <c:pt idx="4523">
                  <c:v>59.993000030517578</c:v>
                </c:pt>
                <c:pt idx="4524">
                  <c:v>59.991001129150391</c:v>
                </c:pt>
                <c:pt idx="4525">
                  <c:v>59.991001129150391</c:v>
                </c:pt>
                <c:pt idx="4526">
                  <c:v>59.992000579833984</c:v>
                </c:pt>
                <c:pt idx="4527">
                  <c:v>59.992000579833984</c:v>
                </c:pt>
                <c:pt idx="4528">
                  <c:v>59.98699951171875</c:v>
                </c:pt>
                <c:pt idx="4529">
                  <c:v>59.98699951171875</c:v>
                </c:pt>
                <c:pt idx="4530">
                  <c:v>59.985000610351563</c:v>
                </c:pt>
                <c:pt idx="4531">
                  <c:v>59.985000610351563</c:v>
                </c:pt>
                <c:pt idx="4532">
                  <c:v>59.980998992919922</c:v>
                </c:pt>
                <c:pt idx="4533">
                  <c:v>59.980998992919922</c:v>
                </c:pt>
                <c:pt idx="4534">
                  <c:v>59.979999542236328</c:v>
                </c:pt>
                <c:pt idx="4535">
                  <c:v>59.979999542236328</c:v>
                </c:pt>
                <c:pt idx="4536">
                  <c:v>59.978000640869141</c:v>
                </c:pt>
                <c:pt idx="4537">
                  <c:v>59.978000640869141</c:v>
                </c:pt>
                <c:pt idx="4538">
                  <c:v>59.974998474121094</c:v>
                </c:pt>
                <c:pt idx="4539">
                  <c:v>59.974998474121094</c:v>
                </c:pt>
                <c:pt idx="4540">
                  <c:v>59.974998474121094</c:v>
                </c:pt>
                <c:pt idx="4541">
                  <c:v>59.974998474121094</c:v>
                </c:pt>
                <c:pt idx="4542">
                  <c:v>59.9739990234375</c:v>
                </c:pt>
                <c:pt idx="4543">
                  <c:v>59.9739990234375</c:v>
                </c:pt>
                <c:pt idx="4544">
                  <c:v>59.972999572753906</c:v>
                </c:pt>
                <c:pt idx="4545">
                  <c:v>59.972999572753906</c:v>
                </c:pt>
                <c:pt idx="4546">
                  <c:v>59.965999603271484</c:v>
                </c:pt>
                <c:pt idx="4547">
                  <c:v>59.965999603271484</c:v>
                </c:pt>
                <c:pt idx="4548">
                  <c:v>59.964000701904297</c:v>
                </c:pt>
                <c:pt idx="4549">
                  <c:v>59.964000701904297</c:v>
                </c:pt>
                <c:pt idx="4550">
                  <c:v>59.965000152587891</c:v>
                </c:pt>
                <c:pt idx="4551">
                  <c:v>59.965000152587891</c:v>
                </c:pt>
                <c:pt idx="4552">
                  <c:v>59.966999053955078</c:v>
                </c:pt>
                <c:pt idx="4553">
                  <c:v>59.966999053955078</c:v>
                </c:pt>
                <c:pt idx="4554">
                  <c:v>59.966999053955078</c:v>
                </c:pt>
                <c:pt idx="4555">
                  <c:v>59.966999053955078</c:v>
                </c:pt>
                <c:pt idx="4556">
                  <c:v>59.965999603271484</c:v>
                </c:pt>
                <c:pt idx="4557">
                  <c:v>59.965999603271484</c:v>
                </c:pt>
                <c:pt idx="4558">
                  <c:v>59.965999603271484</c:v>
                </c:pt>
                <c:pt idx="4559">
                  <c:v>59.965999603271484</c:v>
                </c:pt>
                <c:pt idx="4560">
                  <c:v>59.967998504638672</c:v>
                </c:pt>
                <c:pt idx="4561">
                  <c:v>59.967998504638672</c:v>
                </c:pt>
                <c:pt idx="4562">
                  <c:v>59.967998504638672</c:v>
                </c:pt>
                <c:pt idx="4563">
                  <c:v>59.967998504638672</c:v>
                </c:pt>
                <c:pt idx="4564">
                  <c:v>59.966999053955078</c:v>
                </c:pt>
                <c:pt idx="4565">
                  <c:v>59.966999053955078</c:v>
                </c:pt>
                <c:pt idx="4566">
                  <c:v>59.964000701904297</c:v>
                </c:pt>
                <c:pt idx="4567">
                  <c:v>59.964000701904297</c:v>
                </c:pt>
                <c:pt idx="4568">
                  <c:v>59.967998504638672</c:v>
                </c:pt>
                <c:pt idx="4569">
                  <c:v>59.967998504638672</c:v>
                </c:pt>
                <c:pt idx="4570">
                  <c:v>59.971000671386719</c:v>
                </c:pt>
                <c:pt idx="4571">
                  <c:v>59.971000671386719</c:v>
                </c:pt>
                <c:pt idx="4572">
                  <c:v>59.970001220703125</c:v>
                </c:pt>
                <c:pt idx="4573">
                  <c:v>59.970001220703125</c:v>
                </c:pt>
                <c:pt idx="4574">
                  <c:v>59.971000671386719</c:v>
                </c:pt>
                <c:pt idx="4575">
                  <c:v>59.971000671386719</c:v>
                </c:pt>
                <c:pt idx="4576">
                  <c:v>59.970001220703125</c:v>
                </c:pt>
                <c:pt idx="4577">
                  <c:v>59.970001220703125</c:v>
                </c:pt>
                <c:pt idx="4578">
                  <c:v>59.969001770019531</c:v>
                </c:pt>
                <c:pt idx="4579">
                  <c:v>59.969001770019531</c:v>
                </c:pt>
                <c:pt idx="4580">
                  <c:v>59.970001220703125</c:v>
                </c:pt>
                <c:pt idx="4581">
                  <c:v>59.970001220703125</c:v>
                </c:pt>
                <c:pt idx="4582">
                  <c:v>59.972999572753906</c:v>
                </c:pt>
                <c:pt idx="4583">
                  <c:v>59.972999572753906</c:v>
                </c:pt>
                <c:pt idx="4584">
                  <c:v>59.9739990234375</c:v>
                </c:pt>
                <c:pt idx="4585">
                  <c:v>59.9739990234375</c:v>
                </c:pt>
                <c:pt idx="4586">
                  <c:v>59.974998474121094</c:v>
                </c:pt>
                <c:pt idx="4587">
                  <c:v>59.974998474121094</c:v>
                </c:pt>
                <c:pt idx="4588">
                  <c:v>59.9739990234375</c:v>
                </c:pt>
                <c:pt idx="4589">
                  <c:v>59.9739990234375</c:v>
                </c:pt>
                <c:pt idx="4590">
                  <c:v>59.972999572753906</c:v>
                </c:pt>
                <c:pt idx="4591">
                  <c:v>59.972999572753906</c:v>
                </c:pt>
                <c:pt idx="4592">
                  <c:v>59.9739990234375</c:v>
                </c:pt>
                <c:pt idx="4593">
                  <c:v>59.9739990234375</c:v>
                </c:pt>
                <c:pt idx="4594">
                  <c:v>59.9739990234375</c:v>
                </c:pt>
                <c:pt idx="4595">
                  <c:v>59.9739990234375</c:v>
                </c:pt>
                <c:pt idx="4596">
                  <c:v>59.974998474121094</c:v>
                </c:pt>
                <c:pt idx="4597">
                  <c:v>59.974998474121094</c:v>
                </c:pt>
                <c:pt idx="4598">
                  <c:v>59.976001739501953</c:v>
                </c:pt>
                <c:pt idx="4599">
                  <c:v>59.976001739501953</c:v>
                </c:pt>
                <c:pt idx="4600">
                  <c:v>59.978000640869141</c:v>
                </c:pt>
                <c:pt idx="4601">
                  <c:v>59.978000640869141</c:v>
                </c:pt>
                <c:pt idx="4602">
                  <c:v>59.974998474121094</c:v>
                </c:pt>
                <c:pt idx="4603">
                  <c:v>59.974998474121094</c:v>
                </c:pt>
                <c:pt idx="4604">
                  <c:v>59.976001739501953</c:v>
                </c:pt>
                <c:pt idx="4605">
                  <c:v>59.976001739501953</c:v>
                </c:pt>
                <c:pt idx="4606">
                  <c:v>59.974998474121094</c:v>
                </c:pt>
                <c:pt idx="4607">
                  <c:v>59.974998474121094</c:v>
                </c:pt>
                <c:pt idx="4608">
                  <c:v>59.976001739501953</c:v>
                </c:pt>
                <c:pt idx="4609">
                  <c:v>59.976001739501953</c:v>
                </c:pt>
                <c:pt idx="4610">
                  <c:v>59.977001190185547</c:v>
                </c:pt>
                <c:pt idx="4611">
                  <c:v>59.977001190185547</c:v>
                </c:pt>
                <c:pt idx="4612">
                  <c:v>59.980998992919922</c:v>
                </c:pt>
                <c:pt idx="4613">
                  <c:v>59.980998992919922</c:v>
                </c:pt>
                <c:pt idx="4614">
                  <c:v>59.980998992919922</c:v>
                </c:pt>
                <c:pt idx="4615">
                  <c:v>59.980998992919922</c:v>
                </c:pt>
                <c:pt idx="4616">
                  <c:v>59.981998443603516</c:v>
                </c:pt>
                <c:pt idx="4617">
                  <c:v>59.981998443603516</c:v>
                </c:pt>
                <c:pt idx="4618">
                  <c:v>59.983001708984375</c:v>
                </c:pt>
                <c:pt idx="4619">
                  <c:v>59.983001708984375</c:v>
                </c:pt>
                <c:pt idx="4620">
                  <c:v>59.984001159667969</c:v>
                </c:pt>
                <c:pt idx="4621">
                  <c:v>59.984001159667969</c:v>
                </c:pt>
                <c:pt idx="4622">
                  <c:v>59.980998992919922</c:v>
                </c:pt>
                <c:pt idx="4623">
                  <c:v>59.980998992919922</c:v>
                </c:pt>
                <c:pt idx="4624">
                  <c:v>59.980998992919922</c:v>
                </c:pt>
                <c:pt idx="4625">
                  <c:v>59.980998992919922</c:v>
                </c:pt>
                <c:pt idx="4626">
                  <c:v>59.981998443603516</c:v>
                </c:pt>
                <c:pt idx="4627">
                  <c:v>59.981998443603516</c:v>
                </c:pt>
                <c:pt idx="4628">
                  <c:v>59.984001159667969</c:v>
                </c:pt>
                <c:pt idx="4629">
                  <c:v>59.984001159667969</c:v>
                </c:pt>
                <c:pt idx="4630">
                  <c:v>59.987998962402344</c:v>
                </c:pt>
                <c:pt idx="4631">
                  <c:v>59.987998962402344</c:v>
                </c:pt>
                <c:pt idx="4632">
                  <c:v>59.986000061035156</c:v>
                </c:pt>
                <c:pt idx="4633">
                  <c:v>59.986000061035156</c:v>
                </c:pt>
                <c:pt idx="4634">
                  <c:v>59.985000610351563</c:v>
                </c:pt>
                <c:pt idx="4635">
                  <c:v>59.985000610351563</c:v>
                </c:pt>
                <c:pt idx="4636">
                  <c:v>59.98699951171875</c:v>
                </c:pt>
                <c:pt idx="4637">
                  <c:v>59.98699951171875</c:v>
                </c:pt>
                <c:pt idx="4638">
                  <c:v>59.987998962402344</c:v>
                </c:pt>
                <c:pt idx="4639">
                  <c:v>59.987998962402344</c:v>
                </c:pt>
                <c:pt idx="4640">
                  <c:v>59.986000061035156</c:v>
                </c:pt>
                <c:pt idx="4641">
                  <c:v>59.986000061035156</c:v>
                </c:pt>
                <c:pt idx="4642">
                  <c:v>59.985000610351563</c:v>
                </c:pt>
                <c:pt idx="4643">
                  <c:v>59.985000610351563</c:v>
                </c:pt>
                <c:pt idx="4644">
                  <c:v>59.985000610351563</c:v>
                </c:pt>
                <c:pt idx="4645">
                  <c:v>59.985000610351563</c:v>
                </c:pt>
                <c:pt idx="4646">
                  <c:v>59.987998962402344</c:v>
                </c:pt>
                <c:pt idx="4647">
                  <c:v>59.987998962402344</c:v>
                </c:pt>
                <c:pt idx="4648">
                  <c:v>59.991001129150391</c:v>
                </c:pt>
                <c:pt idx="4649">
                  <c:v>59.991001129150391</c:v>
                </c:pt>
                <c:pt idx="4650">
                  <c:v>59.992000579833984</c:v>
                </c:pt>
                <c:pt idx="4651">
                  <c:v>59.992000579833984</c:v>
                </c:pt>
                <c:pt idx="4652">
                  <c:v>59.991001129150391</c:v>
                </c:pt>
                <c:pt idx="4653">
                  <c:v>59.991001129150391</c:v>
                </c:pt>
                <c:pt idx="4654">
                  <c:v>59.992000579833984</c:v>
                </c:pt>
                <c:pt idx="4655">
                  <c:v>59.992000579833984</c:v>
                </c:pt>
                <c:pt idx="4656">
                  <c:v>59.993999481201172</c:v>
                </c:pt>
                <c:pt idx="4657">
                  <c:v>59.993999481201172</c:v>
                </c:pt>
                <c:pt idx="4658">
                  <c:v>59.994998931884766</c:v>
                </c:pt>
                <c:pt idx="4659">
                  <c:v>59.994998931884766</c:v>
                </c:pt>
                <c:pt idx="4660">
                  <c:v>59.998001098632813</c:v>
                </c:pt>
                <c:pt idx="4661">
                  <c:v>59.998001098632813</c:v>
                </c:pt>
                <c:pt idx="4662">
                  <c:v>60.000999450683594</c:v>
                </c:pt>
                <c:pt idx="4663">
                  <c:v>60.000999450683594</c:v>
                </c:pt>
                <c:pt idx="4664">
                  <c:v>60.000999450683594</c:v>
                </c:pt>
                <c:pt idx="4665">
                  <c:v>60.000999450683594</c:v>
                </c:pt>
                <c:pt idx="4666">
                  <c:v>59.999000549316406</c:v>
                </c:pt>
                <c:pt idx="4667">
                  <c:v>59.999000549316406</c:v>
                </c:pt>
                <c:pt idx="4668">
                  <c:v>59.999000549316406</c:v>
                </c:pt>
                <c:pt idx="4669">
                  <c:v>59.999000549316406</c:v>
                </c:pt>
                <c:pt idx="4670">
                  <c:v>59.999000549316406</c:v>
                </c:pt>
                <c:pt idx="4671">
                  <c:v>59.999000549316406</c:v>
                </c:pt>
                <c:pt idx="4672">
                  <c:v>60</c:v>
                </c:pt>
                <c:pt idx="4673">
                  <c:v>60</c:v>
                </c:pt>
                <c:pt idx="4674">
                  <c:v>60.002998352050781</c:v>
                </c:pt>
                <c:pt idx="4675">
                  <c:v>60.002998352050781</c:v>
                </c:pt>
                <c:pt idx="4676">
                  <c:v>60.005001068115234</c:v>
                </c:pt>
                <c:pt idx="4677">
                  <c:v>60.005001068115234</c:v>
                </c:pt>
                <c:pt idx="4678">
                  <c:v>60.008998870849609</c:v>
                </c:pt>
                <c:pt idx="4679">
                  <c:v>60.008998870849609</c:v>
                </c:pt>
                <c:pt idx="4680">
                  <c:v>60.007999420166016</c:v>
                </c:pt>
                <c:pt idx="4681">
                  <c:v>60.007999420166016</c:v>
                </c:pt>
                <c:pt idx="4682">
                  <c:v>60.006999969482422</c:v>
                </c:pt>
                <c:pt idx="4683">
                  <c:v>60.006999969482422</c:v>
                </c:pt>
                <c:pt idx="4684">
                  <c:v>60.008998870849609</c:v>
                </c:pt>
                <c:pt idx="4685">
                  <c:v>60.008998870849609</c:v>
                </c:pt>
                <c:pt idx="4686">
                  <c:v>60.011001586914063</c:v>
                </c:pt>
                <c:pt idx="4687">
                  <c:v>60.011001586914063</c:v>
                </c:pt>
                <c:pt idx="4688">
                  <c:v>60.012001037597656</c:v>
                </c:pt>
                <c:pt idx="4689">
                  <c:v>60.012001037597656</c:v>
                </c:pt>
                <c:pt idx="4690">
                  <c:v>60.013999938964844</c:v>
                </c:pt>
                <c:pt idx="4691">
                  <c:v>60.013999938964844</c:v>
                </c:pt>
                <c:pt idx="4692">
                  <c:v>60.015998840332031</c:v>
                </c:pt>
                <c:pt idx="4693">
                  <c:v>60.015998840332031</c:v>
                </c:pt>
                <c:pt idx="4694">
                  <c:v>60.018001556396484</c:v>
                </c:pt>
                <c:pt idx="4695">
                  <c:v>60.018001556396484</c:v>
                </c:pt>
                <c:pt idx="4696">
                  <c:v>60.020000457763672</c:v>
                </c:pt>
                <c:pt idx="4697">
                  <c:v>60.020000457763672</c:v>
                </c:pt>
                <c:pt idx="4698">
                  <c:v>60.020000457763672</c:v>
                </c:pt>
                <c:pt idx="4699">
                  <c:v>60.020000457763672</c:v>
                </c:pt>
                <c:pt idx="4700">
                  <c:v>60.019001007080078</c:v>
                </c:pt>
                <c:pt idx="4701">
                  <c:v>60.019001007080078</c:v>
                </c:pt>
                <c:pt idx="4702">
                  <c:v>60.018001556396484</c:v>
                </c:pt>
                <c:pt idx="4703">
                  <c:v>60.018001556396484</c:v>
                </c:pt>
                <c:pt idx="4704">
                  <c:v>60.019001007080078</c:v>
                </c:pt>
                <c:pt idx="4705">
                  <c:v>60.019001007080078</c:v>
                </c:pt>
                <c:pt idx="4706">
                  <c:v>60.020000457763672</c:v>
                </c:pt>
                <c:pt idx="4707">
                  <c:v>60.020000457763672</c:v>
                </c:pt>
                <c:pt idx="4708">
                  <c:v>60.020999908447266</c:v>
                </c:pt>
                <c:pt idx="4709">
                  <c:v>60.020999908447266</c:v>
                </c:pt>
                <c:pt idx="4710">
                  <c:v>60.021999359130859</c:v>
                </c:pt>
                <c:pt idx="4711">
                  <c:v>60.021999359130859</c:v>
                </c:pt>
                <c:pt idx="4712">
                  <c:v>60.021999359130859</c:v>
                </c:pt>
                <c:pt idx="4713">
                  <c:v>60.021999359130859</c:v>
                </c:pt>
                <c:pt idx="4714">
                  <c:v>60.022998809814453</c:v>
                </c:pt>
                <c:pt idx="4715">
                  <c:v>60.022998809814453</c:v>
                </c:pt>
                <c:pt idx="4716">
                  <c:v>60.022998809814453</c:v>
                </c:pt>
                <c:pt idx="4717">
                  <c:v>60.022998809814453</c:v>
                </c:pt>
                <c:pt idx="4718">
                  <c:v>60.023998260498047</c:v>
                </c:pt>
                <c:pt idx="4719">
                  <c:v>60.023998260498047</c:v>
                </c:pt>
                <c:pt idx="4720">
                  <c:v>60.0260009765625</c:v>
                </c:pt>
                <c:pt idx="4721">
                  <c:v>60.0260009765625</c:v>
                </c:pt>
                <c:pt idx="4722">
                  <c:v>60.027999877929687</c:v>
                </c:pt>
                <c:pt idx="4723">
                  <c:v>60.027999877929687</c:v>
                </c:pt>
                <c:pt idx="4724">
                  <c:v>60.028999328613281</c:v>
                </c:pt>
                <c:pt idx="4725">
                  <c:v>60.028999328613281</c:v>
                </c:pt>
                <c:pt idx="4726">
                  <c:v>60.0260009765625</c:v>
                </c:pt>
                <c:pt idx="4727">
                  <c:v>60.0260009765625</c:v>
                </c:pt>
                <c:pt idx="4728">
                  <c:v>60.0260009765625</c:v>
                </c:pt>
                <c:pt idx="4729">
                  <c:v>60.0260009765625</c:v>
                </c:pt>
                <c:pt idx="4730">
                  <c:v>60.0260009765625</c:v>
                </c:pt>
                <c:pt idx="4731">
                  <c:v>60.0260009765625</c:v>
                </c:pt>
                <c:pt idx="4732">
                  <c:v>60.027999877929687</c:v>
                </c:pt>
                <c:pt idx="4733">
                  <c:v>60.027999877929687</c:v>
                </c:pt>
                <c:pt idx="4734">
                  <c:v>60.027999877929687</c:v>
                </c:pt>
                <c:pt idx="4735">
                  <c:v>60.027999877929687</c:v>
                </c:pt>
                <c:pt idx="4736">
                  <c:v>60.028999328613281</c:v>
                </c:pt>
                <c:pt idx="4737">
                  <c:v>60.028999328613281</c:v>
                </c:pt>
                <c:pt idx="4738">
                  <c:v>60.029998779296875</c:v>
                </c:pt>
                <c:pt idx="4739">
                  <c:v>60.029998779296875</c:v>
                </c:pt>
                <c:pt idx="4740">
                  <c:v>60.033000946044922</c:v>
                </c:pt>
                <c:pt idx="4741">
                  <c:v>60.033000946044922</c:v>
                </c:pt>
                <c:pt idx="4742">
                  <c:v>60.028999328613281</c:v>
                </c:pt>
                <c:pt idx="4743">
                  <c:v>60.028999328613281</c:v>
                </c:pt>
                <c:pt idx="4744">
                  <c:v>60.0260009765625</c:v>
                </c:pt>
                <c:pt idx="4745">
                  <c:v>60.0260009765625</c:v>
                </c:pt>
                <c:pt idx="4746">
                  <c:v>60.027000427246094</c:v>
                </c:pt>
                <c:pt idx="4747">
                  <c:v>60.027000427246094</c:v>
                </c:pt>
                <c:pt idx="4748">
                  <c:v>60.027999877929687</c:v>
                </c:pt>
                <c:pt idx="4749">
                  <c:v>60.027999877929687</c:v>
                </c:pt>
                <c:pt idx="4750">
                  <c:v>60.027999877929687</c:v>
                </c:pt>
                <c:pt idx="4751">
                  <c:v>60.027999877929687</c:v>
                </c:pt>
                <c:pt idx="4752">
                  <c:v>60.029998779296875</c:v>
                </c:pt>
                <c:pt idx="4753">
                  <c:v>60.029998779296875</c:v>
                </c:pt>
                <c:pt idx="4754">
                  <c:v>60.029998779296875</c:v>
                </c:pt>
                <c:pt idx="4755">
                  <c:v>60.029998779296875</c:v>
                </c:pt>
                <c:pt idx="4756">
                  <c:v>60.029998779296875</c:v>
                </c:pt>
                <c:pt idx="4757">
                  <c:v>60.029998779296875</c:v>
                </c:pt>
                <c:pt idx="4758">
                  <c:v>60.030998229980469</c:v>
                </c:pt>
                <c:pt idx="4759">
                  <c:v>60.030998229980469</c:v>
                </c:pt>
                <c:pt idx="4760">
                  <c:v>60.032001495361328</c:v>
                </c:pt>
                <c:pt idx="4761">
                  <c:v>60.032001495361328</c:v>
                </c:pt>
                <c:pt idx="4762">
                  <c:v>60.030998229980469</c:v>
                </c:pt>
                <c:pt idx="4763">
                  <c:v>60.030998229980469</c:v>
                </c:pt>
                <c:pt idx="4764">
                  <c:v>60.029998779296875</c:v>
                </c:pt>
                <c:pt idx="4765">
                  <c:v>60.029998779296875</c:v>
                </c:pt>
                <c:pt idx="4766">
                  <c:v>60.034000396728516</c:v>
                </c:pt>
                <c:pt idx="4767">
                  <c:v>60.034000396728516</c:v>
                </c:pt>
                <c:pt idx="4768">
                  <c:v>60.033000946044922</c:v>
                </c:pt>
                <c:pt idx="4769">
                  <c:v>60.033000946044922</c:v>
                </c:pt>
                <c:pt idx="4770">
                  <c:v>60.030998229980469</c:v>
                </c:pt>
                <c:pt idx="4771">
                  <c:v>60.030998229980469</c:v>
                </c:pt>
                <c:pt idx="4772">
                  <c:v>60.028999328613281</c:v>
                </c:pt>
                <c:pt idx="4773">
                  <c:v>60.028999328613281</c:v>
                </c:pt>
                <c:pt idx="4774">
                  <c:v>60.028999328613281</c:v>
                </c:pt>
                <c:pt idx="4775">
                  <c:v>60.028999328613281</c:v>
                </c:pt>
                <c:pt idx="4776">
                  <c:v>60.032001495361328</c:v>
                </c:pt>
                <c:pt idx="4777">
                  <c:v>60.032001495361328</c:v>
                </c:pt>
                <c:pt idx="4778">
                  <c:v>60.032001495361328</c:v>
                </c:pt>
                <c:pt idx="4779">
                  <c:v>60.032001495361328</c:v>
                </c:pt>
                <c:pt idx="4780">
                  <c:v>60.034999847412109</c:v>
                </c:pt>
                <c:pt idx="4781">
                  <c:v>60.034999847412109</c:v>
                </c:pt>
                <c:pt idx="4782">
                  <c:v>60.036998748779297</c:v>
                </c:pt>
                <c:pt idx="4783">
                  <c:v>60.036998748779297</c:v>
                </c:pt>
                <c:pt idx="4784">
                  <c:v>60.037998199462891</c:v>
                </c:pt>
                <c:pt idx="4785">
                  <c:v>60.037998199462891</c:v>
                </c:pt>
                <c:pt idx="4786">
                  <c:v>60.034000396728516</c:v>
                </c:pt>
                <c:pt idx="4787">
                  <c:v>60.034000396728516</c:v>
                </c:pt>
                <c:pt idx="4788">
                  <c:v>60.032001495361328</c:v>
                </c:pt>
                <c:pt idx="4789">
                  <c:v>60.032001495361328</c:v>
                </c:pt>
                <c:pt idx="4790">
                  <c:v>60.034999847412109</c:v>
                </c:pt>
                <c:pt idx="4791">
                  <c:v>60.034999847412109</c:v>
                </c:pt>
                <c:pt idx="4792">
                  <c:v>60.034000396728516</c:v>
                </c:pt>
                <c:pt idx="4793">
                  <c:v>60.034000396728516</c:v>
                </c:pt>
                <c:pt idx="4794">
                  <c:v>60.034000396728516</c:v>
                </c:pt>
                <c:pt idx="4795">
                  <c:v>60.034000396728516</c:v>
                </c:pt>
                <c:pt idx="4796">
                  <c:v>60.033000946044922</c:v>
                </c:pt>
                <c:pt idx="4797">
                  <c:v>60.033000946044922</c:v>
                </c:pt>
                <c:pt idx="4798">
                  <c:v>60.033000946044922</c:v>
                </c:pt>
                <c:pt idx="4799">
                  <c:v>60.033000946044922</c:v>
                </c:pt>
                <c:pt idx="4800">
                  <c:v>60.033000946044922</c:v>
                </c:pt>
                <c:pt idx="4801">
                  <c:v>60.033000946044922</c:v>
                </c:pt>
                <c:pt idx="4802">
                  <c:v>60.030998229980469</c:v>
                </c:pt>
                <c:pt idx="4803">
                  <c:v>60.030998229980469</c:v>
                </c:pt>
                <c:pt idx="4804">
                  <c:v>60.032001495361328</c:v>
                </c:pt>
                <c:pt idx="4805">
                  <c:v>60.032001495361328</c:v>
                </c:pt>
                <c:pt idx="4806">
                  <c:v>60.030998229980469</c:v>
                </c:pt>
                <c:pt idx="4807">
                  <c:v>60.030998229980469</c:v>
                </c:pt>
                <c:pt idx="4808">
                  <c:v>60.030998229980469</c:v>
                </c:pt>
                <c:pt idx="4809">
                  <c:v>60.030998229980469</c:v>
                </c:pt>
                <c:pt idx="4810">
                  <c:v>60.029998779296875</c:v>
                </c:pt>
                <c:pt idx="4811">
                  <c:v>60.029998779296875</c:v>
                </c:pt>
                <c:pt idx="4812">
                  <c:v>60.028999328613281</c:v>
                </c:pt>
                <c:pt idx="4813">
                  <c:v>60.028999328613281</c:v>
                </c:pt>
                <c:pt idx="4814">
                  <c:v>60.028999328613281</c:v>
                </c:pt>
                <c:pt idx="4815">
                  <c:v>60.028999328613281</c:v>
                </c:pt>
                <c:pt idx="4816">
                  <c:v>60.030998229980469</c:v>
                </c:pt>
                <c:pt idx="4817">
                  <c:v>60.030998229980469</c:v>
                </c:pt>
                <c:pt idx="4818">
                  <c:v>60.029998779296875</c:v>
                </c:pt>
                <c:pt idx="4819">
                  <c:v>60.029998779296875</c:v>
                </c:pt>
                <c:pt idx="4820">
                  <c:v>60.030998229980469</c:v>
                </c:pt>
                <c:pt idx="4821">
                  <c:v>60.030998229980469</c:v>
                </c:pt>
                <c:pt idx="4822">
                  <c:v>60.033000946044922</c:v>
                </c:pt>
                <c:pt idx="4823">
                  <c:v>60.033000946044922</c:v>
                </c:pt>
                <c:pt idx="4824">
                  <c:v>60.032001495361328</c:v>
                </c:pt>
                <c:pt idx="4825">
                  <c:v>60.032001495361328</c:v>
                </c:pt>
                <c:pt idx="4826">
                  <c:v>60.029998779296875</c:v>
                </c:pt>
                <c:pt idx="4827">
                  <c:v>60.029998779296875</c:v>
                </c:pt>
                <c:pt idx="4828">
                  <c:v>60.029998779296875</c:v>
                </c:pt>
                <c:pt idx="4829">
                  <c:v>60.029998779296875</c:v>
                </c:pt>
                <c:pt idx="4830">
                  <c:v>60.028999328613281</c:v>
                </c:pt>
                <c:pt idx="4831">
                  <c:v>60.028999328613281</c:v>
                </c:pt>
                <c:pt idx="4832">
                  <c:v>60.027000427246094</c:v>
                </c:pt>
                <c:pt idx="4833">
                  <c:v>60.027000427246094</c:v>
                </c:pt>
                <c:pt idx="4834">
                  <c:v>60.027000427246094</c:v>
                </c:pt>
                <c:pt idx="4835">
                  <c:v>60.027000427246094</c:v>
                </c:pt>
                <c:pt idx="4836">
                  <c:v>60.027000427246094</c:v>
                </c:pt>
                <c:pt idx="4837">
                  <c:v>60.027000427246094</c:v>
                </c:pt>
                <c:pt idx="4838">
                  <c:v>60.0260009765625</c:v>
                </c:pt>
                <c:pt idx="4839">
                  <c:v>60.0260009765625</c:v>
                </c:pt>
                <c:pt idx="4840">
                  <c:v>60.025001525878906</c:v>
                </c:pt>
                <c:pt idx="4841">
                  <c:v>60.025001525878906</c:v>
                </c:pt>
                <c:pt idx="4842">
                  <c:v>60.025001525878906</c:v>
                </c:pt>
                <c:pt idx="4843">
                  <c:v>60.025001525878906</c:v>
                </c:pt>
                <c:pt idx="4844">
                  <c:v>60.023998260498047</c:v>
                </c:pt>
                <c:pt idx="4845">
                  <c:v>60.023998260498047</c:v>
                </c:pt>
                <c:pt idx="4846">
                  <c:v>60.021999359130859</c:v>
                </c:pt>
                <c:pt idx="4847">
                  <c:v>60.021999359130859</c:v>
                </c:pt>
                <c:pt idx="4848">
                  <c:v>60.020999908447266</c:v>
                </c:pt>
                <c:pt idx="4849">
                  <c:v>60.020999908447266</c:v>
                </c:pt>
                <c:pt idx="4850">
                  <c:v>60.020999908447266</c:v>
                </c:pt>
                <c:pt idx="4851">
                  <c:v>60.020999908447266</c:v>
                </c:pt>
                <c:pt idx="4852">
                  <c:v>60.020999908447266</c:v>
                </c:pt>
                <c:pt idx="4853">
                  <c:v>60.020999908447266</c:v>
                </c:pt>
                <c:pt idx="4854">
                  <c:v>60.020999908447266</c:v>
                </c:pt>
                <c:pt idx="4855">
                  <c:v>60.020999908447266</c:v>
                </c:pt>
                <c:pt idx="4856">
                  <c:v>60.019001007080078</c:v>
                </c:pt>
                <c:pt idx="4857">
                  <c:v>60.019001007080078</c:v>
                </c:pt>
                <c:pt idx="4858">
                  <c:v>60.018001556396484</c:v>
                </c:pt>
                <c:pt idx="4859">
                  <c:v>60.018001556396484</c:v>
                </c:pt>
                <c:pt idx="4860">
                  <c:v>60.018001556396484</c:v>
                </c:pt>
                <c:pt idx="4861">
                  <c:v>60.018001556396484</c:v>
                </c:pt>
                <c:pt idx="4862">
                  <c:v>60.018001556396484</c:v>
                </c:pt>
                <c:pt idx="4863">
                  <c:v>60.018001556396484</c:v>
                </c:pt>
                <c:pt idx="4864">
                  <c:v>60.015998840332031</c:v>
                </c:pt>
                <c:pt idx="4865">
                  <c:v>60.015998840332031</c:v>
                </c:pt>
                <c:pt idx="4866">
                  <c:v>60.013999938964844</c:v>
                </c:pt>
                <c:pt idx="4867">
                  <c:v>60.013999938964844</c:v>
                </c:pt>
                <c:pt idx="4868">
                  <c:v>60.014999389648438</c:v>
                </c:pt>
                <c:pt idx="4869">
                  <c:v>60.014999389648438</c:v>
                </c:pt>
                <c:pt idx="4870">
                  <c:v>60.016998291015625</c:v>
                </c:pt>
                <c:pt idx="4871">
                  <c:v>60.016998291015625</c:v>
                </c:pt>
                <c:pt idx="4872">
                  <c:v>60.020999908447266</c:v>
                </c:pt>
                <c:pt idx="4873">
                  <c:v>60.020999908447266</c:v>
                </c:pt>
                <c:pt idx="4874">
                  <c:v>60.022998809814453</c:v>
                </c:pt>
                <c:pt idx="4875">
                  <c:v>60.022998809814453</c:v>
                </c:pt>
                <c:pt idx="4876">
                  <c:v>60.021999359130859</c:v>
                </c:pt>
                <c:pt idx="4877">
                  <c:v>60.021999359130859</c:v>
                </c:pt>
                <c:pt idx="4878">
                  <c:v>60.022998809814453</c:v>
                </c:pt>
                <c:pt idx="4879">
                  <c:v>60.022998809814453</c:v>
                </c:pt>
                <c:pt idx="4880">
                  <c:v>60.025001525878906</c:v>
                </c:pt>
                <c:pt idx="4881">
                  <c:v>60.025001525878906</c:v>
                </c:pt>
                <c:pt idx="4882">
                  <c:v>60.023998260498047</c:v>
                </c:pt>
                <c:pt idx="4883">
                  <c:v>60.023998260498047</c:v>
                </c:pt>
                <c:pt idx="4884">
                  <c:v>60.020999908447266</c:v>
                </c:pt>
                <c:pt idx="4885">
                  <c:v>60.020999908447266</c:v>
                </c:pt>
                <c:pt idx="4886">
                  <c:v>60.020000457763672</c:v>
                </c:pt>
                <c:pt idx="4887">
                  <c:v>60.020000457763672</c:v>
                </c:pt>
                <c:pt idx="4888">
                  <c:v>60.020000457763672</c:v>
                </c:pt>
                <c:pt idx="4889">
                  <c:v>60.020000457763672</c:v>
                </c:pt>
                <c:pt idx="4890">
                  <c:v>60.016998291015625</c:v>
                </c:pt>
                <c:pt idx="4891">
                  <c:v>60.016998291015625</c:v>
                </c:pt>
                <c:pt idx="4892">
                  <c:v>60.018001556396484</c:v>
                </c:pt>
                <c:pt idx="4893">
                  <c:v>60.018001556396484</c:v>
                </c:pt>
                <c:pt idx="4894">
                  <c:v>60.018001556396484</c:v>
                </c:pt>
                <c:pt idx="4895">
                  <c:v>60.018001556396484</c:v>
                </c:pt>
                <c:pt idx="4896">
                  <c:v>60.014999389648438</c:v>
                </c:pt>
                <c:pt idx="4897">
                  <c:v>60.014999389648438</c:v>
                </c:pt>
                <c:pt idx="4898">
                  <c:v>60.01300048828125</c:v>
                </c:pt>
                <c:pt idx="4899">
                  <c:v>60.01300048828125</c:v>
                </c:pt>
                <c:pt idx="4900">
                  <c:v>60.01300048828125</c:v>
                </c:pt>
                <c:pt idx="4901">
                  <c:v>60.01300048828125</c:v>
                </c:pt>
                <c:pt idx="4902">
                  <c:v>60.015998840332031</c:v>
                </c:pt>
                <c:pt idx="4903">
                  <c:v>60.015998840332031</c:v>
                </c:pt>
                <c:pt idx="4904">
                  <c:v>60.014999389648438</c:v>
                </c:pt>
                <c:pt idx="4905">
                  <c:v>60.014999389648438</c:v>
                </c:pt>
                <c:pt idx="4906">
                  <c:v>60.01300048828125</c:v>
                </c:pt>
                <c:pt idx="4907">
                  <c:v>60.01300048828125</c:v>
                </c:pt>
                <c:pt idx="4908">
                  <c:v>60.014999389648438</c:v>
                </c:pt>
                <c:pt idx="4909">
                  <c:v>60.014999389648438</c:v>
                </c:pt>
                <c:pt idx="4910">
                  <c:v>60.014999389648438</c:v>
                </c:pt>
                <c:pt idx="4911">
                  <c:v>60.014999389648438</c:v>
                </c:pt>
                <c:pt idx="4912">
                  <c:v>60.013999938964844</c:v>
                </c:pt>
                <c:pt idx="4913">
                  <c:v>60.013999938964844</c:v>
                </c:pt>
                <c:pt idx="4914">
                  <c:v>60.013999938964844</c:v>
                </c:pt>
                <c:pt idx="4915">
                  <c:v>60.013999938964844</c:v>
                </c:pt>
                <c:pt idx="4916">
                  <c:v>60.011001586914063</c:v>
                </c:pt>
                <c:pt idx="4917">
                  <c:v>60.011001586914063</c:v>
                </c:pt>
                <c:pt idx="4918">
                  <c:v>60.008998870849609</c:v>
                </c:pt>
                <c:pt idx="4919">
                  <c:v>60.008998870849609</c:v>
                </c:pt>
                <c:pt idx="4920">
                  <c:v>60.006999969482422</c:v>
                </c:pt>
                <c:pt idx="4921">
                  <c:v>60.006999969482422</c:v>
                </c:pt>
                <c:pt idx="4922">
                  <c:v>60.005001068115234</c:v>
                </c:pt>
                <c:pt idx="4923">
                  <c:v>60.005001068115234</c:v>
                </c:pt>
                <c:pt idx="4924">
                  <c:v>60.006999969482422</c:v>
                </c:pt>
                <c:pt idx="4925">
                  <c:v>60.006999969482422</c:v>
                </c:pt>
                <c:pt idx="4926">
                  <c:v>60.006999969482422</c:v>
                </c:pt>
                <c:pt idx="4927">
                  <c:v>60.006999969482422</c:v>
                </c:pt>
                <c:pt idx="4928">
                  <c:v>60.007999420166016</c:v>
                </c:pt>
                <c:pt idx="4929">
                  <c:v>60.007999420166016</c:v>
                </c:pt>
                <c:pt idx="4930">
                  <c:v>60.009998321533203</c:v>
                </c:pt>
                <c:pt idx="4931">
                  <c:v>60.009998321533203</c:v>
                </c:pt>
                <c:pt idx="4932">
                  <c:v>60.006999969482422</c:v>
                </c:pt>
                <c:pt idx="4933">
                  <c:v>60.006999969482422</c:v>
                </c:pt>
                <c:pt idx="4934">
                  <c:v>60.005001068115234</c:v>
                </c:pt>
                <c:pt idx="4935">
                  <c:v>60.005001068115234</c:v>
                </c:pt>
                <c:pt idx="4936">
                  <c:v>60.005001068115234</c:v>
                </c:pt>
                <c:pt idx="4937">
                  <c:v>60.005001068115234</c:v>
                </c:pt>
                <c:pt idx="4938">
                  <c:v>60.004001617431641</c:v>
                </c:pt>
                <c:pt idx="4939">
                  <c:v>60.004001617431641</c:v>
                </c:pt>
                <c:pt idx="4940">
                  <c:v>60.004001617431641</c:v>
                </c:pt>
                <c:pt idx="4941">
                  <c:v>60.004001617431641</c:v>
                </c:pt>
                <c:pt idx="4942">
                  <c:v>60.002998352050781</c:v>
                </c:pt>
                <c:pt idx="4943">
                  <c:v>60.002998352050781</c:v>
                </c:pt>
                <c:pt idx="4944">
                  <c:v>60.002998352050781</c:v>
                </c:pt>
                <c:pt idx="4945">
                  <c:v>60.002998352050781</c:v>
                </c:pt>
                <c:pt idx="4946">
                  <c:v>60.004001617431641</c:v>
                </c:pt>
                <c:pt idx="4947">
                  <c:v>60.004001617431641</c:v>
                </c:pt>
                <c:pt idx="4948">
                  <c:v>60.000999450683594</c:v>
                </c:pt>
                <c:pt idx="4949">
                  <c:v>60.000999450683594</c:v>
                </c:pt>
                <c:pt idx="4950">
                  <c:v>59.997001647949219</c:v>
                </c:pt>
                <c:pt idx="4951">
                  <c:v>59.997001647949219</c:v>
                </c:pt>
                <c:pt idx="4952">
                  <c:v>59.995998382568359</c:v>
                </c:pt>
                <c:pt idx="4953">
                  <c:v>59.995998382568359</c:v>
                </c:pt>
                <c:pt idx="4954">
                  <c:v>59.995998382568359</c:v>
                </c:pt>
                <c:pt idx="4955">
                  <c:v>59.995998382568359</c:v>
                </c:pt>
                <c:pt idx="4956">
                  <c:v>59.997001647949219</c:v>
                </c:pt>
                <c:pt idx="4957">
                  <c:v>59.997001647949219</c:v>
                </c:pt>
                <c:pt idx="4958">
                  <c:v>59.998001098632813</c:v>
                </c:pt>
                <c:pt idx="4959">
                  <c:v>59.998001098632813</c:v>
                </c:pt>
                <c:pt idx="4960">
                  <c:v>59.997001647949219</c:v>
                </c:pt>
                <c:pt idx="4961">
                  <c:v>59.997001647949219</c:v>
                </c:pt>
                <c:pt idx="4962">
                  <c:v>59.995998382568359</c:v>
                </c:pt>
                <c:pt idx="4963">
                  <c:v>59.995998382568359</c:v>
                </c:pt>
                <c:pt idx="4964">
                  <c:v>59.995998382568359</c:v>
                </c:pt>
                <c:pt idx="4965">
                  <c:v>59.995998382568359</c:v>
                </c:pt>
                <c:pt idx="4966">
                  <c:v>59.995998382568359</c:v>
                </c:pt>
                <c:pt idx="4967">
                  <c:v>59.995998382568359</c:v>
                </c:pt>
                <c:pt idx="4968">
                  <c:v>59.994998931884766</c:v>
                </c:pt>
                <c:pt idx="4969">
                  <c:v>59.994998931884766</c:v>
                </c:pt>
                <c:pt idx="4970">
                  <c:v>59.995998382568359</c:v>
                </c:pt>
                <c:pt idx="4971">
                  <c:v>59.995998382568359</c:v>
                </c:pt>
                <c:pt idx="4972">
                  <c:v>59.999000549316406</c:v>
                </c:pt>
                <c:pt idx="4973">
                  <c:v>59.999000549316406</c:v>
                </c:pt>
                <c:pt idx="4974">
                  <c:v>59.999000549316406</c:v>
                </c:pt>
                <c:pt idx="4975">
                  <c:v>59.999000549316406</c:v>
                </c:pt>
                <c:pt idx="4976">
                  <c:v>60</c:v>
                </c:pt>
                <c:pt idx="4977">
                  <c:v>60</c:v>
                </c:pt>
                <c:pt idx="4978">
                  <c:v>59.999000549316406</c:v>
                </c:pt>
                <c:pt idx="4979">
                  <c:v>59.999000549316406</c:v>
                </c:pt>
                <c:pt idx="4980">
                  <c:v>59.999000549316406</c:v>
                </c:pt>
                <c:pt idx="4981">
                  <c:v>59.999000549316406</c:v>
                </c:pt>
                <c:pt idx="4982">
                  <c:v>59.998001098632813</c:v>
                </c:pt>
                <c:pt idx="4983">
                  <c:v>59.998001098632813</c:v>
                </c:pt>
                <c:pt idx="4984">
                  <c:v>60</c:v>
                </c:pt>
                <c:pt idx="4985">
                  <c:v>60</c:v>
                </c:pt>
                <c:pt idx="4986">
                  <c:v>60.001998901367188</c:v>
                </c:pt>
                <c:pt idx="4987">
                  <c:v>60.001998901367188</c:v>
                </c:pt>
                <c:pt idx="4988">
                  <c:v>60.000999450683594</c:v>
                </c:pt>
                <c:pt idx="4989">
                  <c:v>60.000999450683594</c:v>
                </c:pt>
                <c:pt idx="4990">
                  <c:v>60.001998901367188</c:v>
                </c:pt>
                <c:pt idx="4991">
                  <c:v>60.001998901367188</c:v>
                </c:pt>
                <c:pt idx="4992">
                  <c:v>60.000999450683594</c:v>
                </c:pt>
                <c:pt idx="4993">
                  <c:v>60.000999450683594</c:v>
                </c:pt>
                <c:pt idx="4994">
                  <c:v>60</c:v>
                </c:pt>
                <c:pt idx="4995">
                  <c:v>60</c:v>
                </c:pt>
                <c:pt idx="4996">
                  <c:v>59.999000549316406</c:v>
                </c:pt>
                <c:pt idx="4997">
                  <c:v>59.999000549316406</c:v>
                </c:pt>
                <c:pt idx="4998">
                  <c:v>59.998001098632813</c:v>
                </c:pt>
                <c:pt idx="4999">
                  <c:v>59.998001098632813</c:v>
                </c:pt>
                <c:pt idx="5000">
                  <c:v>59.998001098632813</c:v>
                </c:pt>
                <c:pt idx="5001">
                  <c:v>59.998001098632813</c:v>
                </c:pt>
                <c:pt idx="5002">
                  <c:v>60.002998352050781</c:v>
                </c:pt>
                <c:pt idx="5003">
                  <c:v>60.002998352050781</c:v>
                </c:pt>
                <c:pt idx="5004">
                  <c:v>60.002998352050781</c:v>
                </c:pt>
                <c:pt idx="5005">
                  <c:v>60.002998352050781</c:v>
                </c:pt>
                <c:pt idx="5006">
                  <c:v>60.001998901367188</c:v>
                </c:pt>
                <c:pt idx="5007">
                  <c:v>60.001998901367188</c:v>
                </c:pt>
                <c:pt idx="5008">
                  <c:v>60.001998901367188</c:v>
                </c:pt>
                <c:pt idx="5009">
                  <c:v>60.001998901367188</c:v>
                </c:pt>
                <c:pt idx="5010">
                  <c:v>60.000999450683594</c:v>
                </c:pt>
                <c:pt idx="5011">
                  <c:v>60.000999450683594</c:v>
                </c:pt>
                <c:pt idx="5012">
                  <c:v>60</c:v>
                </c:pt>
                <c:pt idx="5013">
                  <c:v>60</c:v>
                </c:pt>
                <c:pt idx="5014">
                  <c:v>59.995998382568359</c:v>
                </c:pt>
                <c:pt idx="5015">
                  <c:v>59.995998382568359</c:v>
                </c:pt>
                <c:pt idx="5016">
                  <c:v>59.998001098632813</c:v>
                </c:pt>
                <c:pt idx="5017">
                  <c:v>59.998001098632813</c:v>
                </c:pt>
                <c:pt idx="5018">
                  <c:v>59.998001098632813</c:v>
                </c:pt>
                <c:pt idx="5019">
                  <c:v>59.998001098632813</c:v>
                </c:pt>
                <c:pt idx="5020">
                  <c:v>59.997001647949219</c:v>
                </c:pt>
                <c:pt idx="5021">
                  <c:v>59.997001647949219</c:v>
                </c:pt>
                <c:pt idx="5022">
                  <c:v>59.999000549316406</c:v>
                </c:pt>
                <c:pt idx="5023">
                  <c:v>59.999000549316406</c:v>
                </c:pt>
                <c:pt idx="5024">
                  <c:v>59.998001098632813</c:v>
                </c:pt>
                <c:pt idx="5025">
                  <c:v>59.998001098632813</c:v>
                </c:pt>
                <c:pt idx="5026">
                  <c:v>60</c:v>
                </c:pt>
                <c:pt idx="5027">
                  <c:v>60</c:v>
                </c:pt>
                <c:pt idx="5028">
                  <c:v>59.999000549316406</c:v>
                </c:pt>
                <c:pt idx="5029">
                  <c:v>59.999000549316406</c:v>
                </c:pt>
                <c:pt idx="5030">
                  <c:v>59.997001647949219</c:v>
                </c:pt>
                <c:pt idx="5031">
                  <c:v>59.997001647949219</c:v>
                </c:pt>
                <c:pt idx="5032">
                  <c:v>59.999000549316406</c:v>
                </c:pt>
                <c:pt idx="5033">
                  <c:v>59.999000549316406</c:v>
                </c:pt>
                <c:pt idx="5034">
                  <c:v>60.000999450683594</c:v>
                </c:pt>
                <c:pt idx="5035">
                  <c:v>60.000999450683594</c:v>
                </c:pt>
                <c:pt idx="5036">
                  <c:v>59.998001098632813</c:v>
                </c:pt>
                <c:pt idx="5037">
                  <c:v>59.998001098632813</c:v>
                </c:pt>
                <c:pt idx="5038">
                  <c:v>59.998001098632813</c:v>
                </c:pt>
                <c:pt idx="5039">
                  <c:v>59.998001098632813</c:v>
                </c:pt>
                <c:pt idx="5040">
                  <c:v>59.995998382568359</c:v>
                </c:pt>
                <c:pt idx="5041">
                  <c:v>59.995998382568359</c:v>
                </c:pt>
                <c:pt idx="5042">
                  <c:v>59.994998931884766</c:v>
                </c:pt>
                <c:pt idx="5043">
                  <c:v>59.994998931884766</c:v>
                </c:pt>
                <c:pt idx="5044">
                  <c:v>59.995998382568359</c:v>
                </c:pt>
                <c:pt idx="5045">
                  <c:v>59.995998382568359</c:v>
                </c:pt>
                <c:pt idx="5046">
                  <c:v>60.000999450683594</c:v>
                </c:pt>
                <c:pt idx="5047">
                  <c:v>60.000999450683594</c:v>
                </c:pt>
                <c:pt idx="5048">
                  <c:v>60.002998352050781</c:v>
                </c:pt>
                <c:pt idx="5049">
                  <c:v>60.002998352050781</c:v>
                </c:pt>
                <c:pt idx="5050">
                  <c:v>60.005001068115234</c:v>
                </c:pt>
                <c:pt idx="5051">
                  <c:v>60.005001068115234</c:v>
                </c:pt>
                <c:pt idx="5052">
                  <c:v>60.001998901367188</c:v>
                </c:pt>
                <c:pt idx="5053">
                  <c:v>60.001998901367188</c:v>
                </c:pt>
                <c:pt idx="5054">
                  <c:v>60</c:v>
                </c:pt>
                <c:pt idx="5055">
                  <c:v>60</c:v>
                </c:pt>
                <c:pt idx="5056">
                  <c:v>59.998001098632813</c:v>
                </c:pt>
                <c:pt idx="5057">
                  <c:v>59.998001098632813</c:v>
                </c:pt>
                <c:pt idx="5058">
                  <c:v>59.998001098632813</c:v>
                </c:pt>
                <c:pt idx="5059">
                  <c:v>59.998001098632813</c:v>
                </c:pt>
                <c:pt idx="5060">
                  <c:v>59.998001098632813</c:v>
                </c:pt>
                <c:pt idx="5061">
                  <c:v>59.998001098632813</c:v>
                </c:pt>
                <c:pt idx="5062">
                  <c:v>59.998001098632813</c:v>
                </c:pt>
                <c:pt idx="5063">
                  <c:v>59.998001098632813</c:v>
                </c:pt>
                <c:pt idx="5064">
                  <c:v>59.995998382568359</c:v>
                </c:pt>
                <c:pt idx="5065">
                  <c:v>59.995998382568359</c:v>
                </c:pt>
                <c:pt idx="5066">
                  <c:v>59.993999481201172</c:v>
                </c:pt>
                <c:pt idx="5067">
                  <c:v>59.993999481201172</c:v>
                </c:pt>
                <c:pt idx="5068">
                  <c:v>59.994998931884766</c:v>
                </c:pt>
                <c:pt idx="5069">
                  <c:v>59.994998931884766</c:v>
                </c:pt>
                <c:pt idx="5070">
                  <c:v>59.993999481201172</c:v>
                </c:pt>
                <c:pt idx="5071">
                  <c:v>59.993999481201172</c:v>
                </c:pt>
                <c:pt idx="5072">
                  <c:v>59.993999481201172</c:v>
                </c:pt>
                <c:pt idx="5073">
                  <c:v>59.993999481201172</c:v>
                </c:pt>
                <c:pt idx="5074">
                  <c:v>59.992000579833984</c:v>
                </c:pt>
                <c:pt idx="5075">
                  <c:v>59.992000579833984</c:v>
                </c:pt>
                <c:pt idx="5076">
                  <c:v>59.990001678466797</c:v>
                </c:pt>
                <c:pt idx="5077">
                  <c:v>59.990001678466797</c:v>
                </c:pt>
                <c:pt idx="5078">
                  <c:v>59.987998962402344</c:v>
                </c:pt>
                <c:pt idx="5079">
                  <c:v>59.987998962402344</c:v>
                </c:pt>
                <c:pt idx="5080">
                  <c:v>59.985000610351563</c:v>
                </c:pt>
                <c:pt idx="5081">
                  <c:v>59.985000610351563</c:v>
                </c:pt>
                <c:pt idx="5082">
                  <c:v>59.985000610351563</c:v>
                </c:pt>
                <c:pt idx="5083">
                  <c:v>59.985000610351563</c:v>
                </c:pt>
                <c:pt idx="5084">
                  <c:v>59.985000610351563</c:v>
                </c:pt>
                <c:pt idx="5085">
                  <c:v>59.985000610351563</c:v>
                </c:pt>
                <c:pt idx="5086">
                  <c:v>59.983001708984375</c:v>
                </c:pt>
                <c:pt idx="5087">
                  <c:v>59.983001708984375</c:v>
                </c:pt>
                <c:pt idx="5088">
                  <c:v>59.979000091552734</c:v>
                </c:pt>
                <c:pt idx="5089">
                  <c:v>59.979000091552734</c:v>
                </c:pt>
                <c:pt idx="5090">
                  <c:v>59.978000640869141</c:v>
                </c:pt>
                <c:pt idx="5091">
                  <c:v>59.978000640869141</c:v>
                </c:pt>
                <c:pt idx="5092">
                  <c:v>59.980998992919922</c:v>
                </c:pt>
                <c:pt idx="5093">
                  <c:v>59.980998992919922</c:v>
                </c:pt>
                <c:pt idx="5094">
                  <c:v>59.985000610351563</c:v>
                </c:pt>
                <c:pt idx="5095">
                  <c:v>59.985000610351563</c:v>
                </c:pt>
                <c:pt idx="5096">
                  <c:v>59.984001159667969</c:v>
                </c:pt>
                <c:pt idx="5097">
                  <c:v>59.984001159667969</c:v>
                </c:pt>
                <c:pt idx="5098">
                  <c:v>59.984001159667969</c:v>
                </c:pt>
                <c:pt idx="5099">
                  <c:v>59.984001159667969</c:v>
                </c:pt>
                <c:pt idx="5100">
                  <c:v>59.983001708984375</c:v>
                </c:pt>
                <c:pt idx="5101">
                  <c:v>59.983001708984375</c:v>
                </c:pt>
                <c:pt idx="5102">
                  <c:v>59.983001708984375</c:v>
                </c:pt>
                <c:pt idx="5103">
                  <c:v>59.983001708984375</c:v>
                </c:pt>
                <c:pt idx="5104">
                  <c:v>59.984001159667969</c:v>
                </c:pt>
                <c:pt idx="5105">
                  <c:v>59.984001159667969</c:v>
                </c:pt>
                <c:pt idx="5106">
                  <c:v>59.986000061035156</c:v>
                </c:pt>
                <c:pt idx="5107">
                  <c:v>59.986000061035156</c:v>
                </c:pt>
                <c:pt idx="5108">
                  <c:v>59.98699951171875</c:v>
                </c:pt>
                <c:pt idx="5109">
                  <c:v>59.98699951171875</c:v>
                </c:pt>
                <c:pt idx="5110">
                  <c:v>59.987998962402344</c:v>
                </c:pt>
                <c:pt idx="5111">
                  <c:v>59.987998962402344</c:v>
                </c:pt>
                <c:pt idx="5112">
                  <c:v>59.986000061035156</c:v>
                </c:pt>
                <c:pt idx="5113">
                  <c:v>59.986000061035156</c:v>
                </c:pt>
                <c:pt idx="5114">
                  <c:v>59.987998962402344</c:v>
                </c:pt>
                <c:pt idx="5115">
                  <c:v>59.987998962402344</c:v>
                </c:pt>
                <c:pt idx="5116">
                  <c:v>59.990001678466797</c:v>
                </c:pt>
                <c:pt idx="5117">
                  <c:v>59.990001678466797</c:v>
                </c:pt>
                <c:pt idx="5118">
                  <c:v>59.994998931884766</c:v>
                </c:pt>
                <c:pt idx="5119">
                  <c:v>59.994998931884766</c:v>
                </c:pt>
                <c:pt idx="5120">
                  <c:v>59.998001098632813</c:v>
                </c:pt>
                <c:pt idx="5121">
                  <c:v>59.998001098632813</c:v>
                </c:pt>
                <c:pt idx="5122">
                  <c:v>59.997001647949219</c:v>
                </c:pt>
                <c:pt idx="5123">
                  <c:v>59.997001647949219</c:v>
                </c:pt>
                <c:pt idx="5124">
                  <c:v>59.998001098632813</c:v>
                </c:pt>
                <c:pt idx="5125">
                  <c:v>59.998001098632813</c:v>
                </c:pt>
                <c:pt idx="5126">
                  <c:v>59.999000549316406</c:v>
                </c:pt>
                <c:pt idx="5127">
                  <c:v>59.999000549316406</c:v>
                </c:pt>
                <c:pt idx="5128">
                  <c:v>60.000999450683594</c:v>
                </c:pt>
                <c:pt idx="5129">
                  <c:v>60.000999450683594</c:v>
                </c:pt>
                <c:pt idx="5130">
                  <c:v>60.002998352050781</c:v>
                </c:pt>
                <c:pt idx="5131">
                  <c:v>60.002998352050781</c:v>
                </c:pt>
                <c:pt idx="5132">
                  <c:v>60.004001617431641</c:v>
                </c:pt>
                <c:pt idx="5133">
                  <c:v>60.004001617431641</c:v>
                </c:pt>
                <c:pt idx="5134">
                  <c:v>60.002998352050781</c:v>
                </c:pt>
                <c:pt idx="5135">
                  <c:v>60.002998352050781</c:v>
                </c:pt>
                <c:pt idx="5136">
                  <c:v>60.002998352050781</c:v>
                </c:pt>
                <c:pt idx="5137">
                  <c:v>60.002998352050781</c:v>
                </c:pt>
                <c:pt idx="5138">
                  <c:v>60</c:v>
                </c:pt>
                <c:pt idx="5139">
                  <c:v>60</c:v>
                </c:pt>
                <c:pt idx="5140">
                  <c:v>59.995998382568359</c:v>
                </c:pt>
                <c:pt idx="5141">
                  <c:v>59.995998382568359</c:v>
                </c:pt>
                <c:pt idx="5142">
                  <c:v>59.993000030517578</c:v>
                </c:pt>
                <c:pt idx="5143">
                  <c:v>59.993000030517578</c:v>
                </c:pt>
                <c:pt idx="5144">
                  <c:v>59.990001678466797</c:v>
                </c:pt>
                <c:pt idx="5145">
                  <c:v>59.990001678466797</c:v>
                </c:pt>
                <c:pt idx="5146">
                  <c:v>59.985000610351563</c:v>
                </c:pt>
                <c:pt idx="5147">
                  <c:v>59.985000610351563</c:v>
                </c:pt>
                <c:pt idx="5148">
                  <c:v>59.980998992919922</c:v>
                </c:pt>
                <c:pt idx="5149">
                  <c:v>59.980998992919922</c:v>
                </c:pt>
                <c:pt idx="5150">
                  <c:v>59.976001739501953</c:v>
                </c:pt>
                <c:pt idx="5151">
                  <c:v>59.976001739501953</c:v>
                </c:pt>
                <c:pt idx="5152">
                  <c:v>59.972000122070313</c:v>
                </c:pt>
                <c:pt idx="5153">
                  <c:v>59.972000122070313</c:v>
                </c:pt>
                <c:pt idx="5154">
                  <c:v>59.969001770019531</c:v>
                </c:pt>
                <c:pt idx="5155">
                  <c:v>59.969001770019531</c:v>
                </c:pt>
                <c:pt idx="5156">
                  <c:v>59.969001770019531</c:v>
                </c:pt>
                <c:pt idx="5157">
                  <c:v>59.969001770019531</c:v>
                </c:pt>
                <c:pt idx="5158">
                  <c:v>59.969001770019531</c:v>
                </c:pt>
                <c:pt idx="5159">
                  <c:v>59.969001770019531</c:v>
                </c:pt>
                <c:pt idx="5160">
                  <c:v>59.966999053955078</c:v>
                </c:pt>
                <c:pt idx="5161">
                  <c:v>59.966999053955078</c:v>
                </c:pt>
                <c:pt idx="5162">
                  <c:v>59.965999603271484</c:v>
                </c:pt>
                <c:pt idx="5163">
                  <c:v>59.965999603271484</c:v>
                </c:pt>
                <c:pt idx="5164">
                  <c:v>59.965999603271484</c:v>
                </c:pt>
                <c:pt idx="5165">
                  <c:v>59.965999603271484</c:v>
                </c:pt>
                <c:pt idx="5166">
                  <c:v>59.969001770019531</c:v>
                </c:pt>
                <c:pt idx="5167">
                  <c:v>59.969001770019531</c:v>
                </c:pt>
                <c:pt idx="5168">
                  <c:v>59.970001220703125</c:v>
                </c:pt>
                <c:pt idx="5169">
                  <c:v>59.970001220703125</c:v>
                </c:pt>
                <c:pt idx="5170">
                  <c:v>59.969001770019531</c:v>
                </c:pt>
                <c:pt idx="5171">
                  <c:v>59.969001770019531</c:v>
                </c:pt>
                <c:pt idx="5172">
                  <c:v>59.969001770019531</c:v>
                </c:pt>
                <c:pt idx="5173">
                  <c:v>59.969001770019531</c:v>
                </c:pt>
                <c:pt idx="5174">
                  <c:v>59.969001770019531</c:v>
                </c:pt>
                <c:pt idx="5175">
                  <c:v>59.969001770019531</c:v>
                </c:pt>
                <c:pt idx="5176">
                  <c:v>59.965999603271484</c:v>
                </c:pt>
                <c:pt idx="5177">
                  <c:v>59.965999603271484</c:v>
                </c:pt>
                <c:pt idx="5178">
                  <c:v>59.967998504638672</c:v>
                </c:pt>
                <c:pt idx="5179">
                  <c:v>59.967998504638672</c:v>
                </c:pt>
                <c:pt idx="5180">
                  <c:v>59.970001220703125</c:v>
                </c:pt>
                <c:pt idx="5181">
                  <c:v>59.970001220703125</c:v>
                </c:pt>
                <c:pt idx="5182">
                  <c:v>59.970001220703125</c:v>
                </c:pt>
                <c:pt idx="5183">
                  <c:v>59.970001220703125</c:v>
                </c:pt>
                <c:pt idx="5184">
                  <c:v>59.970001220703125</c:v>
                </c:pt>
                <c:pt idx="5185">
                  <c:v>59.970001220703125</c:v>
                </c:pt>
                <c:pt idx="5186">
                  <c:v>59.971000671386719</c:v>
                </c:pt>
                <c:pt idx="5187">
                  <c:v>59.971000671386719</c:v>
                </c:pt>
                <c:pt idx="5188">
                  <c:v>59.969001770019531</c:v>
                </c:pt>
                <c:pt idx="5189">
                  <c:v>59.969001770019531</c:v>
                </c:pt>
                <c:pt idx="5190">
                  <c:v>59.966999053955078</c:v>
                </c:pt>
                <c:pt idx="5191">
                  <c:v>59.966999053955078</c:v>
                </c:pt>
                <c:pt idx="5192">
                  <c:v>59.967998504638672</c:v>
                </c:pt>
                <c:pt idx="5193">
                  <c:v>59.967998504638672</c:v>
                </c:pt>
                <c:pt idx="5194">
                  <c:v>59.967998504638672</c:v>
                </c:pt>
                <c:pt idx="5195">
                  <c:v>59.967998504638672</c:v>
                </c:pt>
                <c:pt idx="5196">
                  <c:v>59.967998504638672</c:v>
                </c:pt>
                <c:pt idx="5197">
                  <c:v>59.967998504638672</c:v>
                </c:pt>
                <c:pt idx="5198">
                  <c:v>59.970001220703125</c:v>
                </c:pt>
                <c:pt idx="5199">
                  <c:v>59.970001220703125</c:v>
                </c:pt>
                <c:pt idx="5200">
                  <c:v>59.969001770019531</c:v>
                </c:pt>
                <c:pt idx="5201">
                  <c:v>59.969001770019531</c:v>
                </c:pt>
                <c:pt idx="5202">
                  <c:v>59.967998504638672</c:v>
                </c:pt>
                <c:pt idx="5203">
                  <c:v>59.967998504638672</c:v>
                </c:pt>
                <c:pt idx="5204">
                  <c:v>59.967998504638672</c:v>
                </c:pt>
                <c:pt idx="5205">
                  <c:v>59.967998504638672</c:v>
                </c:pt>
                <c:pt idx="5206">
                  <c:v>59.970001220703125</c:v>
                </c:pt>
                <c:pt idx="5207">
                  <c:v>59.970001220703125</c:v>
                </c:pt>
                <c:pt idx="5208">
                  <c:v>59.972999572753906</c:v>
                </c:pt>
                <c:pt idx="5209">
                  <c:v>59.972999572753906</c:v>
                </c:pt>
                <c:pt idx="5210">
                  <c:v>59.974998474121094</c:v>
                </c:pt>
                <c:pt idx="5211">
                  <c:v>59.974998474121094</c:v>
                </c:pt>
                <c:pt idx="5212">
                  <c:v>59.974998474121094</c:v>
                </c:pt>
                <c:pt idx="5213">
                  <c:v>59.974998474121094</c:v>
                </c:pt>
                <c:pt idx="5214">
                  <c:v>59.976001739501953</c:v>
                </c:pt>
                <c:pt idx="5215">
                  <c:v>59.976001739501953</c:v>
                </c:pt>
                <c:pt idx="5216">
                  <c:v>59.977001190185547</c:v>
                </c:pt>
                <c:pt idx="5217">
                  <c:v>59.977001190185547</c:v>
                </c:pt>
                <c:pt idx="5218">
                  <c:v>59.979000091552734</c:v>
                </c:pt>
                <c:pt idx="5219">
                  <c:v>59.979000091552734</c:v>
                </c:pt>
                <c:pt idx="5220">
                  <c:v>59.979000091552734</c:v>
                </c:pt>
                <c:pt idx="5221">
                  <c:v>59.979000091552734</c:v>
                </c:pt>
                <c:pt idx="5222">
                  <c:v>59.978000640869141</c:v>
                </c:pt>
                <c:pt idx="5223">
                  <c:v>59.978000640869141</c:v>
                </c:pt>
                <c:pt idx="5224">
                  <c:v>59.978000640869141</c:v>
                </c:pt>
                <c:pt idx="5225">
                  <c:v>59.978000640869141</c:v>
                </c:pt>
                <c:pt idx="5226">
                  <c:v>59.976001739501953</c:v>
                </c:pt>
                <c:pt idx="5227">
                  <c:v>59.976001739501953</c:v>
                </c:pt>
                <c:pt idx="5228">
                  <c:v>59.977001190185547</c:v>
                </c:pt>
                <c:pt idx="5229">
                  <c:v>59.977001190185547</c:v>
                </c:pt>
                <c:pt idx="5230">
                  <c:v>59.976001739501953</c:v>
                </c:pt>
                <c:pt idx="5231">
                  <c:v>59.976001739501953</c:v>
                </c:pt>
                <c:pt idx="5232">
                  <c:v>59.976001739501953</c:v>
                </c:pt>
                <c:pt idx="5233">
                  <c:v>59.976001739501953</c:v>
                </c:pt>
                <c:pt idx="5234">
                  <c:v>59.978000640869141</c:v>
                </c:pt>
                <c:pt idx="5235">
                  <c:v>59.978000640869141</c:v>
                </c:pt>
                <c:pt idx="5236">
                  <c:v>59.981998443603516</c:v>
                </c:pt>
                <c:pt idx="5237">
                  <c:v>59.981998443603516</c:v>
                </c:pt>
                <c:pt idx="5238">
                  <c:v>59.979999542236328</c:v>
                </c:pt>
                <c:pt idx="5239">
                  <c:v>59.979999542236328</c:v>
                </c:pt>
                <c:pt idx="5240">
                  <c:v>59.977001190185547</c:v>
                </c:pt>
                <c:pt idx="5241">
                  <c:v>59.977001190185547</c:v>
                </c:pt>
                <c:pt idx="5242">
                  <c:v>59.977001190185547</c:v>
                </c:pt>
                <c:pt idx="5243">
                  <c:v>59.977001190185547</c:v>
                </c:pt>
                <c:pt idx="5244">
                  <c:v>59.977001190185547</c:v>
                </c:pt>
                <c:pt idx="5245">
                  <c:v>59.977001190185547</c:v>
                </c:pt>
                <c:pt idx="5246">
                  <c:v>59.978000640869141</c:v>
                </c:pt>
                <c:pt idx="5247">
                  <c:v>59.978000640869141</c:v>
                </c:pt>
                <c:pt idx="5248">
                  <c:v>59.974998474121094</c:v>
                </c:pt>
                <c:pt idx="5249">
                  <c:v>59.974998474121094</c:v>
                </c:pt>
                <c:pt idx="5250">
                  <c:v>59.977001190185547</c:v>
                </c:pt>
                <c:pt idx="5251">
                  <c:v>59.977001190185547</c:v>
                </c:pt>
                <c:pt idx="5252">
                  <c:v>59.980998992919922</c:v>
                </c:pt>
                <c:pt idx="5253">
                  <c:v>59.980998992919922</c:v>
                </c:pt>
                <c:pt idx="5254">
                  <c:v>59.980998992919922</c:v>
                </c:pt>
                <c:pt idx="5255">
                  <c:v>59.980998992919922</c:v>
                </c:pt>
                <c:pt idx="5256">
                  <c:v>59.981998443603516</c:v>
                </c:pt>
                <c:pt idx="5257">
                  <c:v>59.981998443603516</c:v>
                </c:pt>
                <c:pt idx="5258">
                  <c:v>59.979000091552734</c:v>
                </c:pt>
                <c:pt idx="5259">
                  <c:v>59.979000091552734</c:v>
                </c:pt>
                <c:pt idx="5260">
                  <c:v>59.974998474121094</c:v>
                </c:pt>
                <c:pt idx="5261">
                  <c:v>59.974998474121094</c:v>
                </c:pt>
                <c:pt idx="5262">
                  <c:v>59.974998474121094</c:v>
                </c:pt>
                <c:pt idx="5263">
                  <c:v>59.974998474121094</c:v>
                </c:pt>
                <c:pt idx="5264">
                  <c:v>59.977001190185547</c:v>
                </c:pt>
                <c:pt idx="5265">
                  <c:v>59.977001190185547</c:v>
                </c:pt>
                <c:pt idx="5266">
                  <c:v>59.978000640869141</c:v>
                </c:pt>
                <c:pt idx="5267">
                  <c:v>59.978000640869141</c:v>
                </c:pt>
                <c:pt idx="5268">
                  <c:v>59.980998992919922</c:v>
                </c:pt>
                <c:pt idx="5269">
                  <c:v>59.980998992919922</c:v>
                </c:pt>
                <c:pt idx="5270">
                  <c:v>59.983001708984375</c:v>
                </c:pt>
                <c:pt idx="5271">
                  <c:v>59.983001708984375</c:v>
                </c:pt>
                <c:pt idx="5272">
                  <c:v>59.985000610351563</c:v>
                </c:pt>
                <c:pt idx="5273">
                  <c:v>59.985000610351563</c:v>
                </c:pt>
                <c:pt idx="5274">
                  <c:v>59.981998443603516</c:v>
                </c:pt>
                <c:pt idx="5275">
                  <c:v>59.981998443603516</c:v>
                </c:pt>
                <c:pt idx="5276">
                  <c:v>59.979999542236328</c:v>
                </c:pt>
                <c:pt idx="5277">
                  <c:v>59.979999542236328</c:v>
                </c:pt>
                <c:pt idx="5278">
                  <c:v>59.979999542236328</c:v>
                </c:pt>
                <c:pt idx="5279">
                  <c:v>59.979999542236328</c:v>
                </c:pt>
                <c:pt idx="5280">
                  <c:v>59.984001159667969</c:v>
                </c:pt>
                <c:pt idx="5281">
                  <c:v>59.984001159667969</c:v>
                </c:pt>
                <c:pt idx="5282">
                  <c:v>59.985000610351563</c:v>
                </c:pt>
                <c:pt idx="5283">
                  <c:v>59.985000610351563</c:v>
                </c:pt>
                <c:pt idx="5284">
                  <c:v>59.98699951171875</c:v>
                </c:pt>
                <c:pt idx="5285">
                  <c:v>59.98699951171875</c:v>
                </c:pt>
                <c:pt idx="5286">
                  <c:v>59.990001678466797</c:v>
                </c:pt>
                <c:pt idx="5287">
                  <c:v>59.990001678466797</c:v>
                </c:pt>
                <c:pt idx="5288">
                  <c:v>59.987998962402344</c:v>
                </c:pt>
                <c:pt idx="5289">
                  <c:v>59.987998962402344</c:v>
                </c:pt>
                <c:pt idx="5290">
                  <c:v>59.990001678466797</c:v>
                </c:pt>
                <c:pt idx="5291">
                  <c:v>59.990001678466797</c:v>
                </c:pt>
                <c:pt idx="5292">
                  <c:v>59.988998413085937</c:v>
                </c:pt>
                <c:pt idx="5293">
                  <c:v>59.988998413085937</c:v>
                </c:pt>
                <c:pt idx="5294">
                  <c:v>59.988998413085937</c:v>
                </c:pt>
                <c:pt idx="5295">
                  <c:v>59.988998413085937</c:v>
                </c:pt>
                <c:pt idx="5296">
                  <c:v>59.990001678466797</c:v>
                </c:pt>
                <c:pt idx="5297">
                  <c:v>59.990001678466797</c:v>
                </c:pt>
                <c:pt idx="5298">
                  <c:v>59.993000030517578</c:v>
                </c:pt>
                <c:pt idx="5299">
                  <c:v>59.993000030517578</c:v>
                </c:pt>
                <c:pt idx="5300">
                  <c:v>59.995998382568359</c:v>
                </c:pt>
                <c:pt idx="5301">
                  <c:v>59.995998382568359</c:v>
                </c:pt>
                <c:pt idx="5302">
                  <c:v>60</c:v>
                </c:pt>
                <c:pt idx="5303">
                  <c:v>60</c:v>
                </c:pt>
                <c:pt idx="5304">
                  <c:v>60.000999450683594</c:v>
                </c:pt>
                <c:pt idx="5305">
                  <c:v>60.000999450683594</c:v>
                </c:pt>
                <c:pt idx="5306">
                  <c:v>60.001998901367188</c:v>
                </c:pt>
                <c:pt idx="5307">
                  <c:v>60.001998901367188</c:v>
                </c:pt>
                <c:pt idx="5308">
                  <c:v>60.008998870849609</c:v>
                </c:pt>
                <c:pt idx="5309">
                  <c:v>60.008998870849609</c:v>
                </c:pt>
                <c:pt idx="5310">
                  <c:v>60.011001586914063</c:v>
                </c:pt>
                <c:pt idx="5311">
                  <c:v>60.011001586914063</c:v>
                </c:pt>
                <c:pt idx="5312">
                  <c:v>60.012001037597656</c:v>
                </c:pt>
                <c:pt idx="5313">
                  <c:v>60.012001037597656</c:v>
                </c:pt>
                <c:pt idx="5314">
                  <c:v>60.013999938964844</c:v>
                </c:pt>
                <c:pt idx="5315">
                  <c:v>60.013999938964844</c:v>
                </c:pt>
                <c:pt idx="5316">
                  <c:v>60.019001007080078</c:v>
                </c:pt>
                <c:pt idx="5317">
                  <c:v>60.019001007080078</c:v>
                </c:pt>
                <c:pt idx="5318">
                  <c:v>60.020000457763672</c:v>
                </c:pt>
                <c:pt idx="5319">
                  <c:v>60.020000457763672</c:v>
                </c:pt>
                <c:pt idx="5320">
                  <c:v>60.022998809814453</c:v>
                </c:pt>
                <c:pt idx="5321">
                  <c:v>60.022998809814453</c:v>
                </c:pt>
                <c:pt idx="5322">
                  <c:v>60.0260009765625</c:v>
                </c:pt>
                <c:pt idx="5323">
                  <c:v>60.0260009765625</c:v>
                </c:pt>
                <c:pt idx="5324">
                  <c:v>60.027000427246094</c:v>
                </c:pt>
                <c:pt idx="5325">
                  <c:v>60.027000427246094</c:v>
                </c:pt>
                <c:pt idx="5326">
                  <c:v>60.028999328613281</c:v>
                </c:pt>
                <c:pt idx="5327">
                  <c:v>60.028999328613281</c:v>
                </c:pt>
                <c:pt idx="5328">
                  <c:v>60.027999877929687</c:v>
                </c:pt>
                <c:pt idx="5329">
                  <c:v>60.027999877929687</c:v>
                </c:pt>
                <c:pt idx="5330">
                  <c:v>60.029998779296875</c:v>
                </c:pt>
                <c:pt idx="5331">
                  <c:v>60.029998779296875</c:v>
                </c:pt>
                <c:pt idx="5332">
                  <c:v>60.030998229980469</c:v>
                </c:pt>
                <c:pt idx="5333">
                  <c:v>60.030998229980469</c:v>
                </c:pt>
                <c:pt idx="5334">
                  <c:v>60.034000396728516</c:v>
                </c:pt>
                <c:pt idx="5335">
                  <c:v>60.034000396728516</c:v>
                </c:pt>
                <c:pt idx="5336">
                  <c:v>60.034000396728516</c:v>
                </c:pt>
                <c:pt idx="5337">
                  <c:v>60.034000396728516</c:v>
                </c:pt>
                <c:pt idx="5338">
                  <c:v>60.034999847412109</c:v>
                </c:pt>
                <c:pt idx="5339">
                  <c:v>60.034999847412109</c:v>
                </c:pt>
                <c:pt idx="5340">
                  <c:v>60.034999847412109</c:v>
                </c:pt>
                <c:pt idx="5341">
                  <c:v>60.034999847412109</c:v>
                </c:pt>
                <c:pt idx="5342">
                  <c:v>60.032001495361328</c:v>
                </c:pt>
                <c:pt idx="5343">
                  <c:v>60.032001495361328</c:v>
                </c:pt>
                <c:pt idx="5344">
                  <c:v>60.034999847412109</c:v>
                </c:pt>
                <c:pt idx="5345">
                  <c:v>60.034999847412109</c:v>
                </c:pt>
                <c:pt idx="5346">
                  <c:v>60.041000366210938</c:v>
                </c:pt>
                <c:pt idx="5347">
                  <c:v>60.041000366210938</c:v>
                </c:pt>
                <c:pt idx="5348">
                  <c:v>60.040000915527344</c:v>
                </c:pt>
                <c:pt idx="5349">
                  <c:v>60.040000915527344</c:v>
                </c:pt>
                <c:pt idx="5350">
                  <c:v>60.035999298095703</c:v>
                </c:pt>
                <c:pt idx="5351">
                  <c:v>60.035999298095703</c:v>
                </c:pt>
                <c:pt idx="5352">
                  <c:v>60.035999298095703</c:v>
                </c:pt>
                <c:pt idx="5353">
                  <c:v>60.035999298095703</c:v>
                </c:pt>
                <c:pt idx="5354">
                  <c:v>60.03900146484375</c:v>
                </c:pt>
                <c:pt idx="5355">
                  <c:v>60.03900146484375</c:v>
                </c:pt>
                <c:pt idx="5356">
                  <c:v>60.035999298095703</c:v>
                </c:pt>
                <c:pt idx="5357">
                  <c:v>60.035999298095703</c:v>
                </c:pt>
                <c:pt idx="5358">
                  <c:v>60.034999847412109</c:v>
                </c:pt>
                <c:pt idx="5359">
                  <c:v>60.034999847412109</c:v>
                </c:pt>
                <c:pt idx="5360">
                  <c:v>60.037998199462891</c:v>
                </c:pt>
                <c:pt idx="5361">
                  <c:v>60.037998199462891</c:v>
                </c:pt>
                <c:pt idx="5362">
                  <c:v>60.03900146484375</c:v>
                </c:pt>
                <c:pt idx="5363">
                  <c:v>60.03900146484375</c:v>
                </c:pt>
                <c:pt idx="5364">
                  <c:v>60.03900146484375</c:v>
                </c:pt>
                <c:pt idx="5365">
                  <c:v>60.03900146484375</c:v>
                </c:pt>
                <c:pt idx="5366">
                  <c:v>60.03900146484375</c:v>
                </c:pt>
                <c:pt idx="5367">
                  <c:v>60.03900146484375</c:v>
                </c:pt>
                <c:pt idx="5368">
                  <c:v>60.037998199462891</c:v>
                </c:pt>
                <c:pt idx="5369">
                  <c:v>60.037998199462891</c:v>
                </c:pt>
                <c:pt idx="5370">
                  <c:v>60.037998199462891</c:v>
                </c:pt>
                <c:pt idx="5371">
                  <c:v>60.037998199462891</c:v>
                </c:pt>
                <c:pt idx="5372">
                  <c:v>60.03900146484375</c:v>
                </c:pt>
                <c:pt idx="5373">
                  <c:v>60.03900146484375</c:v>
                </c:pt>
                <c:pt idx="5374">
                  <c:v>60.037998199462891</c:v>
                </c:pt>
                <c:pt idx="5375">
                  <c:v>60.037998199462891</c:v>
                </c:pt>
                <c:pt idx="5376">
                  <c:v>60.037998199462891</c:v>
                </c:pt>
                <c:pt idx="5377">
                  <c:v>60.037998199462891</c:v>
                </c:pt>
                <c:pt idx="5378">
                  <c:v>60.034999847412109</c:v>
                </c:pt>
                <c:pt idx="5379">
                  <c:v>60.034999847412109</c:v>
                </c:pt>
                <c:pt idx="5380">
                  <c:v>60.034999847412109</c:v>
                </c:pt>
                <c:pt idx="5381">
                  <c:v>60.034999847412109</c:v>
                </c:pt>
                <c:pt idx="5382">
                  <c:v>60.035999298095703</c:v>
                </c:pt>
                <c:pt idx="5383">
                  <c:v>60.035999298095703</c:v>
                </c:pt>
                <c:pt idx="5384">
                  <c:v>60.040000915527344</c:v>
                </c:pt>
                <c:pt idx="5385">
                  <c:v>60.040000915527344</c:v>
                </c:pt>
                <c:pt idx="5386">
                  <c:v>60.03900146484375</c:v>
                </c:pt>
                <c:pt idx="5387">
                  <c:v>60.03900146484375</c:v>
                </c:pt>
                <c:pt idx="5388">
                  <c:v>60.036998748779297</c:v>
                </c:pt>
                <c:pt idx="5389">
                  <c:v>60.036998748779297</c:v>
                </c:pt>
                <c:pt idx="5390">
                  <c:v>60.03900146484375</c:v>
                </c:pt>
                <c:pt idx="5391">
                  <c:v>60.03900146484375</c:v>
                </c:pt>
                <c:pt idx="5392">
                  <c:v>60.037998199462891</c:v>
                </c:pt>
                <c:pt idx="5393">
                  <c:v>60.037998199462891</c:v>
                </c:pt>
                <c:pt idx="5394">
                  <c:v>60.037998199462891</c:v>
                </c:pt>
                <c:pt idx="5395">
                  <c:v>60.037998199462891</c:v>
                </c:pt>
                <c:pt idx="5396">
                  <c:v>60.036998748779297</c:v>
                </c:pt>
                <c:pt idx="5397">
                  <c:v>60.036998748779297</c:v>
                </c:pt>
                <c:pt idx="5398">
                  <c:v>60.035999298095703</c:v>
                </c:pt>
                <c:pt idx="5399">
                  <c:v>60.035999298095703</c:v>
                </c:pt>
                <c:pt idx="5400">
                  <c:v>60.037998199462891</c:v>
                </c:pt>
                <c:pt idx="5401">
                  <c:v>60.037998199462891</c:v>
                </c:pt>
                <c:pt idx="5402">
                  <c:v>60.037998199462891</c:v>
                </c:pt>
                <c:pt idx="5403">
                  <c:v>60.037998199462891</c:v>
                </c:pt>
                <c:pt idx="5404">
                  <c:v>60.036998748779297</c:v>
                </c:pt>
                <c:pt idx="5405">
                  <c:v>60.036998748779297</c:v>
                </c:pt>
                <c:pt idx="5406">
                  <c:v>60.036998748779297</c:v>
                </c:pt>
                <c:pt idx="5407">
                  <c:v>60.036998748779297</c:v>
                </c:pt>
                <c:pt idx="5408">
                  <c:v>60.035999298095703</c:v>
                </c:pt>
                <c:pt idx="5409">
                  <c:v>60.035999298095703</c:v>
                </c:pt>
                <c:pt idx="5410">
                  <c:v>60.03900146484375</c:v>
                </c:pt>
                <c:pt idx="5411">
                  <c:v>60.03900146484375</c:v>
                </c:pt>
                <c:pt idx="5412">
                  <c:v>60.040000915527344</c:v>
                </c:pt>
                <c:pt idx="5413">
                  <c:v>60.040000915527344</c:v>
                </c:pt>
                <c:pt idx="5414">
                  <c:v>60.03900146484375</c:v>
                </c:pt>
                <c:pt idx="5415">
                  <c:v>60.03900146484375</c:v>
                </c:pt>
                <c:pt idx="5416">
                  <c:v>60.03900146484375</c:v>
                </c:pt>
                <c:pt idx="5417">
                  <c:v>60.03900146484375</c:v>
                </c:pt>
                <c:pt idx="5418">
                  <c:v>60.03900146484375</c:v>
                </c:pt>
                <c:pt idx="5419">
                  <c:v>60.03900146484375</c:v>
                </c:pt>
                <c:pt idx="5420">
                  <c:v>60.036998748779297</c:v>
                </c:pt>
                <c:pt idx="5421">
                  <c:v>60.036998748779297</c:v>
                </c:pt>
                <c:pt idx="5422">
                  <c:v>60.03900146484375</c:v>
                </c:pt>
                <c:pt idx="5423">
                  <c:v>60.03900146484375</c:v>
                </c:pt>
                <c:pt idx="5424">
                  <c:v>60.03900146484375</c:v>
                </c:pt>
                <c:pt idx="5425">
                  <c:v>60.03900146484375</c:v>
                </c:pt>
                <c:pt idx="5426">
                  <c:v>60.037998199462891</c:v>
                </c:pt>
                <c:pt idx="5427">
                  <c:v>60.037998199462891</c:v>
                </c:pt>
                <c:pt idx="5428">
                  <c:v>60.037998199462891</c:v>
                </c:pt>
                <c:pt idx="5429">
                  <c:v>60.037998199462891</c:v>
                </c:pt>
                <c:pt idx="5430">
                  <c:v>60.03900146484375</c:v>
                </c:pt>
                <c:pt idx="5431">
                  <c:v>60.03900146484375</c:v>
                </c:pt>
                <c:pt idx="5432">
                  <c:v>60.037998199462891</c:v>
                </c:pt>
                <c:pt idx="5433">
                  <c:v>60.037998199462891</c:v>
                </c:pt>
                <c:pt idx="5434">
                  <c:v>60.036998748779297</c:v>
                </c:pt>
                <c:pt idx="5435">
                  <c:v>60.036998748779297</c:v>
                </c:pt>
                <c:pt idx="5436">
                  <c:v>60.034999847412109</c:v>
                </c:pt>
                <c:pt idx="5437">
                  <c:v>60.034999847412109</c:v>
                </c:pt>
                <c:pt idx="5438">
                  <c:v>60.035999298095703</c:v>
                </c:pt>
                <c:pt idx="5439">
                  <c:v>60.035999298095703</c:v>
                </c:pt>
                <c:pt idx="5440">
                  <c:v>60.035999298095703</c:v>
                </c:pt>
                <c:pt idx="5441">
                  <c:v>60.035999298095703</c:v>
                </c:pt>
                <c:pt idx="5442">
                  <c:v>60.035999298095703</c:v>
                </c:pt>
                <c:pt idx="5443">
                  <c:v>60.035999298095703</c:v>
                </c:pt>
                <c:pt idx="5444">
                  <c:v>60.036998748779297</c:v>
                </c:pt>
                <c:pt idx="5445">
                  <c:v>60.036998748779297</c:v>
                </c:pt>
                <c:pt idx="5446">
                  <c:v>60.035999298095703</c:v>
                </c:pt>
                <c:pt idx="5447">
                  <c:v>60.035999298095703</c:v>
                </c:pt>
                <c:pt idx="5448">
                  <c:v>60.034999847412109</c:v>
                </c:pt>
                <c:pt idx="5449">
                  <c:v>60.034999847412109</c:v>
                </c:pt>
                <c:pt idx="5450">
                  <c:v>60.034000396728516</c:v>
                </c:pt>
                <c:pt idx="5451">
                  <c:v>60.034000396728516</c:v>
                </c:pt>
                <c:pt idx="5452">
                  <c:v>60.033000946044922</c:v>
                </c:pt>
                <c:pt idx="5453">
                  <c:v>60.033000946044922</c:v>
                </c:pt>
                <c:pt idx="5454">
                  <c:v>60.032001495361328</c:v>
                </c:pt>
                <c:pt idx="5455">
                  <c:v>60.032001495361328</c:v>
                </c:pt>
                <c:pt idx="5456">
                  <c:v>60.032001495361328</c:v>
                </c:pt>
                <c:pt idx="5457">
                  <c:v>60.032001495361328</c:v>
                </c:pt>
                <c:pt idx="5458">
                  <c:v>60.030998229980469</c:v>
                </c:pt>
                <c:pt idx="5459">
                  <c:v>60.030998229980469</c:v>
                </c:pt>
                <c:pt idx="5460">
                  <c:v>60.029998779296875</c:v>
                </c:pt>
                <c:pt idx="5461">
                  <c:v>60.029998779296875</c:v>
                </c:pt>
                <c:pt idx="5462">
                  <c:v>60.029998779296875</c:v>
                </c:pt>
                <c:pt idx="5463">
                  <c:v>60.029998779296875</c:v>
                </c:pt>
                <c:pt idx="5464">
                  <c:v>60.028999328613281</c:v>
                </c:pt>
                <c:pt idx="5465">
                  <c:v>60.028999328613281</c:v>
                </c:pt>
                <c:pt idx="5466">
                  <c:v>60.028999328613281</c:v>
                </c:pt>
                <c:pt idx="5467">
                  <c:v>60.028999328613281</c:v>
                </c:pt>
                <c:pt idx="5468">
                  <c:v>60.0260009765625</c:v>
                </c:pt>
                <c:pt idx="5469">
                  <c:v>60.0260009765625</c:v>
                </c:pt>
                <c:pt idx="5470">
                  <c:v>60.027000427246094</c:v>
                </c:pt>
                <c:pt idx="5471">
                  <c:v>60.027000427246094</c:v>
                </c:pt>
                <c:pt idx="5472">
                  <c:v>60.0260009765625</c:v>
                </c:pt>
                <c:pt idx="5473">
                  <c:v>60.0260009765625</c:v>
                </c:pt>
                <c:pt idx="5474">
                  <c:v>60.0260009765625</c:v>
                </c:pt>
                <c:pt idx="5475">
                  <c:v>60.0260009765625</c:v>
                </c:pt>
                <c:pt idx="5476">
                  <c:v>60.025001525878906</c:v>
                </c:pt>
                <c:pt idx="5477">
                  <c:v>60.025001525878906</c:v>
                </c:pt>
                <c:pt idx="5478">
                  <c:v>60.023998260498047</c:v>
                </c:pt>
                <c:pt idx="5479">
                  <c:v>60.023998260498047</c:v>
                </c:pt>
                <c:pt idx="5480">
                  <c:v>60.021999359130859</c:v>
                </c:pt>
                <c:pt idx="5481">
                  <c:v>60.021999359130859</c:v>
                </c:pt>
                <c:pt idx="5482">
                  <c:v>60.023998260498047</c:v>
                </c:pt>
                <c:pt idx="5483">
                  <c:v>60.023998260498047</c:v>
                </c:pt>
                <c:pt idx="5484">
                  <c:v>60.025001525878906</c:v>
                </c:pt>
                <c:pt idx="5485">
                  <c:v>60.025001525878906</c:v>
                </c:pt>
                <c:pt idx="5486">
                  <c:v>60.025001525878906</c:v>
                </c:pt>
                <c:pt idx="5487">
                  <c:v>60.025001525878906</c:v>
                </c:pt>
                <c:pt idx="5488">
                  <c:v>60.0260009765625</c:v>
                </c:pt>
                <c:pt idx="5489">
                  <c:v>60.0260009765625</c:v>
                </c:pt>
                <c:pt idx="5490">
                  <c:v>60.027999877929687</c:v>
                </c:pt>
                <c:pt idx="5491">
                  <c:v>60.027999877929687</c:v>
                </c:pt>
                <c:pt idx="5492">
                  <c:v>60.025001525878906</c:v>
                </c:pt>
                <c:pt idx="5493">
                  <c:v>60.025001525878906</c:v>
                </c:pt>
                <c:pt idx="5494">
                  <c:v>60.022998809814453</c:v>
                </c:pt>
                <c:pt idx="5495">
                  <c:v>60.022998809814453</c:v>
                </c:pt>
                <c:pt idx="5496">
                  <c:v>60.020999908447266</c:v>
                </c:pt>
                <c:pt idx="5497">
                  <c:v>60.020999908447266</c:v>
                </c:pt>
                <c:pt idx="5498">
                  <c:v>60.020000457763672</c:v>
                </c:pt>
                <c:pt idx="5499">
                  <c:v>60.020000457763672</c:v>
                </c:pt>
                <c:pt idx="5500">
                  <c:v>60.019001007080078</c:v>
                </c:pt>
                <c:pt idx="5501">
                  <c:v>60.019001007080078</c:v>
                </c:pt>
                <c:pt idx="5502">
                  <c:v>60.019001007080078</c:v>
                </c:pt>
                <c:pt idx="5503">
                  <c:v>60.019001007080078</c:v>
                </c:pt>
                <c:pt idx="5504">
                  <c:v>60.016998291015625</c:v>
                </c:pt>
                <c:pt idx="5505">
                  <c:v>60.016998291015625</c:v>
                </c:pt>
                <c:pt idx="5506">
                  <c:v>60.018001556396484</c:v>
                </c:pt>
                <c:pt idx="5507">
                  <c:v>60.018001556396484</c:v>
                </c:pt>
                <c:pt idx="5508">
                  <c:v>60.014999389648438</c:v>
                </c:pt>
                <c:pt idx="5509">
                  <c:v>60.014999389648438</c:v>
                </c:pt>
                <c:pt idx="5510">
                  <c:v>60.014999389648438</c:v>
                </c:pt>
                <c:pt idx="5511">
                  <c:v>60.014999389648438</c:v>
                </c:pt>
                <c:pt idx="5512">
                  <c:v>60.015998840332031</c:v>
                </c:pt>
                <c:pt idx="5513">
                  <c:v>60.015998840332031</c:v>
                </c:pt>
                <c:pt idx="5514">
                  <c:v>60.015998840332031</c:v>
                </c:pt>
                <c:pt idx="5515">
                  <c:v>60.015998840332031</c:v>
                </c:pt>
                <c:pt idx="5516">
                  <c:v>60.018001556396484</c:v>
                </c:pt>
                <c:pt idx="5517">
                  <c:v>60.018001556396484</c:v>
                </c:pt>
                <c:pt idx="5518">
                  <c:v>60.020000457763672</c:v>
                </c:pt>
                <c:pt idx="5519">
                  <c:v>60.020000457763672</c:v>
                </c:pt>
                <c:pt idx="5520">
                  <c:v>60.020999908447266</c:v>
                </c:pt>
                <c:pt idx="5521">
                  <c:v>60.020999908447266</c:v>
                </c:pt>
                <c:pt idx="5522">
                  <c:v>60.020999908447266</c:v>
                </c:pt>
                <c:pt idx="5523">
                  <c:v>60.020999908447266</c:v>
                </c:pt>
                <c:pt idx="5524">
                  <c:v>60.020000457763672</c:v>
                </c:pt>
                <c:pt idx="5525">
                  <c:v>60.020000457763672</c:v>
                </c:pt>
                <c:pt idx="5526">
                  <c:v>60.020000457763672</c:v>
                </c:pt>
                <c:pt idx="5527">
                  <c:v>60.020000457763672</c:v>
                </c:pt>
                <c:pt idx="5528">
                  <c:v>60.021999359130859</c:v>
                </c:pt>
                <c:pt idx="5529">
                  <c:v>60.021999359130859</c:v>
                </c:pt>
                <c:pt idx="5530">
                  <c:v>60.022998809814453</c:v>
                </c:pt>
                <c:pt idx="5531">
                  <c:v>60.022998809814453</c:v>
                </c:pt>
                <c:pt idx="5532">
                  <c:v>60.020999908447266</c:v>
                </c:pt>
                <c:pt idx="5533">
                  <c:v>60.020999908447266</c:v>
                </c:pt>
                <c:pt idx="5534">
                  <c:v>60.019001007080078</c:v>
                </c:pt>
                <c:pt idx="5535">
                  <c:v>60.019001007080078</c:v>
                </c:pt>
                <c:pt idx="5536">
                  <c:v>60.020000457763672</c:v>
                </c:pt>
                <c:pt idx="5537">
                  <c:v>60.020000457763672</c:v>
                </c:pt>
                <c:pt idx="5538">
                  <c:v>60.022998809814453</c:v>
                </c:pt>
                <c:pt idx="5539">
                  <c:v>60.022998809814453</c:v>
                </c:pt>
                <c:pt idx="5540">
                  <c:v>60.018001556396484</c:v>
                </c:pt>
                <c:pt idx="5541">
                  <c:v>60.018001556396484</c:v>
                </c:pt>
                <c:pt idx="5542">
                  <c:v>60.018001556396484</c:v>
                </c:pt>
                <c:pt idx="5543">
                  <c:v>60.018001556396484</c:v>
                </c:pt>
                <c:pt idx="5544">
                  <c:v>60.016998291015625</c:v>
                </c:pt>
                <c:pt idx="5545">
                  <c:v>60.016998291015625</c:v>
                </c:pt>
                <c:pt idx="5546">
                  <c:v>60.014999389648438</c:v>
                </c:pt>
                <c:pt idx="5547">
                  <c:v>60.014999389648438</c:v>
                </c:pt>
                <c:pt idx="5548">
                  <c:v>60.018001556396484</c:v>
                </c:pt>
                <c:pt idx="5549">
                  <c:v>60.018001556396484</c:v>
                </c:pt>
                <c:pt idx="5550">
                  <c:v>60.018001556396484</c:v>
                </c:pt>
                <c:pt idx="5551">
                  <c:v>60.018001556396484</c:v>
                </c:pt>
                <c:pt idx="5552">
                  <c:v>60.015998840332031</c:v>
                </c:pt>
                <c:pt idx="5553">
                  <c:v>60.015998840332031</c:v>
                </c:pt>
                <c:pt idx="5554">
                  <c:v>60.018001556396484</c:v>
                </c:pt>
                <c:pt idx="5555">
                  <c:v>60.018001556396484</c:v>
                </c:pt>
                <c:pt idx="5556">
                  <c:v>60.014999389648438</c:v>
                </c:pt>
                <c:pt idx="5557">
                  <c:v>60.014999389648438</c:v>
                </c:pt>
                <c:pt idx="5558">
                  <c:v>60.013999938964844</c:v>
                </c:pt>
                <c:pt idx="5559">
                  <c:v>60.013999938964844</c:v>
                </c:pt>
                <c:pt idx="5560">
                  <c:v>60.011001586914063</c:v>
                </c:pt>
                <c:pt idx="5561">
                  <c:v>60.011001586914063</c:v>
                </c:pt>
                <c:pt idx="5562">
                  <c:v>60.009998321533203</c:v>
                </c:pt>
                <c:pt idx="5563">
                  <c:v>60.009998321533203</c:v>
                </c:pt>
                <c:pt idx="5564">
                  <c:v>60.011001586914063</c:v>
                </c:pt>
                <c:pt idx="5565">
                  <c:v>60.011001586914063</c:v>
                </c:pt>
                <c:pt idx="5566">
                  <c:v>60.009998321533203</c:v>
                </c:pt>
                <c:pt idx="5567">
                  <c:v>60.009998321533203</c:v>
                </c:pt>
                <c:pt idx="5568">
                  <c:v>60.007999420166016</c:v>
                </c:pt>
                <c:pt idx="5569">
                  <c:v>60.007999420166016</c:v>
                </c:pt>
                <c:pt idx="5570">
                  <c:v>60.009998321533203</c:v>
                </c:pt>
                <c:pt idx="5571">
                  <c:v>60.009998321533203</c:v>
                </c:pt>
                <c:pt idx="5572">
                  <c:v>60.01300048828125</c:v>
                </c:pt>
                <c:pt idx="5573">
                  <c:v>60.01300048828125</c:v>
                </c:pt>
                <c:pt idx="5574">
                  <c:v>60.013999938964844</c:v>
                </c:pt>
                <c:pt idx="5575">
                  <c:v>60.013999938964844</c:v>
                </c:pt>
                <c:pt idx="5576">
                  <c:v>60.012001037597656</c:v>
                </c:pt>
                <c:pt idx="5577">
                  <c:v>60.012001037597656</c:v>
                </c:pt>
                <c:pt idx="5578">
                  <c:v>60.011001586914063</c:v>
                </c:pt>
                <c:pt idx="5579">
                  <c:v>60.011001586914063</c:v>
                </c:pt>
                <c:pt idx="5580">
                  <c:v>60.009998321533203</c:v>
                </c:pt>
                <c:pt idx="5581">
                  <c:v>60.009998321533203</c:v>
                </c:pt>
                <c:pt idx="5582">
                  <c:v>60.006999969482422</c:v>
                </c:pt>
                <c:pt idx="5583">
                  <c:v>60.006999969482422</c:v>
                </c:pt>
                <c:pt idx="5584">
                  <c:v>60.004001617431641</c:v>
                </c:pt>
                <c:pt idx="5585">
                  <c:v>60.004001617431641</c:v>
                </c:pt>
                <c:pt idx="5586">
                  <c:v>60.000999450683594</c:v>
                </c:pt>
                <c:pt idx="5587">
                  <c:v>60.000999450683594</c:v>
                </c:pt>
                <c:pt idx="5588">
                  <c:v>60</c:v>
                </c:pt>
                <c:pt idx="5589">
                  <c:v>60</c:v>
                </c:pt>
                <c:pt idx="5590">
                  <c:v>59.999000549316406</c:v>
                </c:pt>
                <c:pt idx="5591">
                  <c:v>59.999000549316406</c:v>
                </c:pt>
                <c:pt idx="5592">
                  <c:v>59.994998931884766</c:v>
                </c:pt>
                <c:pt idx="5593">
                  <c:v>59.994998931884766</c:v>
                </c:pt>
                <c:pt idx="5594">
                  <c:v>59.992000579833984</c:v>
                </c:pt>
                <c:pt idx="5595">
                  <c:v>59.992000579833984</c:v>
                </c:pt>
                <c:pt idx="5596">
                  <c:v>59.986000061035156</c:v>
                </c:pt>
                <c:pt idx="5597">
                  <c:v>59.986000061035156</c:v>
                </c:pt>
                <c:pt idx="5598">
                  <c:v>59.984001159667969</c:v>
                </c:pt>
                <c:pt idx="5599">
                  <c:v>59.984001159667969</c:v>
                </c:pt>
                <c:pt idx="5600">
                  <c:v>59.981998443603516</c:v>
                </c:pt>
                <c:pt idx="5601">
                  <c:v>59.981998443603516</c:v>
                </c:pt>
                <c:pt idx="5602">
                  <c:v>59.981998443603516</c:v>
                </c:pt>
                <c:pt idx="5603">
                  <c:v>59.981998443603516</c:v>
                </c:pt>
                <c:pt idx="5604">
                  <c:v>59.979000091552734</c:v>
                </c:pt>
                <c:pt idx="5605">
                  <c:v>59.979000091552734</c:v>
                </c:pt>
                <c:pt idx="5606">
                  <c:v>59.977001190185547</c:v>
                </c:pt>
                <c:pt idx="5607">
                  <c:v>59.977001190185547</c:v>
                </c:pt>
                <c:pt idx="5608">
                  <c:v>59.976001739501953</c:v>
                </c:pt>
                <c:pt idx="5609">
                  <c:v>59.976001739501953</c:v>
                </c:pt>
                <c:pt idx="5610">
                  <c:v>59.977001190185547</c:v>
                </c:pt>
                <c:pt idx="5611">
                  <c:v>59.977001190185547</c:v>
                </c:pt>
                <c:pt idx="5612">
                  <c:v>59.976001739501953</c:v>
                </c:pt>
                <c:pt idx="5613">
                  <c:v>59.976001739501953</c:v>
                </c:pt>
                <c:pt idx="5614">
                  <c:v>59.9739990234375</c:v>
                </c:pt>
                <c:pt idx="5615">
                  <c:v>59.9739990234375</c:v>
                </c:pt>
                <c:pt idx="5616">
                  <c:v>59.971000671386719</c:v>
                </c:pt>
                <c:pt idx="5617">
                  <c:v>59.971000671386719</c:v>
                </c:pt>
                <c:pt idx="5618">
                  <c:v>59.974998474121094</c:v>
                </c:pt>
                <c:pt idx="5619">
                  <c:v>59.974998474121094</c:v>
                </c:pt>
                <c:pt idx="5620">
                  <c:v>59.9739990234375</c:v>
                </c:pt>
                <c:pt idx="5621">
                  <c:v>59.9739990234375</c:v>
                </c:pt>
                <c:pt idx="5622">
                  <c:v>59.972999572753906</c:v>
                </c:pt>
                <c:pt idx="5623">
                  <c:v>59.972999572753906</c:v>
                </c:pt>
                <c:pt idx="5624">
                  <c:v>59.970001220703125</c:v>
                </c:pt>
                <c:pt idx="5625">
                  <c:v>59.970001220703125</c:v>
                </c:pt>
                <c:pt idx="5626">
                  <c:v>59.969001770019531</c:v>
                </c:pt>
                <c:pt idx="5627">
                  <c:v>59.969001770019531</c:v>
                </c:pt>
                <c:pt idx="5628">
                  <c:v>59.967998504638672</c:v>
                </c:pt>
                <c:pt idx="5629">
                  <c:v>59.967998504638672</c:v>
                </c:pt>
                <c:pt idx="5630">
                  <c:v>59.970001220703125</c:v>
                </c:pt>
                <c:pt idx="5631">
                  <c:v>59.970001220703125</c:v>
                </c:pt>
                <c:pt idx="5632">
                  <c:v>59.970001220703125</c:v>
                </c:pt>
                <c:pt idx="5633">
                  <c:v>59.970001220703125</c:v>
                </c:pt>
                <c:pt idx="5634">
                  <c:v>59.969001770019531</c:v>
                </c:pt>
                <c:pt idx="5635">
                  <c:v>59.969001770019531</c:v>
                </c:pt>
                <c:pt idx="5636">
                  <c:v>59.971000671386719</c:v>
                </c:pt>
                <c:pt idx="5637">
                  <c:v>59.971000671386719</c:v>
                </c:pt>
                <c:pt idx="5638">
                  <c:v>59.972000122070313</c:v>
                </c:pt>
                <c:pt idx="5639">
                  <c:v>59.972000122070313</c:v>
                </c:pt>
                <c:pt idx="5640">
                  <c:v>59.972000122070313</c:v>
                </c:pt>
                <c:pt idx="5641">
                  <c:v>59.972000122070313</c:v>
                </c:pt>
                <c:pt idx="5642">
                  <c:v>59.970001220703125</c:v>
                </c:pt>
                <c:pt idx="5643">
                  <c:v>59.970001220703125</c:v>
                </c:pt>
                <c:pt idx="5644">
                  <c:v>59.970001220703125</c:v>
                </c:pt>
                <c:pt idx="5645">
                  <c:v>59.970001220703125</c:v>
                </c:pt>
                <c:pt idx="5646">
                  <c:v>59.971000671386719</c:v>
                </c:pt>
                <c:pt idx="5647">
                  <c:v>59.971000671386719</c:v>
                </c:pt>
                <c:pt idx="5648">
                  <c:v>59.971000671386719</c:v>
                </c:pt>
                <c:pt idx="5649">
                  <c:v>59.971000671386719</c:v>
                </c:pt>
                <c:pt idx="5650">
                  <c:v>59.970001220703125</c:v>
                </c:pt>
                <c:pt idx="5651">
                  <c:v>59.970001220703125</c:v>
                </c:pt>
                <c:pt idx="5652">
                  <c:v>59.971000671386719</c:v>
                </c:pt>
                <c:pt idx="5653">
                  <c:v>59.971000671386719</c:v>
                </c:pt>
                <c:pt idx="5654">
                  <c:v>59.970001220703125</c:v>
                </c:pt>
                <c:pt idx="5655">
                  <c:v>59.970001220703125</c:v>
                </c:pt>
                <c:pt idx="5656">
                  <c:v>59.967998504638672</c:v>
                </c:pt>
                <c:pt idx="5657">
                  <c:v>59.967998504638672</c:v>
                </c:pt>
                <c:pt idx="5658">
                  <c:v>59.964000701904297</c:v>
                </c:pt>
                <c:pt idx="5659">
                  <c:v>59.964000701904297</c:v>
                </c:pt>
                <c:pt idx="5660">
                  <c:v>59.965999603271484</c:v>
                </c:pt>
                <c:pt idx="5661">
                  <c:v>59.965999603271484</c:v>
                </c:pt>
                <c:pt idx="5662">
                  <c:v>59.965999603271484</c:v>
                </c:pt>
                <c:pt idx="5663">
                  <c:v>59.965999603271484</c:v>
                </c:pt>
                <c:pt idx="5664">
                  <c:v>59.965999603271484</c:v>
                </c:pt>
                <c:pt idx="5665">
                  <c:v>59.965999603271484</c:v>
                </c:pt>
                <c:pt idx="5666">
                  <c:v>59.966999053955078</c:v>
                </c:pt>
                <c:pt idx="5667">
                  <c:v>59.966999053955078</c:v>
                </c:pt>
                <c:pt idx="5668">
                  <c:v>59.965999603271484</c:v>
                </c:pt>
                <c:pt idx="5669">
                  <c:v>59.965999603271484</c:v>
                </c:pt>
                <c:pt idx="5670">
                  <c:v>59.965000152587891</c:v>
                </c:pt>
                <c:pt idx="5671">
                  <c:v>59.965000152587891</c:v>
                </c:pt>
                <c:pt idx="5672">
                  <c:v>59.965000152587891</c:v>
                </c:pt>
                <c:pt idx="5673">
                  <c:v>59.965000152587891</c:v>
                </c:pt>
                <c:pt idx="5674">
                  <c:v>59.962001800537109</c:v>
                </c:pt>
                <c:pt idx="5675">
                  <c:v>59.962001800537109</c:v>
                </c:pt>
                <c:pt idx="5676">
                  <c:v>59.963001251220703</c:v>
                </c:pt>
                <c:pt idx="5677">
                  <c:v>59.963001251220703</c:v>
                </c:pt>
                <c:pt idx="5678">
                  <c:v>59.964000701904297</c:v>
                </c:pt>
                <c:pt idx="5679">
                  <c:v>59.964000701904297</c:v>
                </c:pt>
                <c:pt idx="5680">
                  <c:v>59.964000701904297</c:v>
                </c:pt>
                <c:pt idx="5681">
                  <c:v>59.964000701904297</c:v>
                </c:pt>
                <c:pt idx="5682">
                  <c:v>59.963001251220703</c:v>
                </c:pt>
                <c:pt idx="5683">
                  <c:v>59.963001251220703</c:v>
                </c:pt>
                <c:pt idx="5684">
                  <c:v>59.964000701904297</c:v>
                </c:pt>
                <c:pt idx="5685">
                  <c:v>59.964000701904297</c:v>
                </c:pt>
                <c:pt idx="5686">
                  <c:v>59.965999603271484</c:v>
                </c:pt>
                <c:pt idx="5687">
                  <c:v>59.965999603271484</c:v>
                </c:pt>
                <c:pt idx="5688">
                  <c:v>59.965999603271484</c:v>
                </c:pt>
                <c:pt idx="5689">
                  <c:v>59.965999603271484</c:v>
                </c:pt>
                <c:pt idx="5690">
                  <c:v>59.965999603271484</c:v>
                </c:pt>
                <c:pt idx="5691">
                  <c:v>59.965999603271484</c:v>
                </c:pt>
                <c:pt idx="5692">
                  <c:v>59.963001251220703</c:v>
                </c:pt>
                <c:pt idx="5693">
                  <c:v>59.963001251220703</c:v>
                </c:pt>
                <c:pt idx="5694">
                  <c:v>59.963001251220703</c:v>
                </c:pt>
                <c:pt idx="5695">
                  <c:v>59.963001251220703</c:v>
                </c:pt>
                <c:pt idx="5696">
                  <c:v>59.96099853515625</c:v>
                </c:pt>
                <c:pt idx="5697">
                  <c:v>59.96099853515625</c:v>
                </c:pt>
                <c:pt idx="5698">
                  <c:v>59.96099853515625</c:v>
                </c:pt>
                <c:pt idx="5699">
                  <c:v>59.96099853515625</c:v>
                </c:pt>
                <c:pt idx="5700">
                  <c:v>59.962001800537109</c:v>
                </c:pt>
                <c:pt idx="5701">
                  <c:v>59.962001800537109</c:v>
                </c:pt>
                <c:pt idx="5702">
                  <c:v>59.964000701904297</c:v>
                </c:pt>
                <c:pt idx="5703">
                  <c:v>59.964000701904297</c:v>
                </c:pt>
                <c:pt idx="5704">
                  <c:v>59.965000152587891</c:v>
                </c:pt>
                <c:pt idx="5705">
                  <c:v>59.965000152587891</c:v>
                </c:pt>
                <c:pt idx="5706">
                  <c:v>59.965999603271484</c:v>
                </c:pt>
                <c:pt idx="5707">
                  <c:v>59.965999603271484</c:v>
                </c:pt>
                <c:pt idx="5708">
                  <c:v>59.966999053955078</c:v>
                </c:pt>
                <c:pt idx="5709">
                  <c:v>59.966999053955078</c:v>
                </c:pt>
                <c:pt idx="5710">
                  <c:v>59.969001770019531</c:v>
                </c:pt>
                <c:pt idx="5711">
                  <c:v>59.969001770019531</c:v>
                </c:pt>
                <c:pt idx="5712">
                  <c:v>59.967998504638672</c:v>
                </c:pt>
                <c:pt idx="5713">
                  <c:v>59.967998504638672</c:v>
                </c:pt>
                <c:pt idx="5714">
                  <c:v>59.965999603271484</c:v>
                </c:pt>
                <c:pt idx="5715">
                  <c:v>59.965999603271484</c:v>
                </c:pt>
                <c:pt idx="5716">
                  <c:v>59.964000701904297</c:v>
                </c:pt>
                <c:pt idx="5717">
                  <c:v>59.964000701904297</c:v>
                </c:pt>
                <c:pt idx="5718">
                  <c:v>59.962001800537109</c:v>
                </c:pt>
                <c:pt idx="5719">
                  <c:v>59.962001800537109</c:v>
                </c:pt>
                <c:pt idx="5720">
                  <c:v>59.964000701904297</c:v>
                </c:pt>
                <c:pt idx="5721">
                  <c:v>59.964000701904297</c:v>
                </c:pt>
                <c:pt idx="5722">
                  <c:v>59.966999053955078</c:v>
                </c:pt>
                <c:pt idx="5723">
                  <c:v>59.966999053955078</c:v>
                </c:pt>
                <c:pt idx="5724">
                  <c:v>59.967998504638672</c:v>
                </c:pt>
                <c:pt idx="5725">
                  <c:v>59.967998504638672</c:v>
                </c:pt>
                <c:pt idx="5726">
                  <c:v>59.970001220703125</c:v>
                </c:pt>
                <c:pt idx="5727">
                  <c:v>59.970001220703125</c:v>
                </c:pt>
                <c:pt idx="5728">
                  <c:v>59.967998504638672</c:v>
                </c:pt>
                <c:pt idx="5729">
                  <c:v>59.967998504638672</c:v>
                </c:pt>
                <c:pt idx="5730">
                  <c:v>59.965000152587891</c:v>
                </c:pt>
                <c:pt idx="5731">
                  <c:v>59.965000152587891</c:v>
                </c:pt>
                <c:pt idx="5732">
                  <c:v>59.963001251220703</c:v>
                </c:pt>
                <c:pt idx="5733">
                  <c:v>59.963001251220703</c:v>
                </c:pt>
                <c:pt idx="5734">
                  <c:v>59.965000152587891</c:v>
                </c:pt>
                <c:pt idx="5735">
                  <c:v>59.965000152587891</c:v>
                </c:pt>
                <c:pt idx="5736">
                  <c:v>59.966999053955078</c:v>
                </c:pt>
                <c:pt idx="5737">
                  <c:v>59.966999053955078</c:v>
                </c:pt>
                <c:pt idx="5738">
                  <c:v>59.967998504638672</c:v>
                </c:pt>
                <c:pt idx="5739">
                  <c:v>59.967998504638672</c:v>
                </c:pt>
                <c:pt idx="5740">
                  <c:v>59.970001220703125</c:v>
                </c:pt>
                <c:pt idx="5741">
                  <c:v>59.970001220703125</c:v>
                </c:pt>
                <c:pt idx="5742">
                  <c:v>59.967998504638672</c:v>
                </c:pt>
                <c:pt idx="5743">
                  <c:v>59.967998504638672</c:v>
                </c:pt>
                <c:pt idx="5744">
                  <c:v>59.970001220703125</c:v>
                </c:pt>
                <c:pt idx="5745">
                  <c:v>59.970001220703125</c:v>
                </c:pt>
                <c:pt idx="5746">
                  <c:v>59.9739990234375</c:v>
                </c:pt>
                <c:pt idx="5747">
                  <c:v>59.9739990234375</c:v>
                </c:pt>
                <c:pt idx="5748">
                  <c:v>59.977001190185547</c:v>
                </c:pt>
                <c:pt idx="5749">
                  <c:v>59.977001190185547</c:v>
                </c:pt>
                <c:pt idx="5750">
                  <c:v>59.979000091552734</c:v>
                </c:pt>
                <c:pt idx="5751">
                  <c:v>59.979000091552734</c:v>
                </c:pt>
                <c:pt idx="5752">
                  <c:v>59.976001739501953</c:v>
                </c:pt>
                <c:pt idx="5753">
                  <c:v>59.976001739501953</c:v>
                </c:pt>
                <c:pt idx="5754">
                  <c:v>59.979000091552734</c:v>
                </c:pt>
                <c:pt idx="5755">
                  <c:v>59.979000091552734</c:v>
                </c:pt>
                <c:pt idx="5756">
                  <c:v>59.983001708984375</c:v>
                </c:pt>
                <c:pt idx="5757">
                  <c:v>59.983001708984375</c:v>
                </c:pt>
                <c:pt idx="5758">
                  <c:v>59.985000610351563</c:v>
                </c:pt>
                <c:pt idx="5759">
                  <c:v>59.985000610351563</c:v>
                </c:pt>
                <c:pt idx="5760">
                  <c:v>59.984001159667969</c:v>
                </c:pt>
                <c:pt idx="5761">
                  <c:v>59.984001159667969</c:v>
                </c:pt>
                <c:pt idx="5762">
                  <c:v>59.983001708984375</c:v>
                </c:pt>
                <c:pt idx="5763">
                  <c:v>59.983001708984375</c:v>
                </c:pt>
                <c:pt idx="5764">
                  <c:v>59.984001159667969</c:v>
                </c:pt>
                <c:pt idx="5765">
                  <c:v>59.984001159667969</c:v>
                </c:pt>
                <c:pt idx="5766">
                  <c:v>59.985000610351563</c:v>
                </c:pt>
                <c:pt idx="5767">
                  <c:v>59.985000610351563</c:v>
                </c:pt>
                <c:pt idx="5768">
                  <c:v>59.983001708984375</c:v>
                </c:pt>
                <c:pt idx="5769">
                  <c:v>59.983001708984375</c:v>
                </c:pt>
                <c:pt idx="5770">
                  <c:v>59.987998962402344</c:v>
                </c:pt>
                <c:pt idx="5771">
                  <c:v>59.987998962402344</c:v>
                </c:pt>
                <c:pt idx="5772">
                  <c:v>59.987998962402344</c:v>
                </c:pt>
                <c:pt idx="5773">
                  <c:v>59.987998962402344</c:v>
                </c:pt>
                <c:pt idx="5774">
                  <c:v>59.98699951171875</c:v>
                </c:pt>
                <c:pt idx="5775">
                  <c:v>59.98699951171875</c:v>
                </c:pt>
                <c:pt idx="5776">
                  <c:v>59.987998962402344</c:v>
                </c:pt>
                <c:pt idx="5777">
                  <c:v>59.987998962402344</c:v>
                </c:pt>
                <c:pt idx="5778">
                  <c:v>59.990001678466797</c:v>
                </c:pt>
                <c:pt idx="5779">
                  <c:v>59.990001678466797</c:v>
                </c:pt>
                <c:pt idx="5780">
                  <c:v>59.986000061035156</c:v>
                </c:pt>
                <c:pt idx="5781">
                  <c:v>59.986000061035156</c:v>
                </c:pt>
                <c:pt idx="5782">
                  <c:v>59.985000610351563</c:v>
                </c:pt>
                <c:pt idx="5783">
                  <c:v>59.985000610351563</c:v>
                </c:pt>
                <c:pt idx="5784">
                  <c:v>59.986000061035156</c:v>
                </c:pt>
                <c:pt idx="5785">
                  <c:v>59.986000061035156</c:v>
                </c:pt>
                <c:pt idx="5786">
                  <c:v>59.985000610351563</c:v>
                </c:pt>
                <c:pt idx="5787">
                  <c:v>59.985000610351563</c:v>
                </c:pt>
                <c:pt idx="5788">
                  <c:v>59.983001708984375</c:v>
                </c:pt>
                <c:pt idx="5789">
                  <c:v>59.983001708984375</c:v>
                </c:pt>
                <c:pt idx="5790">
                  <c:v>59.983001708984375</c:v>
                </c:pt>
                <c:pt idx="5791">
                  <c:v>59.983001708984375</c:v>
                </c:pt>
                <c:pt idx="5792">
                  <c:v>59.981998443603516</c:v>
                </c:pt>
                <c:pt idx="5793">
                  <c:v>59.981998443603516</c:v>
                </c:pt>
                <c:pt idx="5794">
                  <c:v>59.980998992919922</c:v>
                </c:pt>
                <c:pt idx="5795">
                  <c:v>59.980998992919922</c:v>
                </c:pt>
                <c:pt idx="5796">
                  <c:v>59.978000640869141</c:v>
                </c:pt>
                <c:pt idx="5797">
                  <c:v>59.978000640869141</c:v>
                </c:pt>
                <c:pt idx="5798">
                  <c:v>59.978000640869141</c:v>
                </c:pt>
                <c:pt idx="5799">
                  <c:v>59.978000640869141</c:v>
                </c:pt>
                <c:pt idx="5800">
                  <c:v>59.979999542236328</c:v>
                </c:pt>
                <c:pt idx="5801">
                  <c:v>59.979999542236328</c:v>
                </c:pt>
                <c:pt idx="5802">
                  <c:v>59.979999542236328</c:v>
                </c:pt>
                <c:pt idx="5803">
                  <c:v>59.979999542236328</c:v>
                </c:pt>
                <c:pt idx="5804">
                  <c:v>59.980998992919922</c:v>
                </c:pt>
                <c:pt idx="5805">
                  <c:v>59.980998992919922</c:v>
                </c:pt>
                <c:pt idx="5806">
                  <c:v>59.981998443603516</c:v>
                </c:pt>
                <c:pt idx="5807">
                  <c:v>59.981998443603516</c:v>
                </c:pt>
                <c:pt idx="5808">
                  <c:v>59.979000091552734</c:v>
                </c:pt>
                <c:pt idx="5809">
                  <c:v>59.979000091552734</c:v>
                </c:pt>
                <c:pt idx="5810">
                  <c:v>59.979999542236328</c:v>
                </c:pt>
                <c:pt idx="5811">
                  <c:v>59.979999542236328</c:v>
                </c:pt>
                <c:pt idx="5812">
                  <c:v>59.981998443603516</c:v>
                </c:pt>
                <c:pt idx="5813">
                  <c:v>59.981998443603516</c:v>
                </c:pt>
                <c:pt idx="5814">
                  <c:v>59.986000061035156</c:v>
                </c:pt>
                <c:pt idx="5815">
                  <c:v>59.986000061035156</c:v>
                </c:pt>
                <c:pt idx="5816">
                  <c:v>59.987998962402344</c:v>
                </c:pt>
                <c:pt idx="5817">
                  <c:v>59.987998962402344</c:v>
                </c:pt>
                <c:pt idx="5818">
                  <c:v>59.987998962402344</c:v>
                </c:pt>
                <c:pt idx="5819">
                  <c:v>59.987998962402344</c:v>
                </c:pt>
                <c:pt idx="5820">
                  <c:v>59.990001678466797</c:v>
                </c:pt>
                <c:pt idx="5821">
                  <c:v>59.990001678466797</c:v>
                </c:pt>
                <c:pt idx="5822">
                  <c:v>59.992000579833984</c:v>
                </c:pt>
                <c:pt idx="5823">
                  <c:v>59.992000579833984</c:v>
                </c:pt>
                <c:pt idx="5824">
                  <c:v>59.993000030517578</c:v>
                </c:pt>
                <c:pt idx="5825">
                  <c:v>59.993000030517578</c:v>
                </c:pt>
                <c:pt idx="5826">
                  <c:v>59.991001129150391</c:v>
                </c:pt>
                <c:pt idx="5827">
                  <c:v>59.991001129150391</c:v>
                </c:pt>
                <c:pt idx="5828">
                  <c:v>59.988998413085937</c:v>
                </c:pt>
                <c:pt idx="5829">
                  <c:v>59.988998413085937</c:v>
                </c:pt>
                <c:pt idx="5830">
                  <c:v>59.990001678466797</c:v>
                </c:pt>
                <c:pt idx="5831">
                  <c:v>59.990001678466797</c:v>
                </c:pt>
                <c:pt idx="5832">
                  <c:v>59.992000579833984</c:v>
                </c:pt>
                <c:pt idx="5833">
                  <c:v>59.992000579833984</c:v>
                </c:pt>
                <c:pt idx="5834">
                  <c:v>59.994998931884766</c:v>
                </c:pt>
                <c:pt idx="5835">
                  <c:v>59.994998931884766</c:v>
                </c:pt>
                <c:pt idx="5836">
                  <c:v>59.994998931884766</c:v>
                </c:pt>
                <c:pt idx="5837">
                  <c:v>59.994998931884766</c:v>
                </c:pt>
                <c:pt idx="5838">
                  <c:v>59.993999481201172</c:v>
                </c:pt>
                <c:pt idx="5839">
                  <c:v>59.993999481201172</c:v>
                </c:pt>
                <c:pt idx="5840">
                  <c:v>59.994998931884766</c:v>
                </c:pt>
                <c:pt idx="5841">
                  <c:v>59.994998931884766</c:v>
                </c:pt>
                <c:pt idx="5842">
                  <c:v>59.995998382568359</c:v>
                </c:pt>
                <c:pt idx="5843">
                  <c:v>59.995998382568359</c:v>
                </c:pt>
                <c:pt idx="5844">
                  <c:v>60.000999450683594</c:v>
                </c:pt>
                <c:pt idx="5845">
                  <c:v>60.000999450683594</c:v>
                </c:pt>
                <c:pt idx="5846">
                  <c:v>60.004001617431641</c:v>
                </c:pt>
                <c:pt idx="5847">
                  <c:v>60.004001617431641</c:v>
                </c:pt>
                <c:pt idx="5848">
                  <c:v>60.006999969482422</c:v>
                </c:pt>
                <c:pt idx="5849">
                  <c:v>60.006999969482422</c:v>
                </c:pt>
                <c:pt idx="5850">
                  <c:v>60.009998321533203</c:v>
                </c:pt>
                <c:pt idx="5851">
                  <c:v>60.009998321533203</c:v>
                </c:pt>
                <c:pt idx="5852">
                  <c:v>60.011001586914063</c:v>
                </c:pt>
                <c:pt idx="5853">
                  <c:v>60.011001586914063</c:v>
                </c:pt>
                <c:pt idx="5854">
                  <c:v>60.011001586914063</c:v>
                </c:pt>
                <c:pt idx="5855">
                  <c:v>60.011001586914063</c:v>
                </c:pt>
                <c:pt idx="5856">
                  <c:v>60.009998321533203</c:v>
                </c:pt>
                <c:pt idx="5857">
                  <c:v>60.009998321533203</c:v>
                </c:pt>
                <c:pt idx="5858">
                  <c:v>60.008998870849609</c:v>
                </c:pt>
                <c:pt idx="5859">
                  <c:v>60.008998870849609</c:v>
                </c:pt>
                <c:pt idx="5860">
                  <c:v>60.007999420166016</c:v>
                </c:pt>
                <c:pt idx="5861">
                  <c:v>60.007999420166016</c:v>
                </c:pt>
                <c:pt idx="5862">
                  <c:v>60.009998321533203</c:v>
                </c:pt>
                <c:pt idx="5863">
                  <c:v>60.009998321533203</c:v>
                </c:pt>
                <c:pt idx="5864">
                  <c:v>60.014999389648438</c:v>
                </c:pt>
                <c:pt idx="5865">
                  <c:v>60.014999389648438</c:v>
                </c:pt>
                <c:pt idx="5866">
                  <c:v>60.018001556396484</c:v>
                </c:pt>
                <c:pt idx="5867">
                  <c:v>60.018001556396484</c:v>
                </c:pt>
                <c:pt idx="5868">
                  <c:v>60.019001007080078</c:v>
                </c:pt>
                <c:pt idx="5869">
                  <c:v>60.019001007080078</c:v>
                </c:pt>
                <c:pt idx="5870">
                  <c:v>60.021999359130859</c:v>
                </c:pt>
                <c:pt idx="5871">
                  <c:v>60.021999359130859</c:v>
                </c:pt>
                <c:pt idx="5872">
                  <c:v>60.020000457763672</c:v>
                </c:pt>
                <c:pt idx="5873">
                  <c:v>60.020000457763672</c:v>
                </c:pt>
                <c:pt idx="5874">
                  <c:v>60.020999908447266</c:v>
                </c:pt>
                <c:pt idx="5875">
                  <c:v>60.020999908447266</c:v>
                </c:pt>
                <c:pt idx="5876">
                  <c:v>60.020999908447266</c:v>
                </c:pt>
                <c:pt idx="5877">
                  <c:v>60.020999908447266</c:v>
                </c:pt>
                <c:pt idx="5878">
                  <c:v>60.020999908447266</c:v>
                </c:pt>
                <c:pt idx="5879">
                  <c:v>60.020999908447266</c:v>
                </c:pt>
                <c:pt idx="5880">
                  <c:v>60.022998809814453</c:v>
                </c:pt>
                <c:pt idx="5881">
                  <c:v>60.022998809814453</c:v>
                </c:pt>
                <c:pt idx="5882">
                  <c:v>60.021999359130859</c:v>
                </c:pt>
                <c:pt idx="5883">
                  <c:v>60.021999359130859</c:v>
                </c:pt>
                <c:pt idx="5884">
                  <c:v>60.021999359130859</c:v>
                </c:pt>
                <c:pt idx="5885">
                  <c:v>60.021999359130859</c:v>
                </c:pt>
                <c:pt idx="5886">
                  <c:v>60.025001525878906</c:v>
                </c:pt>
                <c:pt idx="5887">
                  <c:v>60.025001525878906</c:v>
                </c:pt>
                <c:pt idx="5888">
                  <c:v>60.021999359130859</c:v>
                </c:pt>
                <c:pt idx="5889">
                  <c:v>60.021999359130859</c:v>
                </c:pt>
                <c:pt idx="5890">
                  <c:v>60.023998260498047</c:v>
                </c:pt>
                <c:pt idx="5891">
                  <c:v>60.023998260498047</c:v>
                </c:pt>
                <c:pt idx="5892">
                  <c:v>60.023998260498047</c:v>
                </c:pt>
                <c:pt idx="5893">
                  <c:v>60.023998260498047</c:v>
                </c:pt>
                <c:pt idx="5894">
                  <c:v>60.020999908447266</c:v>
                </c:pt>
                <c:pt idx="5895">
                  <c:v>60.020999908447266</c:v>
                </c:pt>
                <c:pt idx="5896">
                  <c:v>60.023998260498047</c:v>
                </c:pt>
                <c:pt idx="5897">
                  <c:v>60.023998260498047</c:v>
                </c:pt>
                <c:pt idx="5898">
                  <c:v>60.021999359130859</c:v>
                </c:pt>
                <c:pt idx="5899">
                  <c:v>60.021999359130859</c:v>
                </c:pt>
                <c:pt idx="5900">
                  <c:v>60.020999908447266</c:v>
                </c:pt>
                <c:pt idx="5901">
                  <c:v>60.020999908447266</c:v>
                </c:pt>
                <c:pt idx="5902">
                  <c:v>60.021999359130859</c:v>
                </c:pt>
                <c:pt idx="5903">
                  <c:v>60.021999359130859</c:v>
                </c:pt>
                <c:pt idx="5904">
                  <c:v>60.020999908447266</c:v>
                </c:pt>
                <c:pt idx="5905">
                  <c:v>60.020999908447266</c:v>
                </c:pt>
                <c:pt idx="5906">
                  <c:v>60.022998809814453</c:v>
                </c:pt>
                <c:pt idx="5907">
                  <c:v>60.022998809814453</c:v>
                </c:pt>
                <c:pt idx="5908">
                  <c:v>60.025001525878906</c:v>
                </c:pt>
                <c:pt idx="5909">
                  <c:v>60.025001525878906</c:v>
                </c:pt>
                <c:pt idx="5910">
                  <c:v>60.025001525878906</c:v>
                </c:pt>
                <c:pt idx="5911">
                  <c:v>60.025001525878906</c:v>
                </c:pt>
                <c:pt idx="5912">
                  <c:v>60.023998260498047</c:v>
                </c:pt>
                <c:pt idx="5913">
                  <c:v>60.023998260498047</c:v>
                </c:pt>
                <c:pt idx="5914">
                  <c:v>60.025001525878906</c:v>
                </c:pt>
                <c:pt idx="5915">
                  <c:v>60.025001525878906</c:v>
                </c:pt>
                <c:pt idx="5916">
                  <c:v>60.023998260498047</c:v>
                </c:pt>
                <c:pt idx="5917">
                  <c:v>60.023998260498047</c:v>
                </c:pt>
                <c:pt idx="5918">
                  <c:v>60.021999359130859</c:v>
                </c:pt>
                <c:pt idx="5919">
                  <c:v>60.021999359130859</c:v>
                </c:pt>
                <c:pt idx="5920">
                  <c:v>60.021999359130859</c:v>
                </c:pt>
                <c:pt idx="5921">
                  <c:v>60.021999359130859</c:v>
                </c:pt>
                <c:pt idx="5922">
                  <c:v>60.021999359130859</c:v>
                </c:pt>
                <c:pt idx="5923">
                  <c:v>60.021999359130859</c:v>
                </c:pt>
                <c:pt idx="5924">
                  <c:v>60.022998809814453</c:v>
                </c:pt>
                <c:pt idx="5925">
                  <c:v>60.022998809814453</c:v>
                </c:pt>
                <c:pt idx="5926">
                  <c:v>60.023998260498047</c:v>
                </c:pt>
                <c:pt idx="5927">
                  <c:v>60.023998260498047</c:v>
                </c:pt>
                <c:pt idx="5928">
                  <c:v>60.028999328613281</c:v>
                </c:pt>
                <c:pt idx="5929">
                  <c:v>60.028999328613281</c:v>
                </c:pt>
                <c:pt idx="5930">
                  <c:v>60.028999328613281</c:v>
                </c:pt>
                <c:pt idx="5931">
                  <c:v>60.028999328613281</c:v>
                </c:pt>
                <c:pt idx="5932">
                  <c:v>60.030998229980469</c:v>
                </c:pt>
                <c:pt idx="5933">
                  <c:v>60.030998229980469</c:v>
                </c:pt>
                <c:pt idx="5934">
                  <c:v>60.029998779296875</c:v>
                </c:pt>
                <c:pt idx="5935">
                  <c:v>60.029998779296875</c:v>
                </c:pt>
                <c:pt idx="5936">
                  <c:v>60.029998779296875</c:v>
                </c:pt>
                <c:pt idx="5937">
                  <c:v>60.029998779296875</c:v>
                </c:pt>
                <c:pt idx="5938">
                  <c:v>60.030998229980469</c:v>
                </c:pt>
                <c:pt idx="5939">
                  <c:v>60.030998229980469</c:v>
                </c:pt>
                <c:pt idx="5940">
                  <c:v>60.029998779296875</c:v>
                </c:pt>
                <c:pt idx="5941">
                  <c:v>60.029998779296875</c:v>
                </c:pt>
                <c:pt idx="5942">
                  <c:v>60.028999328613281</c:v>
                </c:pt>
                <c:pt idx="5943">
                  <c:v>60.028999328613281</c:v>
                </c:pt>
                <c:pt idx="5944">
                  <c:v>60.028999328613281</c:v>
                </c:pt>
                <c:pt idx="5945">
                  <c:v>60.028999328613281</c:v>
                </c:pt>
                <c:pt idx="5946">
                  <c:v>60.029998779296875</c:v>
                </c:pt>
                <c:pt idx="5947">
                  <c:v>60.029998779296875</c:v>
                </c:pt>
                <c:pt idx="5948">
                  <c:v>60.030998229980469</c:v>
                </c:pt>
                <c:pt idx="5949">
                  <c:v>60.030998229980469</c:v>
                </c:pt>
                <c:pt idx="5950">
                  <c:v>60.030998229980469</c:v>
                </c:pt>
                <c:pt idx="5951">
                  <c:v>60.030998229980469</c:v>
                </c:pt>
                <c:pt idx="5952">
                  <c:v>60.029998779296875</c:v>
                </c:pt>
                <c:pt idx="5953">
                  <c:v>60.029998779296875</c:v>
                </c:pt>
                <c:pt idx="5954">
                  <c:v>60.028999328613281</c:v>
                </c:pt>
                <c:pt idx="5955">
                  <c:v>60.028999328613281</c:v>
                </c:pt>
                <c:pt idx="5956">
                  <c:v>60.029998779296875</c:v>
                </c:pt>
                <c:pt idx="5957">
                  <c:v>60.029998779296875</c:v>
                </c:pt>
                <c:pt idx="5958">
                  <c:v>60.029998779296875</c:v>
                </c:pt>
                <c:pt idx="5959">
                  <c:v>60.029998779296875</c:v>
                </c:pt>
                <c:pt idx="5960">
                  <c:v>60.0260009765625</c:v>
                </c:pt>
                <c:pt idx="5961">
                  <c:v>60.0260009765625</c:v>
                </c:pt>
                <c:pt idx="5962">
                  <c:v>60.023998260498047</c:v>
                </c:pt>
                <c:pt idx="5963">
                  <c:v>60.023998260498047</c:v>
                </c:pt>
                <c:pt idx="5964">
                  <c:v>60.022998809814453</c:v>
                </c:pt>
                <c:pt idx="5965">
                  <c:v>60.022998809814453</c:v>
                </c:pt>
                <c:pt idx="5966">
                  <c:v>60.023998260498047</c:v>
                </c:pt>
                <c:pt idx="5967">
                  <c:v>60.023998260498047</c:v>
                </c:pt>
                <c:pt idx="5968">
                  <c:v>60.0260009765625</c:v>
                </c:pt>
                <c:pt idx="5969">
                  <c:v>60.0260009765625</c:v>
                </c:pt>
                <c:pt idx="5970">
                  <c:v>60.027000427246094</c:v>
                </c:pt>
                <c:pt idx="5971">
                  <c:v>60.027000427246094</c:v>
                </c:pt>
                <c:pt idx="5972">
                  <c:v>60.0260009765625</c:v>
                </c:pt>
                <c:pt idx="5973">
                  <c:v>60.0260009765625</c:v>
                </c:pt>
                <c:pt idx="5974">
                  <c:v>60.025001525878906</c:v>
                </c:pt>
                <c:pt idx="5975">
                  <c:v>60.025001525878906</c:v>
                </c:pt>
                <c:pt idx="5976">
                  <c:v>60.022998809814453</c:v>
                </c:pt>
                <c:pt idx="5977">
                  <c:v>60.022998809814453</c:v>
                </c:pt>
                <c:pt idx="5978">
                  <c:v>60.021999359130859</c:v>
                </c:pt>
                <c:pt idx="5979">
                  <c:v>60.021999359130859</c:v>
                </c:pt>
                <c:pt idx="5980">
                  <c:v>60.022998809814453</c:v>
                </c:pt>
                <c:pt idx="5981">
                  <c:v>60.022998809814453</c:v>
                </c:pt>
                <c:pt idx="5982">
                  <c:v>60.022998809814453</c:v>
                </c:pt>
                <c:pt idx="5983">
                  <c:v>60.022998809814453</c:v>
                </c:pt>
                <c:pt idx="5984">
                  <c:v>60.022998809814453</c:v>
                </c:pt>
                <c:pt idx="5985">
                  <c:v>60.022998809814453</c:v>
                </c:pt>
                <c:pt idx="5986">
                  <c:v>60.025001525878906</c:v>
                </c:pt>
                <c:pt idx="5987">
                  <c:v>60.025001525878906</c:v>
                </c:pt>
                <c:pt idx="5988">
                  <c:v>60.027999877929687</c:v>
                </c:pt>
                <c:pt idx="5989">
                  <c:v>60.027999877929687</c:v>
                </c:pt>
                <c:pt idx="5990">
                  <c:v>60.032001495361328</c:v>
                </c:pt>
                <c:pt idx="5991">
                  <c:v>60.032001495361328</c:v>
                </c:pt>
                <c:pt idx="5992">
                  <c:v>60.033000946044922</c:v>
                </c:pt>
                <c:pt idx="5993">
                  <c:v>60.033000946044922</c:v>
                </c:pt>
                <c:pt idx="5994">
                  <c:v>60.034999847412109</c:v>
                </c:pt>
                <c:pt idx="5995">
                  <c:v>60.034999847412109</c:v>
                </c:pt>
                <c:pt idx="5996">
                  <c:v>60.034999847412109</c:v>
                </c:pt>
                <c:pt idx="5997">
                  <c:v>60.034999847412109</c:v>
                </c:pt>
                <c:pt idx="5998">
                  <c:v>60.034999847412109</c:v>
                </c:pt>
                <c:pt idx="5999">
                  <c:v>60.034999847412109</c:v>
                </c:pt>
                <c:pt idx="6000">
                  <c:v>60.034999847412109</c:v>
                </c:pt>
                <c:pt idx="6001">
                  <c:v>60.034999847412109</c:v>
                </c:pt>
                <c:pt idx="6002">
                  <c:v>60.034999847412109</c:v>
                </c:pt>
                <c:pt idx="6003">
                  <c:v>60.034999847412109</c:v>
                </c:pt>
                <c:pt idx="6004">
                  <c:v>60.034000396728516</c:v>
                </c:pt>
                <c:pt idx="6005">
                  <c:v>60.034000396728516</c:v>
                </c:pt>
                <c:pt idx="6006">
                  <c:v>60.035999298095703</c:v>
                </c:pt>
                <c:pt idx="6007">
                  <c:v>60.035999298095703</c:v>
                </c:pt>
                <c:pt idx="6008">
                  <c:v>60.035999298095703</c:v>
                </c:pt>
                <c:pt idx="6009">
                  <c:v>60.035999298095703</c:v>
                </c:pt>
                <c:pt idx="6010">
                  <c:v>60.035999298095703</c:v>
                </c:pt>
                <c:pt idx="6011">
                  <c:v>60.035999298095703</c:v>
                </c:pt>
                <c:pt idx="6012">
                  <c:v>60.035999298095703</c:v>
                </c:pt>
                <c:pt idx="6013">
                  <c:v>60.035999298095703</c:v>
                </c:pt>
                <c:pt idx="6014">
                  <c:v>60.034000396728516</c:v>
                </c:pt>
                <c:pt idx="6015">
                  <c:v>60.034000396728516</c:v>
                </c:pt>
                <c:pt idx="6016">
                  <c:v>60.034000396728516</c:v>
                </c:pt>
                <c:pt idx="6017">
                  <c:v>60.034000396728516</c:v>
                </c:pt>
                <c:pt idx="6018">
                  <c:v>60.032001495361328</c:v>
                </c:pt>
                <c:pt idx="6019">
                  <c:v>60.032001495361328</c:v>
                </c:pt>
                <c:pt idx="6020">
                  <c:v>60.030998229980469</c:v>
                </c:pt>
                <c:pt idx="6021">
                  <c:v>60.030998229980469</c:v>
                </c:pt>
                <c:pt idx="6022">
                  <c:v>60.032001495361328</c:v>
                </c:pt>
                <c:pt idx="6023">
                  <c:v>60.032001495361328</c:v>
                </c:pt>
                <c:pt idx="6024">
                  <c:v>60.033000946044922</c:v>
                </c:pt>
                <c:pt idx="6025">
                  <c:v>60.033000946044922</c:v>
                </c:pt>
                <c:pt idx="6026">
                  <c:v>60.033000946044922</c:v>
                </c:pt>
                <c:pt idx="6027">
                  <c:v>60.033000946044922</c:v>
                </c:pt>
                <c:pt idx="6028">
                  <c:v>60.033000946044922</c:v>
                </c:pt>
                <c:pt idx="6029">
                  <c:v>60.033000946044922</c:v>
                </c:pt>
                <c:pt idx="6030">
                  <c:v>60.033000946044922</c:v>
                </c:pt>
                <c:pt idx="6031">
                  <c:v>60.033000946044922</c:v>
                </c:pt>
                <c:pt idx="6032">
                  <c:v>60.033000946044922</c:v>
                </c:pt>
                <c:pt idx="6033">
                  <c:v>60.033000946044922</c:v>
                </c:pt>
                <c:pt idx="6034">
                  <c:v>60.032001495361328</c:v>
                </c:pt>
                <c:pt idx="6035">
                  <c:v>60.032001495361328</c:v>
                </c:pt>
                <c:pt idx="6036">
                  <c:v>60.028999328613281</c:v>
                </c:pt>
                <c:pt idx="6037">
                  <c:v>60.028999328613281</c:v>
                </c:pt>
                <c:pt idx="6038">
                  <c:v>60.029998779296875</c:v>
                </c:pt>
                <c:pt idx="6039">
                  <c:v>60.029998779296875</c:v>
                </c:pt>
                <c:pt idx="6040">
                  <c:v>60.029998779296875</c:v>
                </c:pt>
                <c:pt idx="6041">
                  <c:v>60.029998779296875</c:v>
                </c:pt>
                <c:pt idx="6042">
                  <c:v>60.023998260498047</c:v>
                </c:pt>
                <c:pt idx="6043">
                  <c:v>60.023998260498047</c:v>
                </c:pt>
                <c:pt idx="6044">
                  <c:v>60.027000427246094</c:v>
                </c:pt>
                <c:pt idx="6045">
                  <c:v>60.027000427246094</c:v>
                </c:pt>
                <c:pt idx="6046">
                  <c:v>60.027999877929687</c:v>
                </c:pt>
                <c:pt idx="6047">
                  <c:v>60.027999877929687</c:v>
                </c:pt>
                <c:pt idx="6048">
                  <c:v>60.027000427246094</c:v>
                </c:pt>
                <c:pt idx="6049">
                  <c:v>60.027000427246094</c:v>
                </c:pt>
                <c:pt idx="6050">
                  <c:v>60.027000427246094</c:v>
                </c:pt>
                <c:pt idx="6051">
                  <c:v>60.027000427246094</c:v>
                </c:pt>
                <c:pt idx="6052">
                  <c:v>60.022998809814453</c:v>
                </c:pt>
                <c:pt idx="6053">
                  <c:v>60.022998809814453</c:v>
                </c:pt>
                <c:pt idx="6054">
                  <c:v>60.022998809814453</c:v>
                </c:pt>
                <c:pt idx="6055">
                  <c:v>60.022998809814453</c:v>
                </c:pt>
                <c:pt idx="6056">
                  <c:v>60.023998260498047</c:v>
                </c:pt>
                <c:pt idx="6057">
                  <c:v>60.023998260498047</c:v>
                </c:pt>
                <c:pt idx="6058">
                  <c:v>60.023998260498047</c:v>
                </c:pt>
                <c:pt idx="6059">
                  <c:v>60.023998260498047</c:v>
                </c:pt>
                <c:pt idx="6060">
                  <c:v>60.027000427246094</c:v>
                </c:pt>
                <c:pt idx="6061">
                  <c:v>60.027000427246094</c:v>
                </c:pt>
                <c:pt idx="6062">
                  <c:v>60.0260009765625</c:v>
                </c:pt>
                <c:pt idx="6063">
                  <c:v>60.0260009765625</c:v>
                </c:pt>
                <c:pt idx="6064">
                  <c:v>60.022998809814453</c:v>
                </c:pt>
                <c:pt idx="6065">
                  <c:v>60.022998809814453</c:v>
                </c:pt>
                <c:pt idx="6066">
                  <c:v>60.022998809814453</c:v>
                </c:pt>
                <c:pt idx="6067">
                  <c:v>60.022998809814453</c:v>
                </c:pt>
                <c:pt idx="6068">
                  <c:v>60.025001525878906</c:v>
                </c:pt>
                <c:pt idx="6069">
                  <c:v>60.025001525878906</c:v>
                </c:pt>
                <c:pt idx="6070">
                  <c:v>60.023998260498047</c:v>
                </c:pt>
                <c:pt idx="6071">
                  <c:v>60.023998260498047</c:v>
                </c:pt>
                <c:pt idx="6072">
                  <c:v>60.020999908447266</c:v>
                </c:pt>
                <c:pt idx="6073">
                  <c:v>60.020999908447266</c:v>
                </c:pt>
                <c:pt idx="6074">
                  <c:v>60.020999908447266</c:v>
                </c:pt>
                <c:pt idx="6075">
                  <c:v>60.020999908447266</c:v>
                </c:pt>
                <c:pt idx="6076">
                  <c:v>60.020000457763672</c:v>
                </c:pt>
                <c:pt idx="6077">
                  <c:v>60.020000457763672</c:v>
                </c:pt>
                <c:pt idx="6078">
                  <c:v>60.020000457763672</c:v>
                </c:pt>
                <c:pt idx="6079">
                  <c:v>60.020000457763672</c:v>
                </c:pt>
                <c:pt idx="6080">
                  <c:v>60.020000457763672</c:v>
                </c:pt>
                <c:pt idx="6081">
                  <c:v>60.020000457763672</c:v>
                </c:pt>
                <c:pt idx="6082">
                  <c:v>60.018001556396484</c:v>
                </c:pt>
                <c:pt idx="6083">
                  <c:v>60.018001556396484</c:v>
                </c:pt>
                <c:pt idx="6084">
                  <c:v>60.014999389648438</c:v>
                </c:pt>
                <c:pt idx="6085">
                  <c:v>60.014999389648438</c:v>
                </c:pt>
                <c:pt idx="6086">
                  <c:v>60.012001037597656</c:v>
                </c:pt>
                <c:pt idx="6087">
                  <c:v>60.012001037597656</c:v>
                </c:pt>
                <c:pt idx="6088">
                  <c:v>60.011001586914063</c:v>
                </c:pt>
                <c:pt idx="6089">
                  <c:v>60.011001586914063</c:v>
                </c:pt>
                <c:pt idx="6090">
                  <c:v>60.008998870849609</c:v>
                </c:pt>
                <c:pt idx="6091">
                  <c:v>60.008998870849609</c:v>
                </c:pt>
                <c:pt idx="6092">
                  <c:v>60.006000518798828</c:v>
                </c:pt>
                <c:pt idx="6093">
                  <c:v>60.006000518798828</c:v>
                </c:pt>
                <c:pt idx="6094">
                  <c:v>60.002998352050781</c:v>
                </c:pt>
                <c:pt idx="6095">
                  <c:v>60.002998352050781</c:v>
                </c:pt>
                <c:pt idx="6096">
                  <c:v>60.001998901367188</c:v>
                </c:pt>
                <c:pt idx="6097">
                  <c:v>60.001998901367188</c:v>
                </c:pt>
                <c:pt idx="6098">
                  <c:v>60.000999450683594</c:v>
                </c:pt>
                <c:pt idx="6099">
                  <c:v>60.000999450683594</c:v>
                </c:pt>
                <c:pt idx="6100">
                  <c:v>60</c:v>
                </c:pt>
                <c:pt idx="6101">
                  <c:v>60</c:v>
                </c:pt>
                <c:pt idx="6102">
                  <c:v>60</c:v>
                </c:pt>
                <c:pt idx="6103">
                  <c:v>60</c:v>
                </c:pt>
                <c:pt idx="6104">
                  <c:v>60.001998901367188</c:v>
                </c:pt>
                <c:pt idx="6105">
                  <c:v>60.001998901367188</c:v>
                </c:pt>
                <c:pt idx="6106">
                  <c:v>60.002998352050781</c:v>
                </c:pt>
                <c:pt idx="6107">
                  <c:v>60.002998352050781</c:v>
                </c:pt>
                <c:pt idx="6108">
                  <c:v>60.000999450683594</c:v>
                </c:pt>
                <c:pt idx="6109">
                  <c:v>60.000999450683594</c:v>
                </c:pt>
                <c:pt idx="6110">
                  <c:v>59.995998382568359</c:v>
                </c:pt>
                <c:pt idx="6111">
                  <c:v>59.995998382568359</c:v>
                </c:pt>
                <c:pt idx="6112">
                  <c:v>59.991001129150391</c:v>
                </c:pt>
                <c:pt idx="6113">
                  <c:v>59.991001129150391</c:v>
                </c:pt>
                <c:pt idx="6114">
                  <c:v>59.990001678466797</c:v>
                </c:pt>
                <c:pt idx="6115">
                  <c:v>59.990001678466797</c:v>
                </c:pt>
                <c:pt idx="6116">
                  <c:v>59.987998962402344</c:v>
                </c:pt>
                <c:pt idx="6117">
                  <c:v>59.987998962402344</c:v>
                </c:pt>
                <c:pt idx="6118">
                  <c:v>59.98699951171875</c:v>
                </c:pt>
                <c:pt idx="6119">
                  <c:v>59.98699951171875</c:v>
                </c:pt>
                <c:pt idx="6120">
                  <c:v>59.98699951171875</c:v>
                </c:pt>
                <c:pt idx="6121">
                  <c:v>59.98699951171875</c:v>
                </c:pt>
                <c:pt idx="6122">
                  <c:v>59.983001708984375</c:v>
                </c:pt>
                <c:pt idx="6123">
                  <c:v>59.983001708984375</c:v>
                </c:pt>
                <c:pt idx="6124">
                  <c:v>59.980998992919922</c:v>
                </c:pt>
                <c:pt idx="6125">
                  <c:v>59.980998992919922</c:v>
                </c:pt>
                <c:pt idx="6126">
                  <c:v>59.979999542236328</c:v>
                </c:pt>
                <c:pt idx="6127">
                  <c:v>59.979999542236328</c:v>
                </c:pt>
                <c:pt idx="6128">
                  <c:v>59.983001708984375</c:v>
                </c:pt>
                <c:pt idx="6129">
                  <c:v>59.983001708984375</c:v>
                </c:pt>
                <c:pt idx="6130">
                  <c:v>59.986000061035156</c:v>
                </c:pt>
                <c:pt idx="6131">
                  <c:v>59.986000061035156</c:v>
                </c:pt>
                <c:pt idx="6132">
                  <c:v>59.981998443603516</c:v>
                </c:pt>
                <c:pt idx="6133">
                  <c:v>59.981998443603516</c:v>
                </c:pt>
                <c:pt idx="6134">
                  <c:v>59.979999542236328</c:v>
                </c:pt>
                <c:pt idx="6135">
                  <c:v>59.979999542236328</c:v>
                </c:pt>
                <c:pt idx="6136">
                  <c:v>59.978000640869141</c:v>
                </c:pt>
                <c:pt idx="6137">
                  <c:v>59.978000640869141</c:v>
                </c:pt>
                <c:pt idx="6138">
                  <c:v>59.979000091552734</c:v>
                </c:pt>
                <c:pt idx="6139">
                  <c:v>59.979000091552734</c:v>
                </c:pt>
                <c:pt idx="6140">
                  <c:v>59.979000091552734</c:v>
                </c:pt>
                <c:pt idx="6141">
                  <c:v>59.979000091552734</c:v>
                </c:pt>
                <c:pt idx="6142">
                  <c:v>59.979000091552734</c:v>
                </c:pt>
                <c:pt idx="6143">
                  <c:v>59.979000091552734</c:v>
                </c:pt>
                <c:pt idx="6144">
                  <c:v>59.979000091552734</c:v>
                </c:pt>
                <c:pt idx="6145">
                  <c:v>59.979000091552734</c:v>
                </c:pt>
                <c:pt idx="6146">
                  <c:v>59.979000091552734</c:v>
                </c:pt>
                <c:pt idx="6147">
                  <c:v>59.979000091552734</c:v>
                </c:pt>
                <c:pt idx="6148">
                  <c:v>59.978000640869141</c:v>
                </c:pt>
                <c:pt idx="6149">
                  <c:v>59.978000640869141</c:v>
                </c:pt>
                <c:pt idx="6150">
                  <c:v>59.977001190185547</c:v>
                </c:pt>
                <c:pt idx="6151">
                  <c:v>59.977001190185547</c:v>
                </c:pt>
                <c:pt idx="6152">
                  <c:v>59.976001739501953</c:v>
                </c:pt>
                <c:pt idx="6153">
                  <c:v>59.976001739501953</c:v>
                </c:pt>
                <c:pt idx="6154">
                  <c:v>59.977001190185547</c:v>
                </c:pt>
                <c:pt idx="6155">
                  <c:v>59.977001190185547</c:v>
                </c:pt>
                <c:pt idx="6156">
                  <c:v>59.977001190185547</c:v>
                </c:pt>
                <c:pt idx="6157">
                  <c:v>59.977001190185547</c:v>
                </c:pt>
                <c:pt idx="6158">
                  <c:v>59.978000640869141</c:v>
                </c:pt>
                <c:pt idx="6159">
                  <c:v>59.978000640869141</c:v>
                </c:pt>
                <c:pt idx="6160">
                  <c:v>59.978000640869141</c:v>
                </c:pt>
                <c:pt idx="6161">
                  <c:v>59.978000640869141</c:v>
                </c:pt>
                <c:pt idx="6162">
                  <c:v>59.979000091552734</c:v>
                </c:pt>
                <c:pt idx="6163">
                  <c:v>59.979000091552734</c:v>
                </c:pt>
                <c:pt idx="6164">
                  <c:v>59.979999542236328</c:v>
                </c:pt>
                <c:pt idx="6165">
                  <c:v>59.979999542236328</c:v>
                </c:pt>
                <c:pt idx="6166">
                  <c:v>59.979999542236328</c:v>
                </c:pt>
                <c:pt idx="6167">
                  <c:v>59.979999542236328</c:v>
                </c:pt>
                <c:pt idx="6168">
                  <c:v>59.978000640869141</c:v>
                </c:pt>
                <c:pt idx="6169">
                  <c:v>59.978000640869141</c:v>
                </c:pt>
                <c:pt idx="6170">
                  <c:v>59.979000091552734</c:v>
                </c:pt>
                <c:pt idx="6171">
                  <c:v>59.979000091552734</c:v>
                </c:pt>
                <c:pt idx="6172">
                  <c:v>59.979999542236328</c:v>
                </c:pt>
                <c:pt idx="6173">
                  <c:v>59.979999542236328</c:v>
                </c:pt>
                <c:pt idx="6174">
                  <c:v>59.979000091552734</c:v>
                </c:pt>
                <c:pt idx="6175">
                  <c:v>59.979000091552734</c:v>
                </c:pt>
                <c:pt idx="6176">
                  <c:v>59.981998443603516</c:v>
                </c:pt>
                <c:pt idx="6177">
                  <c:v>59.981998443603516</c:v>
                </c:pt>
                <c:pt idx="6178">
                  <c:v>59.980998992919922</c:v>
                </c:pt>
                <c:pt idx="6179">
                  <c:v>59.980998992919922</c:v>
                </c:pt>
                <c:pt idx="6180">
                  <c:v>59.979999542236328</c:v>
                </c:pt>
                <c:pt idx="6181">
                  <c:v>59.979999542236328</c:v>
                </c:pt>
                <c:pt idx="6182">
                  <c:v>59.979999542236328</c:v>
                </c:pt>
                <c:pt idx="6183">
                  <c:v>59.979999542236328</c:v>
                </c:pt>
                <c:pt idx="6184">
                  <c:v>59.977001190185547</c:v>
                </c:pt>
                <c:pt idx="6185">
                  <c:v>59.977001190185547</c:v>
                </c:pt>
                <c:pt idx="6186">
                  <c:v>59.976001739501953</c:v>
                </c:pt>
                <c:pt idx="6187">
                  <c:v>59.976001739501953</c:v>
                </c:pt>
                <c:pt idx="6188">
                  <c:v>59.976001739501953</c:v>
                </c:pt>
                <c:pt idx="6189">
                  <c:v>59.976001739501953</c:v>
                </c:pt>
                <c:pt idx="6190">
                  <c:v>59.974998474121094</c:v>
                </c:pt>
                <c:pt idx="6191">
                  <c:v>59.974998474121094</c:v>
                </c:pt>
                <c:pt idx="6192">
                  <c:v>59.9739990234375</c:v>
                </c:pt>
                <c:pt idx="6193">
                  <c:v>59.9739990234375</c:v>
                </c:pt>
                <c:pt idx="6194">
                  <c:v>59.976001739501953</c:v>
                </c:pt>
                <c:pt idx="6195">
                  <c:v>59.976001739501953</c:v>
                </c:pt>
                <c:pt idx="6196">
                  <c:v>59.977001190185547</c:v>
                </c:pt>
                <c:pt idx="6197">
                  <c:v>59.977001190185547</c:v>
                </c:pt>
                <c:pt idx="6198">
                  <c:v>59.976001739501953</c:v>
                </c:pt>
                <c:pt idx="6199">
                  <c:v>59.976001739501953</c:v>
                </c:pt>
                <c:pt idx="6200">
                  <c:v>59.976001739501953</c:v>
                </c:pt>
                <c:pt idx="6201">
                  <c:v>59.976001739501953</c:v>
                </c:pt>
                <c:pt idx="6202">
                  <c:v>59.977001190185547</c:v>
                </c:pt>
                <c:pt idx="6203">
                  <c:v>59.977001190185547</c:v>
                </c:pt>
                <c:pt idx="6204">
                  <c:v>59.974998474121094</c:v>
                </c:pt>
                <c:pt idx="6205">
                  <c:v>59.974998474121094</c:v>
                </c:pt>
                <c:pt idx="6206">
                  <c:v>59.976001739501953</c:v>
                </c:pt>
                <c:pt idx="6207">
                  <c:v>59.976001739501953</c:v>
                </c:pt>
                <c:pt idx="6208">
                  <c:v>59.976001739501953</c:v>
                </c:pt>
                <c:pt idx="6209">
                  <c:v>59.976001739501953</c:v>
                </c:pt>
                <c:pt idx="6210">
                  <c:v>59.978000640869141</c:v>
                </c:pt>
                <c:pt idx="6211">
                  <c:v>59.978000640869141</c:v>
                </c:pt>
                <c:pt idx="6212">
                  <c:v>59.976001739501953</c:v>
                </c:pt>
                <c:pt idx="6213">
                  <c:v>59.976001739501953</c:v>
                </c:pt>
                <c:pt idx="6214">
                  <c:v>59.974998474121094</c:v>
                </c:pt>
                <c:pt idx="6215">
                  <c:v>59.974998474121094</c:v>
                </c:pt>
                <c:pt idx="6216">
                  <c:v>59.972999572753906</c:v>
                </c:pt>
                <c:pt idx="6217">
                  <c:v>59.972999572753906</c:v>
                </c:pt>
                <c:pt idx="6218">
                  <c:v>59.972000122070313</c:v>
                </c:pt>
                <c:pt idx="6219">
                  <c:v>59.972000122070313</c:v>
                </c:pt>
                <c:pt idx="6220">
                  <c:v>59.972999572753906</c:v>
                </c:pt>
                <c:pt idx="6221">
                  <c:v>59.972999572753906</c:v>
                </c:pt>
                <c:pt idx="6222">
                  <c:v>59.974998474121094</c:v>
                </c:pt>
                <c:pt idx="6223">
                  <c:v>59.974998474121094</c:v>
                </c:pt>
                <c:pt idx="6224">
                  <c:v>59.974998474121094</c:v>
                </c:pt>
                <c:pt idx="6225">
                  <c:v>59.974998474121094</c:v>
                </c:pt>
                <c:pt idx="6226">
                  <c:v>59.972999572753906</c:v>
                </c:pt>
                <c:pt idx="6227">
                  <c:v>59.972999572753906</c:v>
                </c:pt>
                <c:pt idx="6228">
                  <c:v>59.972999572753906</c:v>
                </c:pt>
                <c:pt idx="6229">
                  <c:v>59.972999572753906</c:v>
                </c:pt>
                <c:pt idx="6230">
                  <c:v>59.974998474121094</c:v>
                </c:pt>
                <c:pt idx="6231">
                  <c:v>59.974998474121094</c:v>
                </c:pt>
                <c:pt idx="6232">
                  <c:v>59.972999572753906</c:v>
                </c:pt>
                <c:pt idx="6233">
                  <c:v>59.972999572753906</c:v>
                </c:pt>
                <c:pt idx="6234">
                  <c:v>59.971000671386719</c:v>
                </c:pt>
                <c:pt idx="6235">
                  <c:v>59.971000671386719</c:v>
                </c:pt>
                <c:pt idx="6236">
                  <c:v>59.971000671386719</c:v>
                </c:pt>
                <c:pt idx="6237">
                  <c:v>59.971000671386719</c:v>
                </c:pt>
                <c:pt idx="6238">
                  <c:v>59.972000122070313</c:v>
                </c:pt>
                <c:pt idx="6239">
                  <c:v>59.972000122070313</c:v>
                </c:pt>
                <c:pt idx="6240">
                  <c:v>59.972000122070313</c:v>
                </c:pt>
                <c:pt idx="6241">
                  <c:v>59.972000122070313</c:v>
                </c:pt>
                <c:pt idx="6242">
                  <c:v>59.971000671386719</c:v>
                </c:pt>
                <c:pt idx="6243">
                  <c:v>59.971000671386719</c:v>
                </c:pt>
                <c:pt idx="6244">
                  <c:v>59.967998504638672</c:v>
                </c:pt>
                <c:pt idx="6245">
                  <c:v>59.967998504638672</c:v>
                </c:pt>
                <c:pt idx="6246">
                  <c:v>59.969001770019531</c:v>
                </c:pt>
                <c:pt idx="6247">
                  <c:v>59.969001770019531</c:v>
                </c:pt>
                <c:pt idx="6248">
                  <c:v>59.971000671386719</c:v>
                </c:pt>
                <c:pt idx="6249">
                  <c:v>59.971000671386719</c:v>
                </c:pt>
                <c:pt idx="6250">
                  <c:v>59.9739990234375</c:v>
                </c:pt>
                <c:pt idx="6251">
                  <c:v>59.9739990234375</c:v>
                </c:pt>
                <c:pt idx="6252">
                  <c:v>59.9739990234375</c:v>
                </c:pt>
                <c:pt idx="6253">
                  <c:v>59.9739990234375</c:v>
                </c:pt>
                <c:pt idx="6254">
                  <c:v>59.972999572753906</c:v>
                </c:pt>
                <c:pt idx="6255">
                  <c:v>59.972999572753906</c:v>
                </c:pt>
                <c:pt idx="6256">
                  <c:v>59.9739990234375</c:v>
                </c:pt>
                <c:pt idx="6257">
                  <c:v>59.9739990234375</c:v>
                </c:pt>
                <c:pt idx="6258">
                  <c:v>59.972999572753906</c:v>
                </c:pt>
                <c:pt idx="6259">
                  <c:v>59.972999572753906</c:v>
                </c:pt>
                <c:pt idx="6260">
                  <c:v>59.969001770019531</c:v>
                </c:pt>
                <c:pt idx="6261">
                  <c:v>59.969001770019531</c:v>
                </c:pt>
                <c:pt idx="6262">
                  <c:v>59.967998504638672</c:v>
                </c:pt>
                <c:pt idx="6263">
                  <c:v>59.967998504638672</c:v>
                </c:pt>
                <c:pt idx="6264">
                  <c:v>59.970001220703125</c:v>
                </c:pt>
                <c:pt idx="6265">
                  <c:v>59.970001220703125</c:v>
                </c:pt>
                <c:pt idx="6266">
                  <c:v>59.970001220703125</c:v>
                </c:pt>
                <c:pt idx="6267">
                  <c:v>59.970001220703125</c:v>
                </c:pt>
                <c:pt idx="6268">
                  <c:v>59.970001220703125</c:v>
                </c:pt>
                <c:pt idx="6269">
                  <c:v>59.970001220703125</c:v>
                </c:pt>
                <c:pt idx="6270">
                  <c:v>59.967998504638672</c:v>
                </c:pt>
                <c:pt idx="6271">
                  <c:v>59.967998504638672</c:v>
                </c:pt>
                <c:pt idx="6272">
                  <c:v>59.969001770019531</c:v>
                </c:pt>
                <c:pt idx="6273">
                  <c:v>59.969001770019531</c:v>
                </c:pt>
                <c:pt idx="6274">
                  <c:v>59.967998504638672</c:v>
                </c:pt>
                <c:pt idx="6275">
                  <c:v>59.967998504638672</c:v>
                </c:pt>
                <c:pt idx="6276">
                  <c:v>59.965999603271484</c:v>
                </c:pt>
                <c:pt idx="6277">
                  <c:v>59.965999603271484</c:v>
                </c:pt>
                <c:pt idx="6278">
                  <c:v>59.965999603271484</c:v>
                </c:pt>
                <c:pt idx="6279">
                  <c:v>59.965999603271484</c:v>
                </c:pt>
                <c:pt idx="6280">
                  <c:v>59.965999603271484</c:v>
                </c:pt>
                <c:pt idx="6281">
                  <c:v>59.965999603271484</c:v>
                </c:pt>
                <c:pt idx="6282">
                  <c:v>59.966999053955078</c:v>
                </c:pt>
                <c:pt idx="6283">
                  <c:v>59.966999053955078</c:v>
                </c:pt>
                <c:pt idx="6284">
                  <c:v>59.967998504638672</c:v>
                </c:pt>
                <c:pt idx="6285">
                  <c:v>59.967998504638672</c:v>
                </c:pt>
                <c:pt idx="6286">
                  <c:v>59.969001770019531</c:v>
                </c:pt>
                <c:pt idx="6287">
                  <c:v>59.969001770019531</c:v>
                </c:pt>
                <c:pt idx="6288">
                  <c:v>59.965999603271484</c:v>
                </c:pt>
                <c:pt idx="6289">
                  <c:v>59.965999603271484</c:v>
                </c:pt>
                <c:pt idx="6290">
                  <c:v>59.964000701904297</c:v>
                </c:pt>
                <c:pt idx="6291">
                  <c:v>59.964000701904297</c:v>
                </c:pt>
                <c:pt idx="6292">
                  <c:v>59.965000152587891</c:v>
                </c:pt>
                <c:pt idx="6293">
                  <c:v>59.965000152587891</c:v>
                </c:pt>
                <c:pt idx="6294">
                  <c:v>59.965000152587891</c:v>
                </c:pt>
                <c:pt idx="6295">
                  <c:v>59.965000152587891</c:v>
                </c:pt>
                <c:pt idx="6296">
                  <c:v>59.965000152587891</c:v>
                </c:pt>
                <c:pt idx="6297">
                  <c:v>59.965000152587891</c:v>
                </c:pt>
                <c:pt idx="6298">
                  <c:v>59.964000701904297</c:v>
                </c:pt>
                <c:pt idx="6299">
                  <c:v>59.964000701904297</c:v>
                </c:pt>
                <c:pt idx="6300">
                  <c:v>59.962001800537109</c:v>
                </c:pt>
                <c:pt idx="6301">
                  <c:v>59.962001800537109</c:v>
                </c:pt>
                <c:pt idx="6302">
                  <c:v>59.963001251220703</c:v>
                </c:pt>
                <c:pt idx="6303">
                  <c:v>59.963001251220703</c:v>
                </c:pt>
                <c:pt idx="6304">
                  <c:v>59.963001251220703</c:v>
                </c:pt>
                <c:pt idx="6305">
                  <c:v>59.963001251220703</c:v>
                </c:pt>
                <c:pt idx="6306">
                  <c:v>59.958999633789063</c:v>
                </c:pt>
                <c:pt idx="6307">
                  <c:v>59.958999633789063</c:v>
                </c:pt>
                <c:pt idx="6308">
                  <c:v>59.959999084472656</c:v>
                </c:pt>
                <c:pt idx="6309">
                  <c:v>59.959999084472656</c:v>
                </c:pt>
                <c:pt idx="6310">
                  <c:v>59.96099853515625</c:v>
                </c:pt>
                <c:pt idx="6311">
                  <c:v>59.96099853515625</c:v>
                </c:pt>
                <c:pt idx="6312">
                  <c:v>59.963001251220703</c:v>
                </c:pt>
                <c:pt idx="6313">
                  <c:v>59.963001251220703</c:v>
                </c:pt>
                <c:pt idx="6314">
                  <c:v>59.964000701904297</c:v>
                </c:pt>
                <c:pt idx="6315">
                  <c:v>59.964000701904297</c:v>
                </c:pt>
                <c:pt idx="6316">
                  <c:v>59.962001800537109</c:v>
                </c:pt>
                <c:pt idx="6317">
                  <c:v>59.962001800537109</c:v>
                </c:pt>
                <c:pt idx="6318">
                  <c:v>59.963001251220703</c:v>
                </c:pt>
                <c:pt idx="6319">
                  <c:v>59.963001251220703</c:v>
                </c:pt>
                <c:pt idx="6320">
                  <c:v>59.964000701904297</c:v>
                </c:pt>
                <c:pt idx="6321">
                  <c:v>59.964000701904297</c:v>
                </c:pt>
                <c:pt idx="6322">
                  <c:v>59.962001800537109</c:v>
                </c:pt>
                <c:pt idx="6323">
                  <c:v>59.962001800537109</c:v>
                </c:pt>
                <c:pt idx="6324">
                  <c:v>59.96099853515625</c:v>
                </c:pt>
                <c:pt idx="6325">
                  <c:v>59.96099853515625</c:v>
                </c:pt>
                <c:pt idx="6326">
                  <c:v>59.963001251220703</c:v>
                </c:pt>
                <c:pt idx="6327">
                  <c:v>59.963001251220703</c:v>
                </c:pt>
                <c:pt idx="6328">
                  <c:v>59.964000701904297</c:v>
                </c:pt>
                <c:pt idx="6329">
                  <c:v>59.964000701904297</c:v>
                </c:pt>
                <c:pt idx="6330">
                  <c:v>59.965999603271484</c:v>
                </c:pt>
                <c:pt idx="6331">
                  <c:v>59.965999603271484</c:v>
                </c:pt>
                <c:pt idx="6332">
                  <c:v>59.966999053955078</c:v>
                </c:pt>
                <c:pt idx="6333">
                  <c:v>59.966999053955078</c:v>
                </c:pt>
                <c:pt idx="6334">
                  <c:v>59.967998504638672</c:v>
                </c:pt>
                <c:pt idx="6335">
                  <c:v>59.967998504638672</c:v>
                </c:pt>
                <c:pt idx="6336">
                  <c:v>59.970001220703125</c:v>
                </c:pt>
                <c:pt idx="6337">
                  <c:v>59.970001220703125</c:v>
                </c:pt>
                <c:pt idx="6338">
                  <c:v>59.972000122070313</c:v>
                </c:pt>
                <c:pt idx="6339">
                  <c:v>59.972000122070313</c:v>
                </c:pt>
                <c:pt idx="6340">
                  <c:v>59.971000671386719</c:v>
                </c:pt>
                <c:pt idx="6341">
                  <c:v>59.971000671386719</c:v>
                </c:pt>
                <c:pt idx="6342">
                  <c:v>59.969001770019531</c:v>
                </c:pt>
                <c:pt idx="6343">
                  <c:v>59.969001770019531</c:v>
                </c:pt>
                <c:pt idx="6344">
                  <c:v>59.967998504638672</c:v>
                </c:pt>
                <c:pt idx="6345">
                  <c:v>59.967998504638672</c:v>
                </c:pt>
                <c:pt idx="6346">
                  <c:v>59.966999053955078</c:v>
                </c:pt>
                <c:pt idx="6347">
                  <c:v>59.966999053955078</c:v>
                </c:pt>
                <c:pt idx="6348">
                  <c:v>59.966999053955078</c:v>
                </c:pt>
                <c:pt idx="6349">
                  <c:v>59.966999053955078</c:v>
                </c:pt>
                <c:pt idx="6350">
                  <c:v>59.965000152587891</c:v>
                </c:pt>
                <c:pt idx="6351">
                  <c:v>59.965000152587891</c:v>
                </c:pt>
                <c:pt idx="6352">
                  <c:v>59.966999053955078</c:v>
                </c:pt>
                <c:pt idx="6353">
                  <c:v>59.966999053955078</c:v>
                </c:pt>
                <c:pt idx="6354">
                  <c:v>59.967998504638672</c:v>
                </c:pt>
                <c:pt idx="6355">
                  <c:v>59.967998504638672</c:v>
                </c:pt>
                <c:pt idx="6356">
                  <c:v>59.969001770019531</c:v>
                </c:pt>
                <c:pt idx="6357">
                  <c:v>59.969001770019531</c:v>
                </c:pt>
                <c:pt idx="6358">
                  <c:v>59.969001770019531</c:v>
                </c:pt>
                <c:pt idx="6359">
                  <c:v>59.969001770019531</c:v>
                </c:pt>
                <c:pt idx="6360">
                  <c:v>59.969001770019531</c:v>
                </c:pt>
                <c:pt idx="6361">
                  <c:v>59.969001770019531</c:v>
                </c:pt>
                <c:pt idx="6362">
                  <c:v>59.970001220703125</c:v>
                </c:pt>
                <c:pt idx="6363">
                  <c:v>59.970001220703125</c:v>
                </c:pt>
                <c:pt idx="6364">
                  <c:v>59.970001220703125</c:v>
                </c:pt>
                <c:pt idx="6365">
                  <c:v>59.970001220703125</c:v>
                </c:pt>
                <c:pt idx="6366">
                  <c:v>59.970001220703125</c:v>
                </c:pt>
                <c:pt idx="6367">
                  <c:v>59.970001220703125</c:v>
                </c:pt>
                <c:pt idx="6368">
                  <c:v>59.970001220703125</c:v>
                </c:pt>
                <c:pt idx="6369">
                  <c:v>59.970001220703125</c:v>
                </c:pt>
                <c:pt idx="6370">
                  <c:v>59.967998504638672</c:v>
                </c:pt>
                <c:pt idx="6371">
                  <c:v>59.967998504638672</c:v>
                </c:pt>
                <c:pt idx="6372">
                  <c:v>59.969001770019531</c:v>
                </c:pt>
                <c:pt idx="6373">
                  <c:v>59.969001770019531</c:v>
                </c:pt>
                <c:pt idx="6374">
                  <c:v>59.970001220703125</c:v>
                </c:pt>
                <c:pt idx="6375">
                  <c:v>59.970001220703125</c:v>
                </c:pt>
                <c:pt idx="6376">
                  <c:v>59.970001220703125</c:v>
                </c:pt>
                <c:pt idx="6377">
                  <c:v>59.970001220703125</c:v>
                </c:pt>
                <c:pt idx="6378">
                  <c:v>59.971000671386719</c:v>
                </c:pt>
                <c:pt idx="6379">
                  <c:v>59.971000671386719</c:v>
                </c:pt>
                <c:pt idx="6380">
                  <c:v>59.972000122070313</c:v>
                </c:pt>
                <c:pt idx="6381">
                  <c:v>59.972000122070313</c:v>
                </c:pt>
                <c:pt idx="6382">
                  <c:v>59.972000122070313</c:v>
                </c:pt>
                <c:pt idx="6383">
                  <c:v>59.972000122070313</c:v>
                </c:pt>
                <c:pt idx="6384">
                  <c:v>59.971000671386719</c:v>
                </c:pt>
                <c:pt idx="6385">
                  <c:v>59.971000671386719</c:v>
                </c:pt>
                <c:pt idx="6386">
                  <c:v>59.969001770019531</c:v>
                </c:pt>
                <c:pt idx="6387">
                  <c:v>59.969001770019531</c:v>
                </c:pt>
                <c:pt idx="6388">
                  <c:v>59.969001770019531</c:v>
                </c:pt>
                <c:pt idx="6389">
                  <c:v>59.969001770019531</c:v>
                </c:pt>
                <c:pt idx="6390">
                  <c:v>59.971000671386719</c:v>
                </c:pt>
                <c:pt idx="6391">
                  <c:v>59.971000671386719</c:v>
                </c:pt>
                <c:pt idx="6392">
                  <c:v>59.970001220703125</c:v>
                </c:pt>
                <c:pt idx="6393">
                  <c:v>59.970001220703125</c:v>
                </c:pt>
                <c:pt idx="6394">
                  <c:v>59.967998504638672</c:v>
                </c:pt>
                <c:pt idx="6395">
                  <c:v>59.967998504638672</c:v>
                </c:pt>
                <c:pt idx="6396">
                  <c:v>59.969001770019531</c:v>
                </c:pt>
                <c:pt idx="6397">
                  <c:v>59.969001770019531</c:v>
                </c:pt>
                <c:pt idx="6398">
                  <c:v>59.966999053955078</c:v>
                </c:pt>
                <c:pt idx="6399">
                  <c:v>59.966999053955078</c:v>
                </c:pt>
                <c:pt idx="6400">
                  <c:v>59.969001770019531</c:v>
                </c:pt>
                <c:pt idx="6401">
                  <c:v>59.969001770019531</c:v>
                </c:pt>
                <c:pt idx="6402">
                  <c:v>59.967998504638672</c:v>
                </c:pt>
                <c:pt idx="6403">
                  <c:v>59.967998504638672</c:v>
                </c:pt>
                <c:pt idx="6404">
                  <c:v>59.969001770019531</c:v>
                </c:pt>
                <c:pt idx="6405">
                  <c:v>59.969001770019531</c:v>
                </c:pt>
                <c:pt idx="6406">
                  <c:v>59.969001770019531</c:v>
                </c:pt>
                <c:pt idx="6407">
                  <c:v>59.969001770019531</c:v>
                </c:pt>
                <c:pt idx="6408">
                  <c:v>59.967998504638672</c:v>
                </c:pt>
                <c:pt idx="6409">
                  <c:v>59.967998504638672</c:v>
                </c:pt>
                <c:pt idx="6410">
                  <c:v>59.966999053955078</c:v>
                </c:pt>
                <c:pt idx="6411">
                  <c:v>59.966999053955078</c:v>
                </c:pt>
                <c:pt idx="6412">
                  <c:v>59.966999053955078</c:v>
                </c:pt>
                <c:pt idx="6413">
                  <c:v>59.966999053955078</c:v>
                </c:pt>
                <c:pt idx="6414">
                  <c:v>59.967998504638672</c:v>
                </c:pt>
                <c:pt idx="6415">
                  <c:v>59.967998504638672</c:v>
                </c:pt>
                <c:pt idx="6416">
                  <c:v>59.966999053955078</c:v>
                </c:pt>
                <c:pt idx="6417">
                  <c:v>59.966999053955078</c:v>
                </c:pt>
                <c:pt idx="6418">
                  <c:v>59.964000701904297</c:v>
                </c:pt>
                <c:pt idx="6419">
                  <c:v>59.964000701904297</c:v>
                </c:pt>
                <c:pt idx="6420">
                  <c:v>59.963001251220703</c:v>
                </c:pt>
                <c:pt idx="6421">
                  <c:v>59.963001251220703</c:v>
                </c:pt>
                <c:pt idx="6422">
                  <c:v>59.965000152587891</c:v>
                </c:pt>
                <c:pt idx="6423">
                  <c:v>59.965000152587891</c:v>
                </c:pt>
                <c:pt idx="6424">
                  <c:v>59.966999053955078</c:v>
                </c:pt>
                <c:pt idx="6425">
                  <c:v>59.966999053955078</c:v>
                </c:pt>
                <c:pt idx="6426">
                  <c:v>59.967998504638672</c:v>
                </c:pt>
                <c:pt idx="6427">
                  <c:v>59.967998504638672</c:v>
                </c:pt>
                <c:pt idx="6428">
                  <c:v>59.969001770019531</c:v>
                </c:pt>
                <c:pt idx="6429">
                  <c:v>59.969001770019531</c:v>
                </c:pt>
                <c:pt idx="6430">
                  <c:v>59.967998504638672</c:v>
                </c:pt>
                <c:pt idx="6431">
                  <c:v>59.967998504638672</c:v>
                </c:pt>
                <c:pt idx="6432">
                  <c:v>59.965000152587891</c:v>
                </c:pt>
                <c:pt idx="6433">
                  <c:v>59.965000152587891</c:v>
                </c:pt>
                <c:pt idx="6434">
                  <c:v>59.967998504638672</c:v>
                </c:pt>
                <c:pt idx="6435">
                  <c:v>59.967998504638672</c:v>
                </c:pt>
                <c:pt idx="6436">
                  <c:v>59.969001770019531</c:v>
                </c:pt>
                <c:pt idx="6437">
                  <c:v>59.969001770019531</c:v>
                </c:pt>
                <c:pt idx="6438">
                  <c:v>59.971000671386719</c:v>
                </c:pt>
                <c:pt idx="6439">
                  <c:v>59.971000671386719</c:v>
                </c:pt>
                <c:pt idx="6440">
                  <c:v>59.969001770019531</c:v>
                </c:pt>
                <c:pt idx="6441">
                  <c:v>59.969001770019531</c:v>
                </c:pt>
                <c:pt idx="6442">
                  <c:v>59.969001770019531</c:v>
                </c:pt>
                <c:pt idx="6443">
                  <c:v>59.969001770019531</c:v>
                </c:pt>
                <c:pt idx="6444">
                  <c:v>59.972999572753906</c:v>
                </c:pt>
                <c:pt idx="6445">
                  <c:v>59.972999572753906</c:v>
                </c:pt>
                <c:pt idx="6446">
                  <c:v>59.974998474121094</c:v>
                </c:pt>
                <c:pt idx="6447">
                  <c:v>59.974998474121094</c:v>
                </c:pt>
                <c:pt idx="6448">
                  <c:v>59.9739990234375</c:v>
                </c:pt>
                <c:pt idx="6449">
                  <c:v>59.9739990234375</c:v>
                </c:pt>
                <c:pt idx="6450">
                  <c:v>59.9739990234375</c:v>
                </c:pt>
                <c:pt idx="6451">
                  <c:v>59.9739990234375</c:v>
                </c:pt>
                <c:pt idx="6452">
                  <c:v>59.9739990234375</c:v>
                </c:pt>
                <c:pt idx="6453">
                  <c:v>59.9739990234375</c:v>
                </c:pt>
                <c:pt idx="6454">
                  <c:v>59.974998474121094</c:v>
                </c:pt>
                <c:pt idx="6455">
                  <c:v>59.974998474121094</c:v>
                </c:pt>
                <c:pt idx="6456">
                  <c:v>59.979999542236328</c:v>
                </c:pt>
                <c:pt idx="6457">
                  <c:v>59.979999542236328</c:v>
                </c:pt>
                <c:pt idx="6458">
                  <c:v>59.981998443603516</c:v>
                </c:pt>
                <c:pt idx="6459">
                  <c:v>59.981998443603516</c:v>
                </c:pt>
                <c:pt idx="6460">
                  <c:v>59.980998992919922</c:v>
                </c:pt>
                <c:pt idx="6461">
                  <c:v>59.980998992919922</c:v>
                </c:pt>
                <c:pt idx="6462">
                  <c:v>59.979999542236328</c:v>
                </c:pt>
                <c:pt idx="6463">
                  <c:v>59.979999542236328</c:v>
                </c:pt>
                <c:pt idx="6464">
                  <c:v>59.980998992919922</c:v>
                </c:pt>
                <c:pt idx="6465">
                  <c:v>59.980998992919922</c:v>
                </c:pt>
                <c:pt idx="6466">
                  <c:v>59.983001708984375</c:v>
                </c:pt>
                <c:pt idx="6467">
                  <c:v>59.983001708984375</c:v>
                </c:pt>
                <c:pt idx="6468">
                  <c:v>59.98699951171875</c:v>
                </c:pt>
                <c:pt idx="6469">
                  <c:v>59.98699951171875</c:v>
                </c:pt>
                <c:pt idx="6470">
                  <c:v>59.98699951171875</c:v>
                </c:pt>
                <c:pt idx="6471">
                  <c:v>59.98699951171875</c:v>
                </c:pt>
                <c:pt idx="6472">
                  <c:v>59.988998413085937</c:v>
                </c:pt>
                <c:pt idx="6473">
                  <c:v>59.988998413085937</c:v>
                </c:pt>
                <c:pt idx="6474">
                  <c:v>59.991001129150391</c:v>
                </c:pt>
                <c:pt idx="6475">
                  <c:v>59.991001129150391</c:v>
                </c:pt>
                <c:pt idx="6476">
                  <c:v>59.993999481201172</c:v>
                </c:pt>
                <c:pt idx="6477">
                  <c:v>59.993999481201172</c:v>
                </c:pt>
                <c:pt idx="6478">
                  <c:v>59.997001647949219</c:v>
                </c:pt>
                <c:pt idx="6479">
                  <c:v>59.997001647949219</c:v>
                </c:pt>
                <c:pt idx="6480">
                  <c:v>60</c:v>
                </c:pt>
                <c:pt idx="6481">
                  <c:v>60</c:v>
                </c:pt>
                <c:pt idx="6482">
                  <c:v>60.004001617431641</c:v>
                </c:pt>
                <c:pt idx="6483">
                  <c:v>60.004001617431641</c:v>
                </c:pt>
                <c:pt idx="6484">
                  <c:v>60.004001617431641</c:v>
                </c:pt>
                <c:pt idx="6485">
                  <c:v>60.004001617431641</c:v>
                </c:pt>
                <c:pt idx="6486">
                  <c:v>60.005001068115234</c:v>
                </c:pt>
                <c:pt idx="6487">
                  <c:v>60.005001068115234</c:v>
                </c:pt>
                <c:pt idx="6488">
                  <c:v>60.005001068115234</c:v>
                </c:pt>
                <c:pt idx="6489">
                  <c:v>60.005001068115234</c:v>
                </c:pt>
                <c:pt idx="6490">
                  <c:v>60.006000518798828</c:v>
                </c:pt>
                <c:pt idx="6491">
                  <c:v>60.006000518798828</c:v>
                </c:pt>
                <c:pt idx="6492">
                  <c:v>60.009998321533203</c:v>
                </c:pt>
                <c:pt idx="6493">
                  <c:v>60.009998321533203</c:v>
                </c:pt>
                <c:pt idx="6494">
                  <c:v>60.01300048828125</c:v>
                </c:pt>
                <c:pt idx="6495">
                  <c:v>60.01300048828125</c:v>
                </c:pt>
                <c:pt idx="6496">
                  <c:v>60.014999389648438</c:v>
                </c:pt>
                <c:pt idx="6497">
                  <c:v>60.014999389648438</c:v>
                </c:pt>
                <c:pt idx="6498">
                  <c:v>60.013999938964844</c:v>
                </c:pt>
                <c:pt idx="6499">
                  <c:v>60.013999938964844</c:v>
                </c:pt>
                <c:pt idx="6500">
                  <c:v>60.015998840332031</c:v>
                </c:pt>
                <c:pt idx="6501">
                  <c:v>60.015998840332031</c:v>
                </c:pt>
                <c:pt idx="6502">
                  <c:v>60.019001007080078</c:v>
                </c:pt>
                <c:pt idx="6503">
                  <c:v>60.019001007080078</c:v>
                </c:pt>
                <c:pt idx="6504">
                  <c:v>60.019001007080078</c:v>
                </c:pt>
                <c:pt idx="6505">
                  <c:v>60.019001007080078</c:v>
                </c:pt>
                <c:pt idx="6506">
                  <c:v>60.020000457763672</c:v>
                </c:pt>
                <c:pt idx="6507">
                  <c:v>60.020000457763672</c:v>
                </c:pt>
                <c:pt idx="6508">
                  <c:v>60.019001007080078</c:v>
                </c:pt>
                <c:pt idx="6509">
                  <c:v>60.019001007080078</c:v>
                </c:pt>
                <c:pt idx="6510">
                  <c:v>60.020000457763672</c:v>
                </c:pt>
                <c:pt idx="6511">
                  <c:v>60.020000457763672</c:v>
                </c:pt>
                <c:pt idx="6512">
                  <c:v>60.023998260498047</c:v>
                </c:pt>
                <c:pt idx="6513">
                  <c:v>60.023998260498047</c:v>
                </c:pt>
                <c:pt idx="6514">
                  <c:v>60.025001525878906</c:v>
                </c:pt>
                <c:pt idx="6515">
                  <c:v>60.025001525878906</c:v>
                </c:pt>
                <c:pt idx="6516">
                  <c:v>60.0260009765625</c:v>
                </c:pt>
                <c:pt idx="6517">
                  <c:v>60.0260009765625</c:v>
                </c:pt>
                <c:pt idx="6518">
                  <c:v>60.027000427246094</c:v>
                </c:pt>
                <c:pt idx="6519">
                  <c:v>60.027000427246094</c:v>
                </c:pt>
                <c:pt idx="6520">
                  <c:v>60.0260009765625</c:v>
                </c:pt>
                <c:pt idx="6521">
                  <c:v>60.0260009765625</c:v>
                </c:pt>
                <c:pt idx="6522">
                  <c:v>60.0260009765625</c:v>
                </c:pt>
                <c:pt idx="6523">
                  <c:v>60.0260009765625</c:v>
                </c:pt>
                <c:pt idx="6524">
                  <c:v>60.0260009765625</c:v>
                </c:pt>
                <c:pt idx="6525">
                  <c:v>60.0260009765625</c:v>
                </c:pt>
                <c:pt idx="6526">
                  <c:v>60.022998809814453</c:v>
                </c:pt>
                <c:pt idx="6527">
                  <c:v>60.022998809814453</c:v>
                </c:pt>
                <c:pt idx="6528">
                  <c:v>60.023998260498047</c:v>
                </c:pt>
                <c:pt idx="6529">
                  <c:v>60.023998260498047</c:v>
                </c:pt>
                <c:pt idx="6530">
                  <c:v>60.025001525878906</c:v>
                </c:pt>
                <c:pt idx="6531">
                  <c:v>60.025001525878906</c:v>
                </c:pt>
                <c:pt idx="6532">
                  <c:v>60.0260009765625</c:v>
                </c:pt>
                <c:pt idx="6533">
                  <c:v>60.0260009765625</c:v>
                </c:pt>
                <c:pt idx="6534">
                  <c:v>60.027999877929687</c:v>
                </c:pt>
                <c:pt idx="6535">
                  <c:v>60.027999877929687</c:v>
                </c:pt>
                <c:pt idx="6536">
                  <c:v>60.029998779296875</c:v>
                </c:pt>
                <c:pt idx="6537">
                  <c:v>60.029998779296875</c:v>
                </c:pt>
                <c:pt idx="6538">
                  <c:v>60.032001495361328</c:v>
                </c:pt>
                <c:pt idx="6539">
                  <c:v>60.032001495361328</c:v>
                </c:pt>
                <c:pt idx="6540">
                  <c:v>60.032001495361328</c:v>
                </c:pt>
                <c:pt idx="6541">
                  <c:v>60.032001495361328</c:v>
                </c:pt>
                <c:pt idx="6542">
                  <c:v>60.029998779296875</c:v>
                </c:pt>
                <c:pt idx="6543">
                  <c:v>60.029998779296875</c:v>
                </c:pt>
                <c:pt idx="6544">
                  <c:v>60.030998229980469</c:v>
                </c:pt>
                <c:pt idx="6545">
                  <c:v>60.030998229980469</c:v>
                </c:pt>
                <c:pt idx="6546">
                  <c:v>60.030998229980469</c:v>
                </c:pt>
                <c:pt idx="6547">
                  <c:v>60.030998229980469</c:v>
                </c:pt>
                <c:pt idx="6548">
                  <c:v>60.029998779296875</c:v>
                </c:pt>
                <c:pt idx="6549">
                  <c:v>60.029998779296875</c:v>
                </c:pt>
                <c:pt idx="6550">
                  <c:v>60.027999877929687</c:v>
                </c:pt>
                <c:pt idx="6551">
                  <c:v>60.027999877929687</c:v>
                </c:pt>
                <c:pt idx="6552">
                  <c:v>60.028999328613281</c:v>
                </c:pt>
                <c:pt idx="6553">
                  <c:v>60.028999328613281</c:v>
                </c:pt>
                <c:pt idx="6554">
                  <c:v>60.027999877929687</c:v>
                </c:pt>
                <c:pt idx="6555">
                  <c:v>60.027999877929687</c:v>
                </c:pt>
                <c:pt idx="6556">
                  <c:v>60.029998779296875</c:v>
                </c:pt>
                <c:pt idx="6557">
                  <c:v>60.029998779296875</c:v>
                </c:pt>
                <c:pt idx="6558">
                  <c:v>60.030998229980469</c:v>
                </c:pt>
                <c:pt idx="6559">
                  <c:v>60.030998229980469</c:v>
                </c:pt>
                <c:pt idx="6560">
                  <c:v>60.030998229980469</c:v>
                </c:pt>
                <c:pt idx="6561">
                  <c:v>60.030998229980469</c:v>
                </c:pt>
                <c:pt idx="6562">
                  <c:v>60.027999877929687</c:v>
                </c:pt>
                <c:pt idx="6563">
                  <c:v>60.027999877929687</c:v>
                </c:pt>
                <c:pt idx="6564">
                  <c:v>60.029998779296875</c:v>
                </c:pt>
                <c:pt idx="6565">
                  <c:v>60.029998779296875</c:v>
                </c:pt>
                <c:pt idx="6566">
                  <c:v>60.030998229980469</c:v>
                </c:pt>
                <c:pt idx="6567">
                  <c:v>60.030998229980469</c:v>
                </c:pt>
                <c:pt idx="6568">
                  <c:v>60.034000396728516</c:v>
                </c:pt>
                <c:pt idx="6569">
                  <c:v>60.034000396728516</c:v>
                </c:pt>
                <c:pt idx="6570">
                  <c:v>60.035999298095703</c:v>
                </c:pt>
                <c:pt idx="6571">
                  <c:v>60.035999298095703</c:v>
                </c:pt>
                <c:pt idx="6572">
                  <c:v>60.036998748779297</c:v>
                </c:pt>
                <c:pt idx="6573">
                  <c:v>60.036998748779297</c:v>
                </c:pt>
                <c:pt idx="6574">
                  <c:v>60.037998199462891</c:v>
                </c:pt>
                <c:pt idx="6575">
                  <c:v>60.037998199462891</c:v>
                </c:pt>
                <c:pt idx="6576">
                  <c:v>60.036998748779297</c:v>
                </c:pt>
                <c:pt idx="6577">
                  <c:v>60.036998748779297</c:v>
                </c:pt>
                <c:pt idx="6578">
                  <c:v>60.035999298095703</c:v>
                </c:pt>
                <c:pt idx="6579">
                  <c:v>60.035999298095703</c:v>
                </c:pt>
                <c:pt idx="6580">
                  <c:v>60.036998748779297</c:v>
                </c:pt>
                <c:pt idx="6581">
                  <c:v>60.036998748779297</c:v>
                </c:pt>
                <c:pt idx="6582">
                  <c:v>60.037998199462891</c:v>
                </c:pt>
                <c:pt idx="6583">
                  <c:v>60.037998199462891</c:v>
                </c:pt>
                <c:pt idx="6584">
                  <c:v>60.03900146484375</c:v>
                </c:pt>
                <c:pt idx="6585">
                  <c:v>60.03900146484375</c:v>
                </c:pt>
                <c:pt idx="6586">
                  <c:v>60.041000366210938</c:v>
                </c:pt>
                <c:pt idx="6587">
                  <c:v>60.041000366210938</c:v>
                </c:pt>
                <c:pt idx="6588">
                  <c:v>60.042999267578125</c:v>
                </c:pt>
                <c:pt idx="6589">
                  <c:v>60.042999267578125</c:v>
                </c:pt>
                <c:pt idx="6590">
                  <c:v>60.043998718261719</c:v>
                </c:pt>
                <c:pt idx="6591">
                  <c:v>60.043998718261719</c:v>
                </c:pt>
                <c:pt idx="6592">
                  <c:v>60.046001434326172</c:v>
                </c:pt>
                <c:pt idx="6593">
                  <c:v>60.046001434326172</c:v>
                </c:pt>
                <c:pt idx="6594">
                  <c:v>60.042999267578125</c:v>
                </c:pt>
                <c:pt idx="6595">
                  <c:v>60.042999267578125</c:v>
                </c:pt>
                <c:pt idx="6596">
                  <c:v>60.042999267578125</c:v>
                </c:pt>
                <c:pt idx="6597">
                  <c:v>60.042999267578125</c:v>
                </c:pt>
                <c:pt idx="6598">
                  <c:v>60.044998168945313</c:v>
                </c:pt>
                <c:pt idx="6599">
                  <c:v>60.044998168945313</c:v>
                </c:pt>
                <c:pt idx="6600">
                  <c:v>60.043998718261719</c:v>
                </c:pt>
                <c:pt idx="6601">
                  <c:v>60.043998718261719</c:v>
                </c:pt>
                <c:pt idx="6602">
                  <c:v>60.043998718261719</c:v>
                </c:pt>
                <c:pt idx="6603">
                  <c:v>60.043998718261719</c:v>
                </c:pt>
                <c:pt idx="6604">
                  <c:v>60.042999267578125</c:v>
                </c:pt>
                <c:pt idx="6605">
                  <c:v>60.042999267578125</c:v>
                </c:pt>
                <c:pt idx="6606">
                  <c:v>60.041999816894531</c:v>
                </c:pt>
                <c:pt idx="6607">
                  <c:v>60.041999816894531</c:v>
                </c:pt>
                <c:pt idx="6608">
                  <c:v>60.041999816894531</c:v>
                </c:pt>
                <c:pt idx="6609">
                  <c:v>60.041999816894531</c:v>
                </c:pt>
                <c:pt idx="6610">
                  <c:v>60.041999816894531</c:v>
                </c:pt>
                <c:pt idx="6611">
                  <c:v>60.041999816894531</c:v>
                </c:pt>
                <c:pt idx="6612">
                  <c:v>60.042999267578125</c:v>
                </c:pt>
                <c:pt idx="6613">
                  <c:v>60.042999267578125</c:v>
                </c:pt>
                <c:pt idx="6614">
                  <c:v>60.044998168945313</c:v>
                </c:pt>
                <c:pt idx="6615">
                  <c:v>60.044998168945313</c:v>
                </c:pt>
                <c:pt idx="6616">
                  <c:v>60.044998168945313</c:v>
                </c:pt>
                <c:pt idx="6617">
                  <c:v>60.044998168945313</c:v>
                </c:pt>
                <c:pt idx="6618">
                  <c:v>60.042999267578125</c:v>
                </c:pt>
                <c:pt idx="6619">
                  <c:v>60.042999267578125</c:v>
                </c:pt>
                <c:pt idx="6620">
                  <c:v>60.041999816894531</c:v>
                </c:pt>
                <c:pt idx="6621">
                  <c:v>60.041999816894531</c:v>
                </c:pt>
                <c:pt idx="6622">
                  <c:v>60.040000915527344</c:v>
                </c:pt>
                <c:pt idx="6623">
                  <c:v>60.040000915527344</c:v>
                </c:pt>
                <c:pt idx="6624">
                  <c:v>60.041000366210938</c:v>
                </c:pt>
                <c:pt idx="6625">
                  <c:v>60.041000366210938</c:v>
                </c:pt>
                <c:pt idx="6626">
                  <c:v>60.040000915527344</c:v>
                </c:pt>
                <c:pt idx="6627">
                  <c:v>60.040000915527344</c:v>
                </c:pt>
                <c:pt idx="6628">
                  <c:v>60.037998199462891</c:v>
                </c:pt>
                <c:pt idx="6629">
                  <c:v>60.037998199462891</c:v>
                </c:pt>
                <c:pt idx="6630">
                  <c:v>60.037998199462891</c:v>
                </c:pt>
                <c:pt idx="6631">
                  <c:v>60.037998199462891</c:v>
                </c:pt>
                <c:pt idx="6632">
                  <c:v>60.036998748779297</c:v>
                </c:pt>
                <c:pt idx="6633">
                  <c:v>60.036998748779297</c:v>
                </c:pt>
                <c:pt idx="6634">
                  <c:v>60.035999298095703</c:v>
                </c:pt>
                <c:pt idx="6635">
                  <c:v>60.035999298095703</c:v>
                </c:pt>
                <c:pt idx="6636">
                  <c:v>60.033000946044922</c:v>
                </c:pt>
                <c:pt idx="6637">
                  <c:v>60.033000946044922</c:v>
                </c:pt>
                <c:pt idx="6638">
                  <c:v>60.030998229980469</c:v>
                </c:pt>
                <c:pt idx="6639">
                  <c:v>60.030998229980469</c:v>
                </c:pt>
                <c:pt idx="6640">
                  <c:v>60.027999877929687</c:v>
                </c:pt>
                <c:pt idx="6641">
                  <c:v>60.027999877929687</c:v>
                </c:pt>
                <c:pt idx="6642">
                  <c:v>60.027999877929687</c:v>
                </c:pt>
                <c:pt idx="6643">
                  <c:v>60.027999877929687</c:v>
                </c:pt>
                <c:pt idx="6644">
                  <c:v>60.028999328613281</c:v>
                </c:pt>
                <c:pt idx="6645">
                  <c:v>60.028999328613281</c:v>
                </c:pt>
                <c:pt idx="6646">
                  <c:v>60.028999328613281</c:v>
                </c:pt>
                <c:pt idx="6647">
                  <c:v>60.028999328613281</c:v>
                </c:pt>
                <c:pt idx="6648">
                  <c:v>60.0260009765625</c:v>
                </c:pt>
                <c:pt idx="6649">
                  <c:v>60.0260009765625</c:v>
                </c:pt>
                <c:pt idx="6650">
                  <c:v>60.027000427246094</c:v>
                </c:pt>
                <c:pt idx="6651">
                  <c:v>60.027000427246094</c:v>
                </c:pt>
                <c:pt idx="6652">
                  <c:v>60.025001525878906</c:v>
                </c:pt>
                <c:pt idx="6653">
                  <c:v>60.025001525878906</c:v>
                </c:pt>
                <c:pt idx="6654">
                  <c:v>60.025001525878906</c:v>
                </c:pt>
                <c:pt idx="6655">
                  <c:v>60.025001525878906</c:v>
                </c:pt>
                <c:pt idx="6656">
                  <c:v>60.023998260498047</c:v>
                </c:pt>
                <c:pt idx="6657">
                  <c:v>60.023998260498047</c:v>
                </c:pt>
                <c:pt idx="6658">
                  <c:v>60.022998809814453</c:v>
                </c:pt>
                <c:pt idx="6659">
                  <c:v>60.022998809814453</c:v>
                </c:pt>
                <c:pt idx="6660">
                  <c:v>60.022998809814453</c:v>
                </c:pt>
                <c:pt idx="6661">
                  <c:v>60.022998809814453</c:v>
                </c:pt>
                <c:pt idx="6662">
                  <c:v>60.022998809814453</c:v>
                </c:pt>
                <c:pt idx="6663">
                  <c:v>60.022998809814453</c:v>
                </c:pt>
                <c:pt idx="6664">
                  <c:v>60.022998809814453</c:v>
                </c:pt>
                <c:pt idx="6665">
                  <c:v>60.022998809814453</c:v>
                </c:pt>
                <c:pt idx="6666">
                  <c:v>60.020999908447266</c:v>
                </c:pt>
                <c:pt idx="6667">
                  <c:v>60.020999908447266</c:v>
                </c:pt>
                <c:pt idx="6668">
                  <c:v>60.022998809814453</c:v>
                </c:pt>
                <c:pt idx="6669">
                  <c:v>60.022998809814453</c:v>
                </c:pt>
                <c:pt idx="6670">
                  <c:v>60.022998809814453</c:v>
                </c:pt>
                <c:pt idx="6671">
                  <c:v>60.022998809814453</c:v>
                </c:pt>
                <c:pt idx="6672">
                  <c:v>60.020000457763672</c:v>
                </c:pt>
                <c:pt idx="6673">
                  <c:v>60.020000457763672</c:v>
                </c:pt>
                <c:pt idx="6674">
                  <c:v>60.020999908447266</c:v>
                </c:pt>
                <c:pt idx="6675">
                  <c:v>60.020999908447266</c:v>
                </c:pt>
                <c:pt idx="6676">
                  <c:v>60.020000457763672</c:v>
                </c:pt>
                <c:pt idx="6677">
                  <c:v>60.020000457763672</c:v>
                </c:pt>
                <c:pt idx="6678">
                  <c:v>60.020000457763672</c:v>
                </c:pt>
                <c:pt idx="6679">
                  <c:v>60.020000457763672</c:v>
                </c:pt>
                <c:pt idx="6680">
                  <c:v>60.022998809814453</c:v>
                </c:pt>
                <c:pt idx="6681">
                  <c:v>60.022998809814453</c:v>
                </c:pt>
                <c:pt idx="6682">
                  <c:v>60.022998809814453</c:v>
                </c:pt>
                <c:pt idx="6683">
                  <c:v>60.022998809814453</c:v>
                </c:pt>
                <c:pt idx="6684">
                  <c:v>60.020999908447266</c:v>
                </c:pt>
                <c:pt idx="6685">
                  <c:v>60.020999908447266</c:v>
                </c:pt>
                <c:pt idx="6686">
                  <c:v>60.020999908447266</c:v>
                </c:pt>
                <c:pt idx="6687">
                  <c:v>60.020999908447266</c:v>
                </c:pt>
                <c:pt idx="6688">
                  <c:v>60.020000457763672</c:v>
                </c:pt>
                <c:pt idx="6689">
                  <c:v>60.020000457763672</c:v>
                </c:pt>
                <c:pt idx="6690">
                  <c:v>60.018001556396484</c:v>
                </c:pt>
                <c:pt idx="6691">
                  <c:v>60.018001556396484</c:v>
                </c:pt>
                <c:pt idx="6692">
                  <c:v>60.016998291015625</c:v>
                </c:pt>
                <c:pt idx="6693">
                  <c:v>60.016998291015625</c:v>
                </c:pt>
                <c:pt idx="6694">
                  <c:v>60.013999938964844</c:v>
                </c:pt>
                <c:pt idx="6695">
                  <c:v>60.013999938964844</c:v>
                </c:pt>
                <c:pt idx="6696">
                  <c:v>60.011001586914063</c:v>
                </c:pt>
                <c:pt idx="6697">
                  <c:v>60.011001586914063</c:v>
                </c:pt>
                <c:pt idx="6698">
                  <c:v>60.011001586914063</c:v>
                </c:pt>
                <c:pt idx="6699">
                  <c:v>60.011001586914063</c:v>
                </c:pt>
                <c:pt idx="6700">
                  <c:v>60.011001586914063</c:v>
                </c:pt>
                <c:pt idx="6701">
                  <c:v>60.011001586914063</c:v>
                </c:pt>
                <c:pt idx="6702">
                  <c:v>60.006999969482422</c:v>
                </c:pt>
                <c:pt idx="6703">
                  <c:v>60.006999969482422</c:v>
                </c:pt>
                <c:pt idx="6704">
                  <c:v>60.006000518798828</c:v>
                </c:pt>
                <c:pt idx="6705">
                  <c:v>60.006000518798828</c:v>
                </c:pt>
                <c:pt idx="6706">
                  <c:v>60.007999420166016</c:v>
                </c:pt>
                <c:pt idx="6707">
                  <c:v>60.007999420166016</c:v>
                </c:pt>
                <c:pt idx="6708">
                  <c:v>60.007999420166016</c:v>
                </c:pt>
                <c:pt idx="6709">
                  <c:v>60.007999420166016</c:v>
                </c:pt>
                <c:pt idx="6710">
                  <c:v>60.004001617431641</c:v>
                </c:pt>
                <c:pt idx="6711">
                  <c:v>60.004001617431641</c:v>
                </c:pt>
                <c:pt idx="6712">
                  <c:v>60.000999450683594</c:v>
                </c:pt>
                <c:pt idx="6713">
                  <c:v>60.000999450683594</c:v>
                </c:pt>
                <c:pt idx="6714">
                  <c:v>59.997001647949219</c:v>
                </c:pt>
                <c:pt idx="6715">
                  <c:v>59.997001647949219</c:v>
                </c:pt>
                <c:pt idx="6716">
                  <c:v>59.994998931884766</c:v>
                </c:pt>
                <c:pt idx="6717">
                  <c:v>59.994998931884766</c:v>
                </c:pt>
                <c:pt idx="6718">
                  <c:v>59.992000579833984</c:v>
                </c:pt>
                <c:pt idx="6719">
                  <c:v>59.992000579833984</c:v>
                </c:pt>
                <c:pt idx="6720">
                  <c:v>59.988998413085937</c:v>
                </c:pt>
                <c:pt idx="6721">
                  <c:v>59.988998413085937</c:v>
                </c:pt>
                <c:pt idx="6722">
                  <c:v>59.986000061035156</c:v>
                </c:pt>
                <c:pt idx="6723">
                  <c:v>59.986000061035156</c:v>
                </c:pt>
                <c:pt idx="6724">
                  <c:v>59.987998962402344</c:v>
                </c:pt>
                <c:pt idx="6725">
                  <c:v>59.987998962402344</c:v>
                </c:pt>
                <c:pt idx="6726">
                  <c:v>59.98699951171875</c:v>
                </c:pt>
                <c:pt idx="6727">
                  <c:v>59.98699951171875</c:v>
                </c:pt>
                <c:pt idx="6728">
                  <c:v>59.985000610351563</c:v>
                </c:pt>
                <c:pt idx="6729">
                  <c:v>59.985000610351563</c:v>
                </c:pt>
                <c:pt idx="6730">
                  <c:v>59.986000061035156</c:v>
                </c:pt>
                <c:pt idx="6731">
                  <c:v>59.986000061035156</c:v>
                </c:pt>
                <c:pt idx="6732">
                  <c:v>59.988998413085937</c:v>
                </c:pt>
                <c:pt idx="6733">
                  <c:v>59.988998413085937</c:v>
                </c:pt>
                <c:pt idx="6734">
                  <c:v>59.993000030517578</c:v>
                </c:pt>
                <c:pt idx="6735">
                  <c:v>59.993000030517578</c:v>
                </c:pt>
                <c:pt idx="6736">
                  <c:v>59.991001129150391</c:v>
                </c:pt>
                <c:pt idx="6737">
                  <c:v>59.991001129150391</c:v>
                </c:pt>
                <c:pt idx="6738">
                  <c:v>59.991001129150391</c:v>
                </c:pt>
                <c:pt idx="6739">
                  <c:v>59.991001129150391</c:v>
                </c:pt>
                <c:pt idx="6740">
                  <c:v>59.992000579833984</c:v>
                </c:pt>
                <c:pt idx="6741">
                  <c:v>59.992000579833984</c:v>
                </c:pt>
                <c:pt idx="6742">
                  <c:v>59.991001129150391</c:v>
                </c:pt>
                <c:pt idx="6743">
                  <c:v>59.991001129150391</c:v>
                </c:pt>
                <c:pt idx="6744">
                  <c:v>59.992000579833984</c:v>
                </c:pt>
                <c:pt idx="6745">
                  <c:v>59.992000579833984</c:v>
                </c:pt>
                <c:pt idx="6746">
                  <c:v>59.991001129150391</c:v>
                </c:pt>
                <c:pt idx="6747">
                  <c:v>59.991001129150391</c:v>
                </c:pt>
                <c:pt idx="6748">
                  <c:v>59.991001129150391</c:v>
                </c:pt>
                <c:pt idx="6749">
                  <c:v>59.991001129150391</c:v>
                </c:pt>
                <c:pt idx="6750">
                  <c:v>59.993999481201172</c:v>
                </c:pt>
                <c:pt idx="6751">
                  <c:v>59.993999481201172</c:v>
                </c:pt>
                <c:pt idx="6752">
                  <c:v>59.993000030517578</c:v>
                </c:pt>
                <c:pt idx="6753">
                  <c:v>59.993000030517578</c:v>
                </c:pt>
                <c:pt idx="6754">
                  <c:v>59.991001129150391</c:v>
                </c:pt>
                <c:pt idx="6755">
                  <c:v>59.991001129150391</c:v>
                </c:pt>
                <c:pt idx="6756">
                  <c:v>59.988998413085937</c:v>
                </c:pt>
                <c:pt idx="6757">
                  <c:v>59.988998413085937</c:v>
                </c:pt>
                <c:pt idx="6758">
                  <c:v>59.992000579833984</c:v>
                </c:pt>
                <c:pt idx="6759">
                  <c:v>59.992000579833984</c:v>
                </c:pt>
                <c:pt idx="6760">
                  <c:v>59.990001678466797</c:v>
                </c:pt>
                <c:pt idx="6761">
                  <c:v>59.990001678466797</c:v>
                </c:pt>
                <c:pt idx="6762">
                  <c:v>59.990001678466797</c:v>
                </c:pt>
                <c:pt idx="6763">
                  <c:v>59.990001678466797</c:v>
                </c:pt>
                <c:pt idx="6764">
                  <c:v>59.988998413085937</c:v>
                </c:pt>
                <c:pt idx="6765">
                  <c:v>59.988998413085937</c:v>
                </c:pt>
                <c:pt idx="6766">
                  <c:v>59.986000061035156</c:v>
                </c:pt>
                <c:pt idx="6767">
                  <c:v>59.986000061035156</c:v>
                </c:pt>
                <c:pt idx="6768">
                  <c:v>59.983001708984375</c:v>
                </c:pt>
                <c:pt idx="6769">
                  <c:v>59.983001708984375</c:v>
                </c:pt>
                <c:pt idx="6770">
                  <c:v>59.980998992919922</c:v>
                </c:pt>
                <c:pt idx="6771">
                  <c:v>59.980998992919922</c:v>
                </c:pt>
                <c:pt idx="6772">
                  <c:v>59.980998992919922</c:v>
                </c:pt>
                <c:pt idx="6773">
                  <c:v>59.980998992919922</c:v>
                </c:pt>
                <c:pt idx="6774">
                  <c:v>59.983001708984375</c:v>
                </c:pt>
                <c:pt idx="6775">
                  <c:v>59.983001708984375</c:v>
                </c:pt>
                <c:pt idx="6776">
                  <c:v>59.986000061035156</c:v>
                </c:pt>
                <c:pt idx="6777">
                  <c:v>59.986000061035156</c:v>
                </c:pt>
                <c:pt idx="6778">
                  <c:v>59.987998962402344</c:v>
                </c:pt>
                <c:pt idx="6779">
                  <c:v>59.987998962402344</c:v>
                </c:pt>
                <c:pt idx="6780">
                  <c:v>59.988998413085937</c:v>
                </c:pt>
                <c:pt idx="6781">
                  <c:v>59.988998413085937</c:v>
                </c:pt>
                <c:pt idx="6782">
                  <c:v>59.986000061035156</c:v>
                </c:pt>
                <c:pt idx="6783">
                  <c:v>59.986000061035156</c:v>
                </c:pt>
                <c:pt idx="6784">
                  <c:v>59.985000610351563</c:v>
                </c:pt>
                <c:pt idx="6785">
                  <c:v>59.985000610351563</c:v>
                </c:pt>
                <c:pt idx="6786">
                  <c:v>59.986000061035156</c:v>
                </c:pt>
                <c:pt idx="6787">
                  <c:v>59.986000061035156</c:v>
                </c:pt>
                <c:pt idx="6788">
                  <c:v>59.98699951171875</c:v>
                </c:pt>
                <c:pt idx="6789">
                  <c:v>59.98699951171875</c:v>
                </c:pt>
                <c:pt idx="6790">
                  <c:v>59.988998413085937</c:v>
                </c:pt>
                <c:pt idx="6791">
                  <c:v>59.988998413085937</c:v>
                </c:pt>
                <c:pt idx="6792">
                  <c:v>59.988998413085937</c:v>
                </c:pt>
                <c:pt idx="6793">
                  <c:v>59.988998413085937</c:v>
                </c:pt>
                <c:pt idx="6794">
                  <c:v>59.988998413085937</c:v>
                </c:pt>
                <c:pt idx="6795">
                  <c:v>59.988998413085937</c:v>
                </c:pt>
                <c:pt idx="6796">
                  <c:v>59.987998962402344</c:v>
                </c:pt>
                <c:pt idx="6797">
                  <c:v>59.987998962402344</c:v>
                </c:pt>
                <c:pt idx="6798">
                  <c:v>59.987998962402344</c:v>
                </c:pt>
                <c:pt idx="6799">
                  <c:v>59.987998962402344</c:v>
                </c:pt>
                <c:pt idx="6800">
                  <c:v>59.988998413085937</c:v>
                </c:pt>
                <c:pt idx="6801">
                  <c:v>59.988998413085937</c:v>
                </c:pt>
                <c:pt idx="6802">
                  <c:v>59.988998413085937</c:v>
                </c:pt>
                <c:pt idx="6803">
                  <c:v>59.988998413085937</c:v>
                </c:pt>
                <c:pt idx="6804">
                  <c:v>59.98699951171875</c:v>
                </c:pt>
                <c:pt idx="6805">
                  <c:v>59.98699951171875</c:v>
                </c:pt>
                <c:pt idx="6806">
                  <c:v>59.986000061035156</c:v>
                </c:pt>
                <c:pt idx="6807">
                  <c:v>59.986000061035156</c:v>
                </c:pt>
                <c:pt idx="6808">
                  <c:v>59.986000061035156</c:v>
                </c:pt>
                <c:pt idx="6809">
                  <c:v>59.986000061035156</c:v>
                </c:pt>
                <c:pt idx="6810">
                  <c:v>59.985000610351563</c:v>
                </c:pt>
                <c:pt idx="6811">
                  <c:v>59.985000610351563</c:v>
                </c:pt>
                <c:pt idx="6812">
                  <c:v>59.985000610351563</c:v>
                </c:pt>
                <c:pt idx="6813">
                  <c:v>59.985000610351563</c:v>
                </c:pt>
                <c:pt idx="6814">
                  <c:v>59.985000610351563</c:v>
                </c:pt>
                <c:pt idx="6815">
                  <c:v>59.985000610351563</c:v>
                </c:pt>
                <c:pt idx="6816">
                  <c:v>59.98699951171875</c:v>
                </c:pt>
                <c:pt idx="6817">
                  <c:v>59.98699951171875</c:v>
                </c:pt>
                <c:pt idx="6818">
                  <c:v>59.986000061035156</c:v>
                </c:pt>
                <c:pt idx="6819">
                  <c:v>59.986000061035156</c:v>
                </c:pt>
                <c:pt idx="6820">
                  <c:v>59.981998443603516</c:v>
                </c:pt>
                <c:pt idx="6821">
                  <c:v>59.981998443603516</c:v>
                </c:pt>
                <c:pt idx="6822">
                  <c:v>59.980998992919922</c:v>
                </c:pt>
                <c:pt idx="6823">
                  <c:v>59.980998992919922</c:v>
                </c:pt>
                <c:pt idx="6824">
                  <c:v>59.983001708984375</c:v>
                </c:pt>
                <c:pt idx="6825">
                  <c:v>59.983001708984375</c:v>
                </c:pt>
                <c:pt idx="6826">
                  <c:v>59.985000610351563</c:v>
                </c:pt>
                <c:pt idx="6827">
                  <c:v>59.985000610351563</c:v>
                </c:pt>
                <c:pt idx="6828">
                  <c:v>59.985000610351563</c:v>
                </c:pt>
                <c:pt idx="6829">
                  <c:v>59.985000610351563</c:v>
                </c:pt>
                <c:pt idx="6830">
                  <c:v>59.983001708984375</c:v>
                </c:pt>
                <c:pt idx="6831">
                  <c:v>59.983001708984375</c:v>
                </c:pt>
                <c:pt idx="6832">
                  <c:v>59.981998443603516</c:v>
                </c:pt>
                <c:pt idx="6833">
                  <c:v>59.981998443603516</c:v>
                </c:pt>
                <c:pt idx="6834">
                  <c:v>59.979999542236328</c:v>
                </c:pt>
                <c:pt idx="6835">
                  <c:v>59.979999542236328</c:v>
                </c:pt>
                <c:pt idx="6836">
                  <c:v>59.979999542236328</c:v>
                </c:pt>
                <c:pt idx="6837">
                  <c:v>59.979999542236328</c:v>
                </c:pt>
                <c:pt idx="6838">
                  <c:v>59.981998443603516</c:v>
                </c:pt>
                <c:pt idx="6839">
                  <c:v>59.981998443603516</c:v>
                </c:pt>
                <c:pt idx="6840">
                  <c:v>59.980998992919922</c:v>
                </c:pt>
                <c:pt idx="6841">
                  <c:v>59.980998992919922</c:v>
                </c:pt>
                <c:pt idx="6842">
                  <c:v>59.979999542236328</c:v>
                </c:pt>
                <c:pt idx="6843">
                  <c:v>59.979999542236328</c:v>
                </c:pt>
                <c:pt idx="6844">
                  <c:v>59.978000640869141</c:v>
                </c:pt>
                <c:pt idx="6845">
                  <c:v>59.978000640869141</c:v>
                </c:pt>
                <c:pt idx="6846">
                  <c:v>59.979000091552734</c:v>
                </c:pt>
                <c:pt idx="6847">
                  <c:v>59.979000091552734</c:v>
                </c:pt>
                <c:pt idx="6848">
                  <c:v>59.978000640869141</c:v>
                </c:pt>
                <c:pt idx="6849">
                  <c:v>59.978000640869141</c:v>
                </c:pt>
                <c:pt idx="6850">
                  <c:v>59.978000640869141</c:v>
                </c:pt>
                <c:pt idx="6851">
                  <c:v>59.978000640869141</c:v>
                </c:pt>
                <c:pt idx="6852">
                  <c:v>59.977001190185547</c:v>
                </c:pt>
                <c:pt idx="6853">
                  <c:v>59.977001190185547</c:v>
                </c:pt>
                <c:pt idx="6854">
                  <c:v>59.977001190185547</c:v>
                </c:pt>
                <c:pt idx="6855">
                  <c:v>59.977001190185547</c:v>
                </c:pt>
                <c:pt idx="6856">
                  <c:v>59.984001159667969</c:v>
                </c:pt>
                <c:pt idx="6857">
                  <c:v>59.984001159667969</c:v>
                </c:pt>
                <c:pt idx="6858">
                  <c:v>59.988998413085937</c:v>
                </c:pt>
                <c:pt idx="6859">
                  <c:v>59.988998413085937</c:v>
                </c:pt>
                <c:pt idx="6860">
                  <c:v>59.987998962402344</c:v>
                </c:pt>
                <c:pt idx="6861">
                  <c:v>59.987998962402344</c:v>
                </c:pt>
                <c:pt idx="6862">
                  <c:v>59.986000061035156</c:v>
                </c:pt>
                <c:pt idx="6863">
                  <c:v>59.986000061035156</c:v>
                </c:pt>
                <c:pt idx="6864">
                  <c:v>59.98699951171875</c:v>
                </c:pt>
                <c:pt idx="6865">
                  <c:v>59.98699951171875</c:v>
                </c:pt>
                <c:pt idx="6866">
                  <c:v>59.988998413085937</c:v>
                </c:pt>
                <c:pt idx="6867">
                  <c:v>59.988998413085937</c:v>
                </c:pt>
                <c:pt idx="6868">
                  <c:v>59.990001678466797</c:v>
                </c:pt>
                <c:pt idx="6869">
                  <c:v>59.990001678466797</c:v>
                </c:pt>
                <c:pt idx="6870">
                  <c:v>59.990001678466797</c:v>
                </c:pt>
                <c:pt idx="6871">
                  <c:v>59.990001678466797</c:v>
                </c:pt>
                <c:pt idx="6872">
                  <c:v>59.990001678466797</c:v>
                </c:pt>
                <c:pt idx="6873">
                  <c:v>59.990001678466797</c:v>
                </c:pt>
                <c:pt idx="6874">
                  <c:v>59.988998413085937</c:v>
                </c:pt>
                <c:pt idx="6875">
                  <c:v>59.988998413085937</c:v>
                </c:pt>
                <c:pt idx="6876">
                  <c:v>59.991001129150391</c:v>
                </c:pt>
                <c:pt idx="6877">
                  <c:v>59.991001129150391</c:v>
                </c:pt>
                <c:pt idx="6878">
                  <c:v>59.991001129150391</c:v>
                </c:pt>
                <c:pt idx="6879">
                  <c:v>59.991001129150391</c:v>
                </c:pt>
                <c:pt idx="6880">
                  <c:v>59.992000579833984</c:v>
                </c:pt>
                <c:pt idx="6881">
                  <c:v>59.992000579833984</c:v>
                </c:pt>
                <c:pt idx="6882">
                  <c:v>59.992000579833984</c:v>
                </c:pt>
                <c:pt idx="6883">
                  <c:v>59.992000579833984</c:v>
                </c:pt>
                <c:pt idx="6884">
                  <c:v>59.993000030517578</c:v>
                </c:pt>
                <c:pt idx="6885">
                  <c:v>59.993000030517578</c:v>
                </c:pt>
                <c:pt idx="6886">
                  <c:v>59.993999481201172</c:v>
                </c:pt>
                <c:pt idx="6887">
                  <c:v>59.993999481201172</c:v>
                </c:pt>
                <c:pt idx="6888">
                  <c:v>59.994998931884766</c:v>
                </c:pt>
                <c:pt idx="6889">
                  <c:v>59.994998931884766</c:v>
                </c:pt>
                <c:pt idx="6890">
                  <c:v>59.993000030517578</c:v>
                </c:pt>
                <c:pt idx="6891">
                  <c:v>59.993000030517578</c:v>
                </c:pt>
                <c:pt idx="6892">
                  <c:v>59.991001129150391</c:v>
                </c:pt>
                <c:pt idx="6893">
                  <c:v>59.991001129150391</c:v>
                </c:pt>
                <c:pt idx="6894">
                  <c:v>59.988998413085937</c:v>
                </c:pt>
                <c:pt idx="6895">
                  <c:v>59.988998413085937</c:v>
                </c:pt>
                <c:pt idx="6896">
                  <c:v>59.98699951171875</c:v>
                </c:pt>
                <c:pt idx="6897">
                  <c:v>59.98699951171875</c:v>
                </c:pt>
                <c:pt idx="6898">
                  <c:v>59.990001678466797</c:v>
                </c:pt>
                <c:pt idx="6899">
                  <c:v>59.990001678466797</c:v>
                </c:pt>
                <c:pt idx="6900">
                  <c:v>59.987998962402344</c:v>
                </c:pt>
                <c:pt idx="6901">
                  <c:v>59.987998962402344</c:v>
                </c:pt>
                <c:pt idx="6902">
                  <c:v>59.986000061035156</c:v>
                </c:pt>
                <c:pt idx="6903">
                  <c:v>59.986000061035156</c:v>
                </c:pt>
                <c:pt idx="6904">
                  <c:v>59.985000610351563</c:v>
                </c:pt>
                <c:pt idx="6905">
                  <c:v>59.985000610351563</c:v>
                </c:pt>
                <c:pt idx="6906">
                  <c:v>59.984001159667969</c:v>
                </c:pt>
                <c:pt idx="6907">
                  <c:v>59.984001159667969</c:v>
                </c:pt>
                <c:pt idx="6908">
                  <c:v>59.986000061035156</c:v>
                </c:pt>
                <c:pt idx="6909">
                  <c:v>59.986000061035156</c:v>
                </c:pt>
                <c:pt idx="6910">
                  <c:v>59.984001159667969</c:v>
                </c:pt>
                <c:pt idx="6911">
                  <c:v>59.984001159667969</c:v>
                </c:pt>
                <c:pt idx="6912">
                  <c:v>59.981998443603516</c:v>
                </c:pt>
                <c:pt idx="6913">
                  <c:v>59.981998443603516</c:v>
                </c:pt>
                <c:pt idx="6914">
                  <c:v>59.984001159667969</c:v>
                </c:pt>
                <c:pt idx="6915">
                  <c:v>59.984001159667969</c:v>
                </c:pt>
                <c:pt idx="6916">
                  <c:v>59.986000061035156</c:v>
                </c:pt>
                <c:pt idx="6917">
                  <c:v>59.986000061035156</c:v>
                </c:pt>
                <c:pt idx="6918">
                  <c:v>59.987998962402344</c:v>
                </c:pt>
                <c:pt idx="6919">
                  <c:v>59.987998962402344</c:v>
                </c:pt>
                <c:pt idx="6920">
                  <c:v>59.987998962402344</c:v>
                </c:pt>
                <c:pt idx="6921">
                  <c:v>59.987998962402344</c:v>
                </c:pt>
                <c:pt idx="6922">
                  <c:v>59.987998962402344</c:v>
                </c:pt>
                <c:pt idx="6923">
                  <c:v>59.987998962402344</c:v>
                </c:pt>
                <c:pt idx="6924">
                  <c:v>59.988998413085937</c:v>
                </c:pt>
                <c:pt idx="6925">
                  <c:v>59.988998413085937</c:v>
                </c:pt>
                <c:pt idx="6926">
                  <c:v>59.990001678466797</c:v>
                </c:pt>
                <c:pt idx="6927">
                  <c:v>59.990001678466797</c:v>
                </c:pt>
                <c:pt idx="6928">
                  <c:v>59.992000579833984</c:v>
                </c:pt>
                <c:pt idx="6929">
                  <c:v>59.992000579833984</c:v>
                </c:pt>
                <c:pt idx="6930">
                  <c:v>59.993000030517578</c:v>
                </c:pt>
                <c:pt idx="6931">
                  <c:v>59.993000030517578</c:v>
                </c:pt>
                <c:pt idx="6932">
                  <c:v>59.995998382568359</c:v>
                </c:pt>
                <c:pt idx="6933">
                  <c:v>59.995998382568359</c:v>
                </c:pt>
                <c:pt idx="6934">
                  <c:v>59.997001647949219</c:v>
                </c:pt>
                <c:pt idx="6935">
                  <c:v>59.997001647949219</c:v>
                </c:pt>
                <c:pt idx="6936">
                  <c:v>60.000999450683594</c:v>
                </c:pt>
                <c:pt idx="6937">
                  <c:v>60.000999450683594</c:v>
                </c:pt>
                <c:pt idx="6938">
                  <c:v>60.002998352050781</c:v>
                </c:pt>
                <c:pt idx="6939">
                  <c:v>60.002998352050781</c:v>
                </c:pt>
                <c:pt idx="6940">
                  <c:v>60.006999969482422</c:v>
                </c:pt>
                <c:pt idx="6941">
                  <c:v>60.006999969482422</c:v>
                </c:pt>
                <c:pt idx="6942">
                  <c:v>60.011001586914063</c:v>
                </c:pt>
                <c:pt idx="6943">
                  <c:v>60.011001586914063</c:v>
                </c:pt>
                <c:pt idx="6944">
                  <c:v>60.008998870849609</c:v>
                </c:pt>
                <c:pt idx="6945">
                  <c:v>60.008998870849609</c:v>
                </c:pt>
                <c:pt idx="6946">
                  <c:v>60.011001586914063</c:v>
                </c:pt>
                <c:pt idx="6947">
                  <c:v>60.011001586914063</c:v>
                </c:pt>
                <c:pt idx="6948">
                  <c:v>60.009998321533203</c:v>
                </c:pt>
                <c:pt idx="6949">
                  <c:v>60.009998321533203</c:v>
                </c:pt>
                <c:pt idx="6950">
                  <c:v>60.011001586914063</c:v>
                </c:pt>
                <c:pt idx="6951">
                  <c:v>60.011001586914063</c:v>
                </c:pt>
                <c:pt idx="6952">
                  <c:v>60.013999938964844</c:v>
                </c:pt>
                <c:pt idx="6953">
                  <c:v>60.013999938964844</c:v>
                </c:pt>
                <c:pt idx="6954">
                  <c:v>60.011001586914063</c:v>
                </c:pt>
                <c:pt idx="6955">
                  <c:v>60.011001586914063</c:v>
                </c:pt>
                <c:pt idx="6956">
                  <c:v>60.01300048828125</c:v>
                </c:pt>
                <c:pt idx="6957">
                  <c:v>60.01300048828125</c:v>
                </c:pt>
                <c:pt idx="6958">
                  <c:v>60.01300048828125</c:v>
                </c:pt>
                <c:pt idx="6959">
                  <c:v>60.01300048828125</c:v>
                </c:pt>
                <c:pt idx="6960">
                  <c:v>60.011001586914063</c:v>
                </c:pt>
                <c:pt idx="6961">
                  <c:v>60.011001586914063</c:v>
                </c:pt>
                <c:pt idx="6962">
                  <c:v>60.011001586914063</c:v>
                </c:pt>
                <c:pt idx="6963">
                  <c:v>60.011001586914063</c:v>
                </c:pt>
                <c:pt idx="6964">
                  <c:v>60.013999938964844</c:v>
                </c:pt>
                <c:pt idx="6965">
                  <c:v>60.013999938964844</c:v>
                </c:pt>
                <c:pt idx="6966">
                  <c:v>60.014999389648438</c:v>
                </c:pt>
                <c:pt idx="6967">
                  <c:v>60.014999389648438</c:v>
                </c:pt>
                <c:pt idx="6968">
                  <c:v>60.016998291015625</c:v>
                </c:pt>
                <c:pt idx="6969">
                  <c:v>60.016998291015625</c:v>
                </c:pt>
                <c:pt idx="6970">
                  <c:v>60.016998291015625</c:v>
                </c:pt>
                <c:pt idx="6971">
                  <c:v>60.016998291015625</c:v>
                </c:pt>
                <c:pt idx="6972">
                  <c:v>60.015998840332031</c:v>
                </c:pt>
                <c:pt idx="6973">
                  <c:v>60.015998840332031</c:v>
                </c:pt>
                <c:pt idx="6974">
                  <c:v>60.012001037597656</c:v>
                </c:pt>
                <c:pt idx="6975">
                  <c:v>60.012001037597656</c:v>
                </c:pt>
                <c:pt idx="6976">
                  <c:v>60.012001037597656</c:v>
                </c:pt>
                <c:pt idx="6977">
                  <c:v>60.012001037597656</c:v>
                </c:pt>
                <c:pt idx="6978">
                  <c:v>60.011001586914063</c:v>
                </c:pt>
                <c:pt idx="6979">
                  <c:v>60.011001586914063</c:v>
                </c:pt>
                <c:pt idx="6980">
                  <c:v>60.012001037597656</c:v>
                </c:pt>
                <c:pt idx="6981">
                  <c:v>60.012001037597656</c:v>
                </c:pt>
                <c:pt idx="6982">
                  <c:v>60.009998321533203</c:v>
                </c:pt>
                <c:pt idx="6983">
                  <c:v>60.009998321533203</c:v>
                </c:pt>
                <c:pt idx="6984">
                  <c:v>60.008998870849609</c:v>
                </c:pt>
                <c:pt idx="6985">
                  <c:v>60.008998870849609</c:v>
                </c:pt>
                <c:pt idx="6986">
                  <c:v>60.006999969482422</c:v>
                </c:pt>
                <c:pt idx="6987">
                  <c:v>60.006999969482422</c:v>
                </c:pt>
                <c:pt idx="6988">
                  <c:v>60.006000518798828</c:v>
                </c:pt>
                <c:pt idx="6989">
                  <c:v>60.006000518798828</c:v>
                </c:pt>
                <c:pt idx="6990">
                  <c:v>60.009998321533203</c:v>
                </c:pt>
                <c:pt idx="6991">
                  <c:v>60.009998321533203</c:v>
                </c:pt>
                <c:pt idx="6992">
                  <c:v>60.015998840332031</c:v>
                </c:pt>
                <c:pt idx="6993">
                  <c:v>60.015998840332031</c:v>
                </c:pt>
                <c:pt idx="6994">
                  <c:v>60.018001556396484</c:v>
                </c:pt>
                <c:pt idx="6995">
                  <c:v>60.018001556396484</c:v>
                </c:pt>
                <c:pt idx="6996">
                  <c:v>60.018001556396484</c:v>
                </c:pt>
                <c:pt idx="6997">
                  <c:v>60.018001556396484</c:v>
                </c:pt>
                <c:pt idx="6998">
                  <c:v>60.019001007080078</c:v>
                </c:pt>
                <c:pt idx="6999">
                  <c:v>60.019001007080078</c:v>
                </c:pt>
                <c:pt idx="7000">
                  <c:v>60.020999908447266</c:v>
                </c:pt>
                <c:pt idx="7001">
                  <c:v>60.020999908447266</c:v>
                </c:pt>
                <c:pt idx="7002">
                  <c:v>60.021999359130859</c:v>
                </c:pt>
                <c:pt idx="7003">
                  <c:v>60.021999359130859</c:v>
                </c:pt>
                <c:pt idx="7004">
                  <c:v>60.021999359130859</c:v>
                </c:pt>
                <c:pt idx="7005">
                  <c:v>60.021999359130859</c:v>
                </c:pt>
                <c:pt idx="7006">
                  <c:v>60.021999359130859</c:v>
                </c:pt>
                <c:pt idx="7007">
                  <c:v>60.021999359130859</c:v>
                </c:pt>
                <c:pt idx="7008">
                  <c:v>60.020000457763672</c:v>
                </c:pt>
                <c:pt idx="7009">
                  <c:v>60.020000457763672</c:v>
                </c:pt>
                <c:pt idx="7010">
                  <c:v>60.018001556396484</c:v>
                </c:pt>
                <c:pt idx="7011">
                  <c:v>60.018001556396484</c:v>
                </c:pt>
                <c:pt idx="7012">
                  <c:v>60.020999908447266</c:v>
                </c:pt>
                <c:pt idx="7013">
                  <c:v>60.020999908447266</c:v>
                </c:pt>
                <c:pt idx="7014">
                  <c:v>60.022998809814453</c:v>
                </c:pt>
                <c:pt idx="7015">
                  <c:v>60.022998809814453</c:v>
                </c:pt>
                <c:pt idx="7016">
                  <c:v>60.022998809814453</c:v>
                </c:pt>
                <c:pt idx="7017">
                  <c:v>60.022998809814453</c:v>
                </c:pt>
                <c:pt idx="7018">
                  <c:v>60.020000457763672</c:v>
                </c:pt>
                <c:pt idx="7019">
                  <c:v>60.020000457763672</c:v>
                </c:pt>
                <c:pt idx="7020">
                  <c:v>60.020000457763672</c:v>
                </c:pt>
                <c:pt idx="7021">
                  <c:v>60.020000457763672</c:v>
                </c:pt>
                <c:pt idx="7022">
                  <c:v>60.020000457763672</c:v>
                </c:pt>
                <c:pt idx="7023">
                  <c:v>60.020000457763672</c:v>
                </c:pt>
                <c:pt idx="7024">
                  <c:v>60.020999908447266</c:v>
                </c:pt>
                <c:pt idx="7025">
                  <c:v>60.020999908447266</c:v>
                </c:pt>
                <c:pt idx="7026">
                  <c:v>60.022998809814453</c:v>
                </c:pt>
                <c:pt idx="7027">
                  <c:v>60.022998809814453</c:v>
                </c:pt>
                <c:pt idx="7028">
                  <c:v>60.0260009765625</c:v>
                </c:pt>
                <c:pt idx="7029">
                  <c:v>60.0260009765625</c:v>
                </c:pt>
                <c:pt idx="7030">
                  <c:v>60.028999328613281</c:v>
                </c:pt>
                <c:pt idx="7031">
                  <c:v>60.028999328613281</c:v>
                </c:pt>
                <c:pt idx="7032">
                  <c:v>60.027999877929687</c:v>
                </c:pt>
                <c:pt idx="7033">
                  <c:v>60.027999877929687</c:v>
                </c:pt>
                <c:pt idx="7034">
                  <c:v>60.027000427246094</c:v>
                </c:pt>
                <c:pt idx="7035">
                  <c:v>60.027000427246094</c:v>
                </c:pt>
                <c:pt idx="7036">
                  <c:v>60.027000427246094</c:v>
                </c:pt>
                <c:pt idx="7037">
                  <c:v>60.027000427246094</c:v>
                </c:pt>
                <c:pt idx="7038">
                  <c:v>60.027999877929687</c:v>
                </c:pt>
                <c:pt idx="7039">
                  <c:v>60.027999877929687</c:v>
                </c:pt>
                <c:pt idx="7040">
                  <c:v>60.029998779296875</c:v>
                </c:pt>
                <c:pt idx="7041">
                  <c:v>60.029998779296875</c:v>
                </c:pt>
                <c:pt idx="7042">
                  <c:v>60.030998229980469</c:v>
                </c:pt>
                <c:pt idx="7043">
                  <c:v>60.030998229980469</c:v>
                </c:pt>
                <c:pt idx="7044">
                  <c:v>60.028999328613281</c:v>
                </c:pt>
                <c:pt idx="7045">
                  <c:v>60.028999328613281</c:v>
                </c:pt>
                <c:pt idx="7046">
                  <c:v>60.023998260498047</c:v>
                </c:pt>
                <c:pt idx="7047">
                  <c:v>60.023998260498047</c:v>
                </c:pt>
                <c:pt idx="7048">
                  <c:v>60.025001525878906</c:v>
                </c:pt>
                <c:pt idx="7049">
                  <c:v>60.025001525878906</c:v>
                </c:pt>
                <c:pt idx="7050">
                  <c:v>60.0260009765625</c:v>
                </c:pt>
                <c:pt idx="7051">
                  <c:v>60.0260009765625</c:v>
                </c:pt>
                <c:pt idx="7052">
                  <c:v>60.027000427246094</c:v>
                </c:pt>
                <c:pt idx="7053">
                  <c:v>60.027000427246094</c:v>
                </c:pt>
                <c:pt idx="7054">
                  <c:v>60.025001525878906</c:v>
                </c:pt>
                <c:pt idx="7055">
                  <c:v>60.025001525878906</c:v>
                </c:pt>
                <c:pt idx="7056">
                  <c:v>60.022998809814453</c:v>
                </c:pt>
                <c:pt idx="7057">
                  <c:v>60.022998809814453</c:v>
                </c:pt>
                <c:pt idx="7058">
                  <c:v>60.021999359130859</c:v>
                </c:pt>
                <c:pt idx="7059">
                  <c:v>60.021999359130859</c:v>
                </c:pt>
                <c:pt idx="7060">
                  <c:v>60.022998809814453</c:v>
                </c:pt>
                <c:pt idx="7061">
                  <c:v>60.022998809814453</c:v>
                </c:pt>
                <c:pt idx="7062">
                  <c:v>60.022998809814453</c:v>
                </c:pt>
                <c:pt idx="7063">
                  <c:v>60.022998809814453</c:v>
                </c:pt>
                <c:pt idx="7064">
                  <c:v>60.023998260498047</c:v>
                </c:pt>
                <c:pt idx="7065">
                  <c:v>60.023998260498047</c:v>
                </c:pt>
                <c:pt idx="7066">
                  <c:v>60.021999359130859</c:v>
                </c:pt>
                <c:pt idx="7067">
                  <c:v>60.021999359130859</c:v>
                </c:pt>
                <c:pt idx="7068">
                  <c:v>60.019001007080078</c:v>
                </c:pt>
                <c:pt idx="7069">
                  <c:v>60.019001007080078</c:v>
                </c:pt>
                <c:pt idx="7070">
                  <c:v>60.022998809814453</c:v>
                </c:pt>
                <c:pt idx="7071">
                  <c:v>60.022998809814453</c:v>
                </c:pt>
                <c:pt idx="7072">
                  <c:v>60.025001525878906</c:v>
                </c:pt>
                <c:pt idx="7073">
                  <c:v>60.025001525878906</c:v>
                </c:pt>
                <c:pt idx="7074">
                  <c:v>60.025001525878906</c:v>
                </c:pt>
                <c:pt idx="7075">
                  <c:v>60.025001525878906</c:v>
                </c:pt>
                <c:pt idx="7076">
                  <c:v>60.027999877929687</c:v>
                </c:pt>
                <c:pt idx="7077">
                  <c:v>60.027999877929687</c:v>
                </c:pt>
                <c:pt idx="7078">
                  <c:v>60.028999328613281</c:v>
                </c:pt>
                <c:pt idx="7079">
                  <c:v>60.028999328613281</c:v>
                </c:pt>
                <c:pt idx="7080">
                  <c:v>60.022998809814453</c:v>
                </c:pt>
                <c:pt idx="7081">
                  <c:v>60.022998809814453</c:v>
                </c:pt>
                <c:pt idx="7082">
                  <c:v>60.021999359130859</c:v>
                </c:pt>
                <c:pt idx="7083">
                  <c:v>60.021999359130859</c:v>
                </c:pt>
                <c:pt idx="7084">
                  <c:v>60.020000457763672</c:v>
                </c:pt>
                <c:pt idx="7085">
                  <c:v>60.020000457763672</c:v>
                </c:pt>
                <c:pt idx="7086">
                  <c:v>60.016998291015625</c:v>
                </c:pt>
                <c:pt idx="7087">
                  <c:v>60.016998291015625</c:v>
                </c:pt>
                <c:pt idx="7088">
                  <c:v>60.016998291015625</c:v>
                </c:pt>
                <c:pt idx="7089">
                  <c:v>60.016998291015625</c:v>
                </c:pt>
                <c:pt idx="7090">
                  <c:v>60.019001007080078</c:v>
                </c:pt>
                <c:pt idx="7091">
                  <c:v>60.019001007080078</c:v>
                </c:pt>
                <c:pt idx="7092">
                  <c:v>60.019001007080078</c:v>
                </c:pt>
                <c:pt idx="7093">
                  <c:v>60.019001007080078</c:v>
                </c:pt>
                <c:pt idx="7094">
                  <c:v>60.020000457763672</c:v>
                </c:pt>
                <c:pt idx="7095">
                  <c:v>60.020000457763672</c:v>
                </c:pt>
                <c:pt idx="7096">
                  <c:v>60.019001007080078</c:v>
                </c:pt>
                <c:pt idx="7097">
                  <c:v>60.019001007080078</c:v>
                </c:pt>
                <c:pt idx="7098">
                  <c:v>60.019001007080078</c:v>
                </c:pt>
                <c:pt idx="7099">
                  <c:v>60.019001007080078</c:v>
                </c:pt>
                <c:pt idx="7100">
                  <c:v>60.019001007080078</c:v>
                </c:pt>
                <c:pt idx="7101">
                  <c:v>60.019001007080078</c:v>
                </c:pt>
                <c:pt idx="7102">
                  <c:v>60.020000457763672</c:v>
                </c:pt>
                <c:pt idx="7103">
                  <c:v>60.020000457763672</c:v>
                </c:pt>
                <c:pt idx="7104">
                  <c:v>60.020000457763672</c:v>
                </c:pt>
                <c:pt idx="7105">
                  <c:v>60.020000457763672</c:v>
                </c:pt>
                <c:pt idx="7106">
                  <c:v>60.019001007080078</c:v>
                </c:pt>
                <c:pt idx="7107">
                  <c:v>60.019001007080078</c:v>
                </c:pt>
                <c:pt idx="7108">
                  <c:v>60.015998840332031</c:v>
                </c:pt>
                <c:pt idx="7109">
                  <c:v>60.015998840332031</c:v>
                </c:pt>
                <c:pt idx="7110">
                  <c:v>60.016998291015625</c:v>
                </c:pt>
                <c:pt idx="7111">
                  <c:v>60.016998291015625</c:v>
                </c:pt>
                <c:pt idx="7112">
                  <c:v>60.020000457763672</c:v>
                </c:pt>
                <c:pt idx="7113">
                  <c:v>60.020000457763672</c:v>
                </c:pt>
                <c:pt idx="7114">
                  <c:v>60.022998809814453</c:v>
                </c:pt>
                <c:pt idx="7115">
                  <c:v>60.022998809814453</c:v>
                </c:pt>
                <c:pt idx="7116">
                  <c:v>60.0260009765625</c:v>
                </c:pt>
                <c:pt idx="7117">
                  <c:v>60.0260009765625</c:v>
                </c:pt>
                <c:pt idx="7118">
                  <c:v>60.027000427246094</c:v>
                </c:pt>
                <c:pt idx="7119">
                  <c:v>60.027000427246094</c:v>
                </c:pt>
                <c:pt idx="7120">
                  <c:v>60.023998260498047</c:v>
                </c:pt>
                <c:pt idx="7121">
                  <c:v>60.023998260498047</c:v>
                </c:pt>
                <c:pt idx="7122">
                  <c:v>60.023998260498047</c:v>
                </c:pt>
                <c:pt idx="7123">
                  <c:v>60.023998260498047</c:v>
                </c:pt>
                <c:pt idx="7124">
                  <c:v>60.023998260498047</c:v>
                </c:pt>
                <c:pt idx="7125">
                  <c:v>60.023998260498047</c:v>
                </c:pt>
                <c:pt idx="7126">
                  <c:v>60.023998260498047</c:v>
                </c:pt>
                <c:pt idx="7127">
                  <c:v>60.023998260498047</c:v>
                </c:pt>
                <c:pt idx="7128">
                  <c:v>60.020000457763672</c:v>
                </c:pt>
                <c:pt idx="7129">
                  <c:v>60.020000457763672</c:v>
                </c:pt>
                <c:pt idx="7130">
                  <c:v>60.01300048828125</c:v>
                </c:pt>
                <c:pt idx="7131">
                  <c:v>60.01300048828125</c:v>
                </c:pt>
                <c:pt idx="7132">
                  <c:v>60.012001037597656</c:v>
                </c:pt>
                <c:pt idx="7133">
                  <c:v>60.012001037597656</c:v>
                </c:pt>
                <c:pt idx="7134">
                  <c:v>60.011001586914063</c:v>
                </c:pt>
                <c:pt idx="7135">
                  <c:v>60.011001586914063</c:v>
                </c:pt>
                <c:pt idx="7136">
                  <c:v>60.011001586914063</c:v>
                </c:pt>
                <c:pt idx="7137">
                  <c:v>60.011001586914063</c:v>
                </c:pt>
                <c:pt idx="7138">
                  <c:v>60.01300048828125</c:v>
                </c:pt>
                <c:pt idx="7139">
                  <c:v>60.01300048828125</c:v>
                </c:pt>
                <c:pt idx="7140">
                  <c:v>60.01300048828125</c:v>
                </c:pt>
                <c:pt idx="7141">
                  <c:v>60.01300048828125</c:v>
                </c:pt>
                <c:pt idx="7142">
                  <c:v>60.012001037597656</c:v>
                </c:pt>
                <c:pt idx="7143">
                  <c:v>60.012001037597656</c:v>
                </c:pt>
                <c:pt idx="7144">
                  <c:v>60.008998870849609</c:v>
                </c:pt>
                <c:pt idx="7145">
                  <c:v>60.008998870849609</c:v>
                </c:pt>
                <c:pt idx="7146">
                  <c:v>60.008998870849609</c:v>
                </c:pt>
                <c:pt idx="7147">
                  <c:v>60.008998870849609</c:v>
                </c:pt>
                <c:pt idx="7148">
                  <c:v>60.007999420166016</c:v>
                </c:pt>
                <c:pt idx="7149">
                  <c:v>60.007999420166016</c:v>
                </c:pt>
                <c:pt idx="7150">
                  <c:v>60.007999420166016</c:v>
                </c:pt>
                <c:pt idx="7151">
                  <c:v>60.007999420166016</c:v>
                </c:pt>
                <c:pt idx="7152">
                  <c:v>60.009998321533203</c:v>
                </c:pt>
                <c:pt idx="7153">
                  <c:v>60.009998321533203</c:v>
                </c:pt>
                <c:pt idx="7154">
                  <c:v>60.011001586914063</c:v>
                </c:pt>
                <c:pt idx="7155">
                  <c:v>60.011001586914063</c:v>
                </c:pt>
                <c:pt idx="7156">
                  <c:v>60.009998321533203</c:v>
                </c:pt>
                <c:pt idx="7157">
                  <c:v>60.009998321533203</c:v>
                </c:pt>
                <c:pt idx="7158">
                  <c:v>60.008998870849609</c:v>
                </c:pt>
                <c:pt idx="7159">
                  <c:v>60.008998870849609</c:v>
                </c:pt>
                <c:pt idx="7160">
                  <c:v>60.009998321533203</c:v>
                </c:pt>
                <c:pt idx="7161">
                  <c:v>60.009998321533203</c:v>
                </c:pt>
                <c:pt idx="7162">
                  <c:v>60.011001586914063</c:v>
                </c:pt>
                <c:pt idx="7163">
                  <c:v>60.011001586914063</c:v>
                </c:pt>
                <c:pt idx="7164">
                  <c:v>60.011001586914063</c:v>
                </c:pt>
                <c:pt idx="7165">
                  <c:v>60.011001586914063</c:v>
                </c:pt>
                <c:pt idx="7166">
                  <c:v>60.009998321533203</c:v>
                </c:pt>
                <c:pt idx="7167">
                  <c:v>60.009998321533203</c:v>
                </c:pt>
                <c:pt idx="7168">
                  <c:v>60.009998321533203</c:v>
                </c:pt>
                <c:pt idx="7169">
                  <c:v>60.009998321533203</c:v>
                </c:pt>
                <c:pt idx="7170">
                  <c:v>60.012001037597656</c:v>
                </c:pt>
                <c:pt idx="7171">
                  <c:v>60.012001037597656</c:v>
                </c:pt>
                <c:pt idx="7172">
                  <c:v>60.01300048828125</c:v>
                </c:pt>
                <c:pt idx="7173">
                  <c:v>60.01300048828125</c:v>
                </c:pt>
                <c:pt idx="7174">
                  <c:v>60.015998840332031</c:v>
                </c:pt>
                <c:pt idx="7175">
                  <c:v>60.015998840332031</c:v>
                </c:pt>
                <c:pt idx="7176">
                  <c:v>60.015998840332031</c:v>
                </c:pt>
                <c:pt idx="7177">
                  <c:v>60.015998840332031</c:v>
                </c:pt>
                <c:pt idx="7178">
                  <c:v>60.013999938964844</c:v>
                </c:pt>
                <c:pt idx="7179">
                  <c:v>60.013999938964844</c:v>
                </c:pt>
                <c:pt idx="7180">
                  <c:v>60.012001037597656</c:v>
                </c:pt>
                <c:pt idx="7181">
                  <c:v>60.012001037597656</c:v>
                </c:pt>
                <c:pt idx="7182">
                  <c:v>60.011001586914063</c:v>
                </c:pt>
                <c:pt idx="7183">
                  <c:v>60.011001586914063</c:v>
                </c:pt>
                <c:pt idx="7184">
                  <c:v>60.012001037597656</c:v>
                </c:pt>
                <c:pt idx="7185">
                  <c:v>60.012001037597656</c:v>
                </c:pt>
                <c:pt idx="7186">
                  <c:v>60.012001037597656</c:v>
                </c:pt>
                <c:pt idx="7187">
                  <c:v>60.012001037597656</c:v>
                </c:pt>
                <c:pt idx="7188">
                  <c:v>60.008998870849609</c:v>
                </c:pt>
                <c:pt idx="7189">
                  <c:v>60.008998870849609</c:v>
                </c:pt>
                <c:pt idx="7190">
                  <c:v>60.006999969482422</c:v>
                </c:pt>
                <c:pt idx="7191">
                  <c:v>60.006999969482422</c:v>
                </c:pt>
                <c:pt idx="7192">
                  <c:v>60.004001617431641</c:v>
                </c:pt>
                <c:pt idx="7193">
                  <c:v>60.004001617431641</c:v>
                </c:pt>
                <c:pt idx="7194">
                  <c:v>60.002998352050781</c:v>
                </c:pt>
                <c:pt idx="7195">
                  <c:v>60.002998352050781</c:v>
                </c:pt>
                <c:pt idx="7196">
                  <c:v>60.004001617431641</c:v>
                </c:pt>
                <c:pt idx="7197">
                  <c:v>60.004001617431641</c:v>
                </c:pt>
                <c:pt idx="7198">
                  <c:v>60.001998901367188</c:v>
                </c:pt>
                <c:pt idx="7199">
                  <c:v>60.001998901367188</c:v>
                </c:pt>
                <c:pt idx="7200">
                  <c:v>60.005001068115234</c:v>
                </c:pt>
                <c:pt idx="7201">
                  <c:v>60.005001068115234</c:v>
                </c:pt>
                <c:pt idx="7202">
                  <c:v>60.006000518798828</c:v>
                </c:pt>
                <c:pt idx="7203">
                  <c:v>60.006000518798828</c:v>
                </c:pt>
                <c:pt idx="7204">
                  <c:v>60.005001068115234</c:v>
                </c:pt>
                <c:pt idx="7205">
                  <c:v>60.005001068115234</c:v>
                </c:pt>
                <c:pt idx="7206">
                  <c:v>60.006999969482422</c:v>
                </c:pt>
                <c:pt idx="7207">
                  <c:v>60.006999969482422</c:v>
                </c:pt>
                <c:pt idx="7208">
                  <c:v>60.008998870849609</c:v>
                </c:pt>
                <c:pt idx="7209">
                  <c:v>60.008998870849609</c:v>
                </c:pt>
                <c:pt idx="7210">
                  <c:v>60.008998870849609</c:v>
                </c:pt>
                <c:pt idx="7211">
                  <c:v>60.008998870849609</c:v>
                </c:pt>
                <c:pt idx="7212">
                  <c:v>60.005001068115234</c:v>
                </c:pt>
                <c:pt idx="7213">
                  <c:v>60.005001068115234</c:v>
                </c:pt>
                <c:pt idx="7214">
                  <c:v>60.001998901367188</c:v>
                </c:pt>
                <c:pt idx="7215">
                  <c:v>60.001998901367188</c:v>
                </c:pt>
                <c:pt idx="7216">
                  <c:v>60.000999450683594</c:v>
                </c:pt>
                <c:pt idx="7217">
                  <c:v>60.000999450683594</c:v>
                </c:pt>
                <c:pt idx="7218">
                  <c:v>60.001998901367188</c:v>
                </c:pt>
                <c:pt idx="7219">
                  <c:v>60.001998901367188</c:v>
                </c:pt>
                <c:pt idx="7220">
                  <c:v>60.005001068115234</c:v>
                </c:pt>
                <c:pt idx="7221">
                  <c:v>60.005001068115234</c:v>
                </c:pt>
                <c:pt idx="7222">
                  <c:v>60.006000518798828</c:v>
                </c:pt>
                <c:pt idx="7223">
                  <c:v>60.006000518798828</c:v>
                </c:pt>
                <c:pt idx="7224">
                  <c:v>60.002998352050781</c:v>
                </c:pt>
                <c:pt idx="7225">
                  <c:v>60.002998352050781</c:v>
                </c:pt>
                <c:pt idx="7226">
                  <c:v>60.005001068115234</c:v>
                </c:pt>
                <c:pt idx="7227">
                  <c:v>60.005001068115234</c:v>
                </c:pt>
                <c:pt idx="7228">
                  <c:v>60.005001068115234</c:v>
                </c:pt>
                <c:pt idx="7229">
                  <c:v>60.005001068115234</c:v>
                </c:pt>
                <c:pt idx="7230">
                  <c:v>60.005001068115234</c:v>
                </c:pt>
                <c:pt idx="7231">
                  <c:v>60.005001068115234</c:v>
                </c:pt>
                <c:pt idx="7232">
                  <c:v>60.006000518798828</c:v>
                </c:pt>
                <c:pt idx="7233">
                  <c:v>60.006000518798828</c:v>
                </c:pt>
                <c:pt idx="7234">
                  <c:v>60.009998321533203</c:v>
                </c:pt>
                <c:pt idx="7235">
                  <c:v>60.009998321533203</c:v>
                </c:pt>
                <c:pt idx="7236">
                  <c:v>60.009998321533203</c:v>
                </c:pt>
                <c:pt idx="7237">
                  <c:v>60.009998321533203</c:v>
                </c:pt>
                <c:pt idx="7238">
                  <c:v>60.006000518798828</c:v>
                </c:pt>
                <c:pt idx="7239">
                  <c:v>60.006000518798828</c:v>
                </c:pt>
                <c:pt idx="7240">
                  <c:v>60.002998352050781</c:v>
                </c:pt>
                <c:pt idx="7241">
                  <c:v>60.002998352050781</c:v>
                </c:pt>
                <c:pt idx="7242">
                  <c:v>60.001998901367188</c:v>
                </c:pt>
                <c:pt idx="7243">
                  <c:v>60.001998901367188</c:v>
                </c:pt>
                <c:pt idx="7244">
                  <c:v>60.002998352050781</c:v>
                </c:pt>
                <c:pt idx="7245">
                  <c:v>60.002998352050781</c:v>
                </c:pt>
                <c:pt idx="7246">
                  <c:v>60</c:v>
                </c:pt>
                <c:pt idx="7247">
                  <c:v>60</c:v>
                </c:pt>
                <c:pt idx="7248">
                  <c:v>59.999000549316406</c:v>
                </c:pt>
                <c:pt idx="7249">
                  <c:v>59.999000549316406</c:v>
                </c:pt>
                <c:pt idx="7250">
                  <c:v>59.998001098632813</c:v>
                </c:pt>
                <c:pt idx="7251">
                  <c:v>59.998001098632813</c:v>
                </c:pt>
                <c:pt idx="7252">
                  <c:v>59.997001647949219</c:v>
                </c:pt>
                <c:pt idx="7253">
                  <c:v>59.997001647949219</c:v>
                </c:pt>
                <c:pt idx="7254">
                  <c:v>59.997001647949219</c:v>
                </c:pt>
                <c:pt idx="7255">
                  <c:v>59.997001647949219</c:v>
                </c:pt>
                <c:pt idx="7256">
                  <c:v>60.000999450683594</c:v>
                </c:pt>
                <c:pt idx="7257">
                  <c:v>60.000999450683594</c:v>
                </c:pt>
                <c:pt idx="7258">
                  <c:v>60.001998901367188</c:v>
                </c:pt>
                <c:pt idx="7259">
                  <c:v>60.001998901367188</c:v>
                </c:pt>
                <c:pt idx="7260">
                  <c:v>60</c:v>
                </c:pt>
                <c:pt idx="7261">
                  <c:v>60</c:v>
                </c:pt>
                <c:pt idx="7262">
                  <c:v>59.999000549316406</c:v>
                </c:pt>
                <c:pt idx="7263">
                  <c:v>59.999000549316406</c:v>
                </c:pt>
                <c:pt idx="7264">
                  <c:v>60.000999450683594</c:v>
                </c:pt>
                <c:pt idx="7265">
                  <c:v>60.000999450683594</c:v>
                </c:pt>
                <c:pt idx="7266">
                  <c:v>60.000999450683594</c:v>
                </c:pt>
                <c:pt idx="7267">
                  <c:v>60.000999450683594</c:v>
                </c:pt>
                <c:pt idx="7268">
                  <c:v>60.001998901367188</c:v>
                </c:pt>
                <c:pt idx="7269">
                  <c:v>60.001998901367188</c:v>
                </c:pt>
                <c:pt idx="7270">
                  <c:v>60</c:v>
                </c:pt>
                <c:pt idx="7271">
                  <c:v>60</c:v>
                </c:pt>
                <c:pt idx="7272">
                  <c:v>60</c:v>
                </c:pt>
                <c:pt idx="7273">
                  <c:v>60</c:v>
                </c:pt>
                <c:pt idx="7274">
                  <c:v>59.999000549316406</c:v>
                </c:pt>
                <c:pt idx="7275">
                  <c:v>59.999000549316406</c:v>
                </c:pt>
                <c:pt idx="7276">
                  <c:v>59.995998382568359</c:v>
                </c:pt>
                <c:pt idx="7277">
                  <c:v>59.995998382568359</c:v>
                </c:pt>
                <c:pt idx="7278">
                  <c:v>59.997001647949219</c:v>
                </c:pt>
                <c:pt idx="7279">
                  <c:v>59.997001647949219</c:v>
                </c:pt>
                <c:pt idx="7280">
                  <c:v>60</c:v>
                </c:pt>
                <c:pt idx="7281">
                  <c:v>60</c:v>
                </c:pt>
                <c:pt idx="7282">
                  <c:v>60.002998352050781</c:v>
                </c:pt>
                <c:pt idx="7283">
                  <c:v>60.002998352050781</c:v>
                </c:pt>
                <c:pt idx="7284">
                  <c:v>60.005001068115234</c:v>
                </c:pt>
                <c:pt idx="7285">
                  <c:v>60.005001068115234</c:v>
                </c:pt>
                <c:pt idx="7286">
                  <c:v>60.001998901367188</c:v>
                </c:pt>
                <c:pt idx="7287">
                  <c:v>60.001998901367188</c:v>
                </c:pt>
                <c:pt idx="7288">
                  <c:v>59.999000549316406</c:v>
                </c:pt>
                <c:pt idx="7289">
                  <c:v>59.999000549316406</c:v>
                </c:pt>
                <c:pt idx="7290">
                  <c:v>59.998001098632813</c:v>
                </c:pt>
                <c:pt idx="7291">
                  <c:v>59.998001098632813</c:v>
                </c:pt>
                <c:pt idx="7292">
                  <c:v>59.999000549316406</c:v>
                </c:pt>
                <c:pt idx="7293">
                  <c:v>59.999000549316406</c:v>
                </c:pt>
                <c:pt idx="7294">
                  <c:v>59.995998382568359</c:v>
                </c:pt>
                <c:pt idx="7295">
                  <c:v>59.995998382568359</c:v>
                </c:pt>
                <c:pt idx="7296">
                  <c:v>59.993000030517578</c:v>
                </c:pt>
                <c:pt idx="7297">
                  <c:v>59.993000030517578</c:v>
                </c:pt>
                <c:pt idx="7298">
                  <c:v>59.995998382568359</c:v>
                </c:pt>
                <c:pt idx="7299">
                  <c:v>59.995998382568359</c:v>
                </c:pt>
                <c:pt idx="7300">
                  <c:v>59.997001647949219</c:v>
                </c:pt>
                <c:pt idx="7301">
                  <c:v>59.997001647949219</c:v>
                </c:pt>
                <c:pt idx="7302">
                  <c:v>59.999000549316406</c:v>
                </c:pt>
                <c:pt idx="7303">
                  <c:v>59.999000549316406</c:v>
                </c:pt>
                <c:pt idx="7304">
                  <c:v>60</c:v>
                </c:pt>
                <c:pt idx="7305">
                  <c:v>60</c:v>
                </c:pt>
                <c:pt idx="7306">
                  <c:v>60.002998352050781</c:v>
                </c:pt>
                <c:pt idx="7307">
                  <c:v>60.002998352050781</c:v>
                </c:pt>
                <c:pt idx="7308">
                  <c:v>60.000999450683594</c:v>
                </c:pt>
                <c:pt idx="7309">
                  <c:v>60.000999450683594</c:v>
                </c:pt>
                <c:pt idx="7310">
                  <c:v>60.000999450683594</c:v>
                </c:pt>
                <c:pt idx="7311">
                  <c:v>60.000999450683594</c:v>
                </c:pt>
                <c:pt idx="7312">
                  <c:v>60.005001068115234</c:v>
                </c:pt>
                <c:pt idx="7313">
                  <c:v>60.005001068115234</c:v>
                </c:pt>
                <c:pt idx="7314">
                  <c:v>60.006000518798828</c:v>
                </c:pt>
                <c:pt idx="7315">
                  <c:v>60.006000518798828</c:v>
                </c:pt>
                <c:pt idx="7316">
                  <c:v>60.004001617431641</c:v>
                </c:pt>
                <c:pt idx="7317">
                  <c:v>60.004001617431641</c:v>
                </c:pt>
                <c:pt idx="7318">
                  <c:v>60.005001068115234</c:v>
                </c:pt>
                <c:pt idx="7319">
                  <c:v>60.005001068115234</c:v>
                </c:pt>
                <c:pt idx="7320">
                  <c:v>60.009998321533203</c:v>
                </c:pt>
                <c:pt idx="7321">
                  <c:v>60.009998321533203</c:v>
                </c:pt>
                <c:pt idx="7322">
                  <c:v>60.009998321533203</c:v>
                </c:pt>
                <c:pt idx="7323">
                  <c:v>60.009998321533203</c:v>
                </c:pt>
                <c:pt idx="7324">
                  <c:v>60.01300048828125</c:v>
                </c:pt>
                <c:pt idx="7325">
                  <c:v>60.01300048828125</c:v>
                </c:pt>
                <c:pt idx="7326">
                  <c:v>60.01300048828125</c:v>
                </c:pt>
                <c:pt idx="7327">
                  <c:v>60.01300048828125</c:v>
                </c:pt>
                <c:pt idx="7328">
                  <c:v>60.011001586914063</c:v>
                </c:pt>
                <c:pt idx="7329">
                  <c:v>60.011001586914063</c:v>
                </c:pt>
                <c:pt idx="7330">
                  <c:v>60.01300048828125</c:v>
                </c:pt>
                <c:pt idx="7331">
                  <c:v>60.01300048828125</c:v>
                </c:pt>
                <c:pt idx="7332">
                  <c:v>60.01300048828125</c:v>
                </c:pt>
                <c:pt idx="7333">
                  <c:v>60.01300048828125</c:v>
                </c:pt>
                <c:pt idx="7334">
                  <c:v>60.011001586914063</c:v>
                </c:pt>
                <c:pt idx="7335">
                  <c:v>60.011001586914063</c:v>
                </c:pt>
                <c:pt idx="7336">
                  <c:v>60.011001586914063</c:v>
                </c:pt>
                <c:pt idx="7337">
                  <c:v>60.011001586914063</c:v>
                </c:pt>
                <c:pt idx="7338">
                  <c:v>60.008998870849609</c:v>
                </c:pt>
                <c:pt idx="7339">
                  <c:v>60.008998870849609</c:v>
                </c:pt>
                <c:pt idx="7340">
                  <c:v>60.006999969482422</c:v>
                </c:pt>
                <c:pt idx="7341">
                  <c:v>60.006999969482422</c:v>
                </c:pt>
                <c:pt idx="7342">
                  <c:v>60.006999969482422</c:v>
                </c:pt>
                <c:pt idx="7343">
                  <c:v>60.006999969482422</c:v>
                </c:pt>
                <c:pt idx="7344">
                  <c:v>60.006000518798828</c:v>
                </c:pt>
                <c:pt idx="7345">
                  <c:v>60.006000518798828</c:v>
                </c:pt>
                <c:pt idx="7346">
                  <c:v>60.004001617431641</c:v>
                </c:pt>
                <c:pt idx="7347">
                  <c:v>60.004001617431641</c:v>
                </c:pt>
                <c:pt idx="7348">
                  <c:v>60.002998352050781</c:v>
                </c:pt>
                <c:pt idx="7349">
                  <c:v>60.002998352050781</c:v>
                </c:pt>
                <c:pt idx="7350">
                  <c:v>60.002998352050781</c:v>
                </c:pt>
                <c:pt idx="7351">
                  <c:v>60.002998352050781</c:v>
                </c:pt>
                <c:pt idx="7352">
                  <c:v>60.002998352050781</c:v>
                </c:pt>
                <c:pt idx="7353">
                  <c:v>60.002998352050781</c:v>
                </c:pt>
                <c:pt idx="7354">
                  <c:v>60.004001617431641</c:v>
                </c:pt>
                <c:pt idx="7355">
                  <c:v>60.004001617431641</c:v>
                </c:pt>
                <c:pt idx="7356">
                  <c:v>60.005001068115234</c:v>
                </c:pt>
                <c:pt idx="7357">
                  <c:v>60.005001068115234</c:v>
                </c:pt>
                <c:pt idx="7358">
                  <c:v>60.002998352050781</c:v>
                </c:pt>
                <c:pt idx="7359">
                  <c:v>60.002998352050781</c:v>
                </c:pt>
                <c:pt idx="7360">
                  <c:v>60.006000518798828</c:v>
                </c:pt>
                <c:pt idx="7361">
                  <c:v>60.006000518798828</c:v>
                </c:pt>
                <c:pt idx="7362">
                  <c:v>60.006999969482422</c:v>
                </c:pt>
                <c:pt idx="7363">
                  <c:v>60.006999969482422</c:v>
                </c:pt>
                <c:pt idx="7364">
                  <c:v>60.007999420166016</c:v>
                </c:pt>
                <c:pt idx="7365">
                  <c:v>60.007999420166016</c:v>
                </c:pt>
                <c:pt idx="7366">
                  <c:v>60.006999969482422</c:v>
                </c:pt>
                <c:pt idx="7367">
                  <c:v>60.006999969482422</c:v>
                </c:pt>
                <c:pt idx="7368">
                  <c:v>60.005001068115234</c:v>
                </c:pt>
                <c:pt idx="7369">
                  <c:v>60.005001068115234</c:v>
                </c:pt>
                <c:pt idx="7370">
                  <c:v>60</c:v>
                </c:pt>
                <c:pt idx="7371">
                  <c:v>60</c:v>
                </c:pt>
                <c:pt idx="7372">
                  <c:v>59.998001098632813</c:v>
                </c:pt>
                <c:pt idx="7373">
                  <c:v>59.998001098632813</c:v>
                </c:pt>
                <c:pt idx="7374">
                  <c:v>60</c:v>
                </c:pt>
                <c:pt idx="7375">
                  <c:v>60</c:v>
                </c:pt>
                <c:pt idx="7376">
                  <c:v>60</c:v>
                </c:pt>
                <c:pt idx="7377">
                  <c:v>60</c:v>
                </c:pt>
                <c:pt idx="7378">
                  <c:v>60.000999450683594</c:v>
                </c:pt>
                <c:pt idx="7379">
                  <c:v>60.000999450683594</c:v>
                </c:pt>
                <c:pt idx="7380">
                  <c:v>60.002998352050781</c:v>
                </c:pt>
                <c:pt idx="7381">
                  <c:v>60.002998352050781</c:v>
                </c:pt>
                <c:pt idx="7382">
                  <c:v>60.001998901367188</c:v>
                </c:pt>
                <c:pt idx="7383">
                  <c:v>60.001998901367188</c:v>
                </c:pt>
                <c:pt idx="7384">
                  <c:v>59.999000549316406</c:v>
                </c:pt>
                <c:pt idx="7385">
                  <c:v>59.999000549316406</c:v>
                </c:pt>
                <c:pt idx="7386">
                  <c:v>59.998001098632813</c:v>
                </c:pt>
                <c:pt idx="7387">
                  <c:v>59.998001098632813</c:v>
                </c:pt>
                <c:pt idx="7388">
                  <c:v>59.999000549316406</c:v>
                </c:pt>
                <c:pt idx="7389">
                  <c:v>59.999000549316406</c:v>
                </c:pt>
                <c:pt idx="7390">
                  <c:v>59.999000549316406</c:v>
                </c:pt>
                <c:pt idx="7391">
                  <c:v>59.999000549316406</c:v>
                </c:pt>
                <c:pt idx="7392">
                  <c:v>59.997001647949219</c:v>
                </c:pt>
                <c:pt idx="7393">
                  <c:v>59.997001647949219</c:v>
                </c:pt>
                <c:pt idx="7394">
                  <c:v>59.993999481201172</c:v>
                </c:pt>
                <c:pt idx="7395">
                  <c:v>59.993999481201172</c:v>
                </c:pt>
                <c:pt idx="7396">
                  <c:v>59.993000030517578</c:v>
                </c:pt>
                <c:pt idx="7397">
                  <c:v>59.993000030517578</c:v>
                </c:pt>
                <c:pt idx="7398">
                  <c:v>59.991001129150391</c:v>
                </c:pt>
                <c:pt idx="7399">
                  <c:v>59.991001129150391</c:v>
                </c:pt>
                <c:pt idx="7400">
                  <c:v>59.993999481201172</c:v>
                </c:pt>
                <c:pt idx="7401">
                  <c:v>59.993999481201172</c:v>
                </c:pt>
                <c:pt idx="7402">
                  <c:v>59.997001647949219</c:v>
                </c:pt>
                <c:pt idx="7403">
                  <c:v>59.997001647949219</c:v>
                </c:pt>
                <c:pt idx="7404">
                  <c:v>59.995998382568359</c:v>
                </c:pt>
                <c:pt idx="7405">
                  <c:v>59.995998382568359</c:v>
                </c:pt>
                <c:pt idx="7406">
                  <c:v>59.995998382568359</c:v>
                </c:pt>
                <c:pt idx="7407">
                  <c:v>59.995998382568359</c:v>
                </c:pt>
                <c:pt idx="7408">
                  <c:v>59.999000549316406</c:v>
                </c:pt>
                <c:pt idx="7409">
                  <c:v>59.999000549316406</c:v>
                </c:pt>
                <c:pt idx="7410">
                  <c:v>60.000999450683594</c:v>
                </c:pt>
                <c:pt idx="7411">
                  <c:v>60.000999450683594</c:v>
                </c:pt>
                <c:pt idx="7412">
                  <c:v>59.999000549316406</c:v>
                </c:pt>
                <c:pt idx="7413">
                  <c:v>59.999000549316406</c:v>
                </c:pt>
                <c:pt idx="7414">
                  <c:v>59.997001647949219</c:v>
                </c:pt>
                <c:pt idx="7415">
                  <c:v>59.997001647949219</c:v>
                </c:pt>
                <c:pt idx="7416">
                  <c:v>59.998001098632813</c:v>
                </c:pt>
                <c:pt idx="7417">
                  <c:v>59.998001098632813</c:v>
                </c:pt>
                <c:pt idx="7418">
                  <c:v>59.999000549316406</c:v>
                </c:pt>
                <c:pt idx="7419">
                  <c:v>59.999000549316406</c:v>
                </c:pt>
                <c:pt idx="7420">
                  <c:v>59.999000549316406</c:v>
                </c:pt>
                <c:pt idx="7421">
                  <c:v>59.999000549316406</c:v>
                </c:pt>
                <c:pt idx="7422">
                  <c:v>59.998001098632813</c:v>
                </c:pt>
                <c:pt idx="7423">
                  <c:v>59.998001098632813</c:v>
                </c:pt>
                <c:pt idx="7424">
                  <c:v>59.995998382568359</c:v>
                </c:pt>
                <c:pt idx="7425">
                  <c:v>59.995998382568359</c:v>
                </c:pt>
                <c:pt idx="7426">
                  <c:v>59.994998931884766</c:v>
                </c:pt>
                <c:pt idx="7427">
                  <c:v>59.994998931884766</c:v>
                </c:pt>
                <c:pt idx="7428">
                  <c:v>59.995998382568359</c:v>
                </c:pt>
                <c:pt idx="7429">
                  <c:v>59.995998382568359</c:v>
                </c:pt>
                <c:pt idx="7430">
                  <c:v>59.994998931884766</c:v>
                </c:pt>
                <c:pt idx="7431">
                  <c:v>59.994998931884766</c:v>
                </c:pt>
                <c:pt idx="7432">
                  <c:v>59.992000579833984</c:v>
                </c:pt>
                <c:pt idx="7433">
                  <c:v>59.992000579833984</c:v>
                </c:pt>
                <c:pt idx="7434">
                  <c:v>59.988998413085937</c:v>
                </c:pt>
                <c:pt idx="7435">
                  <c:v>59.988998413085937</c:v>
                </c:pt>
                <c:pt idx="7436">
                  <c:v>59.985000610351563</c:v>
                </c:pt>
                <c:pt idx="7437">
                  <c:v>59.985000610351563</c:v>
                </c:pt>
                <c:pt idx="7438">
                  <c:v>59.985000610351563</c:v>
                </c:pt>
                <c:pt idx="7439">
                  <c:v>59.985000610351563</c:v>
                </c:pt>
                <c:pt idx="7440">
                  <c:v>59.983001708984375</c:v>
                </c:pt>
                <c:pt idx="7441">
                  <c:v>59.983001708984375</c:v>
                </c:pt>
                <c:pt idx="7442">
                  <c:v>59.983001708984375</c:v>
                </c:pt>
                <c:pt idx="7443">
                  <c:v>59.983001708984375</c:v>
                </c:pt>
                <c:pt idx="7444">
                  <c:v>59.979999542236328</c:v>
                </c:pt>
                <c:pt idx="7445">
                  <c:v>59.979999542236328</c:v>
                </c:pt>
                <c:pt idx="7446">
                  <c:v>59.979000091552734</c:v>
                </c:pt>
                <c:pt idx="7447">
                  <c:v>59.979000091552734</c:v>
                </c:pt>
                <c:pt idx="7448">
                  <c:v>59.980998992919922</c:v>
                </c:pt>
                <c:pt idx="7449">
                  <c:v>59.980998992919922</c:v>
                </c:pt>
                <c:pt idx="7450">
                  <c:v>59.980998992919922</c:v>
                </c:pt>
                <c:pt idx="7451">
                  <c:v>59.980998992919922</c:v>
                </c:pt>
                <c:pt idx="7452">
                  <c:v>59.983001708984375</c:v>
                </c:pt>
                <c:pt idx="7453">
                  <c:v>59.983001708984375</c:v>
                </c:pt>
                <c:pt idx="7454">
                  <c:v>59.98699951171875</c:v>
                </c:pt>
                <c:pt idx="7455">
                  <c:v>59.98699951171875</c:v>
                </c:pt>
                <c:pt idx="7456">
                  <c:v>59.987998962402344</c:v>
                </c:pt>
                <c:pt idx="7457">
                  <c:v>59.987998962402344</c:v>
                </c:pt>
                <c:pt idx="7458">
                  <c:v>59.988998413085937</c:v>
                </c:pt>
                <c:pt idx="7459">
                  <c:v>59.988998413085937</c:v>
                </c:pt>
                <c:pt idx="7460">
                  <c:v>59.990001678466797</c:v>
                </c:pt>
                <c:pt idx="7461">
                  <c:v>59.990001678466797</c:v>
                </c:pt>
                <c:pt idx="7462">
                  <c:v>59.991001129150391</c:v>
                </c:pt>
                <c:pt idx="7463">
                  <c:v>59.991001129150391</c:v>
                </c:pt>
                <c:pt idx="7464">
                  <c:v>59.995998382568359</c:v>
                </c:pt>
                <c:pt idx="7465">
                  <c:v>59.995998382568359</c:v>
                </c:pt>
                <c:pt idx="7466">
                  <c:v>59.993999481201172</c:v>
                </c:pt>
                <c:pt idx="7467">
                  <c:v>59.993999481201172</c:v>
                </c:pt>
                <c:pt idx="7468">
                  <c:v>59.994998931884766</c:v>
                </c:pt>
                <c:pt idx="7469">
                  <c:v>59.994998931884766</c:v>
                </c:pt>
                <c:pt idx="7470">
                  <c:v>59.995998382568359</c:v>
                </c:pt>
                <c:pt idx="7471">
                  <c:v>59.995998382568359</c:v>
                </c:pt>
                <c:pt idx="7472">
                  <c:v>59.998001098632813</c:v>
                </c:pt>
                <c:pt idx="7473">
                  <c:v>59.998001098632813</c:v>
                </c:pt>
                <c:pt idx="7474">
                  <c:v>59.999000549316406</c:v>
                </c:pt>
                <c:pt idx="7475">
                  <c:v>59.999000549316406</c:v>
                </c:pt>
                <c:pt idx="7476">
                  <c:v>60.000999450683594</c:v>
                </c:pt>
                <c:pt idx="7477">
                  <c:v>60.000999450683594</c:v>
                </c:pt>
                <c:pt idx="7478">
                  <c:v>60.006000518798828</c:v>
                </c:pt>
                <c:pt idx="7479">
                  <c:v>60.006000518798828</c:v>
                </c:pt>
                <c:pt idx="7480">
                  <c:v>60.007999420166016</c:v>
                </c:pt>
                <c:pt idx="7481">
                  <c:v>60.007999420166016</c:v>
                </c:pt>
                <c:pt idx="7482">
                  <c:v>60.008998870849609</c:v>
                </c:pt>
                <c:pt idx="7483">
                  <c:v>60.008998870849609</c:v>
                </c:pt>
                <c:pt idx="7484">
                  <c:v>60.011001586914063</c:v>
                </c:pt>
                <c:pt idx="7485">
                  <c:v>60.011001586914063</c:v>
                </c:pt>
                <c:pt idx="7486">
                  <c:v>60.012001037597656</c:v>
                </c:pt>
                <c:pt idx="7487">
                  <c:v>60.012001037597656</c:v>
                </c:pt>
                <c:pt idx="7488">
                  <c:v>60.01300048828125</c:v>
                </c:pt>
                <c:pt idx="7489">
                  <c:v>60.01300048828125</c:v>
                </c:pt>
                <c:pt idx="7490">
                  <c:v>60.01300048828125</c:v>
                </c:pt>
                <c:pt idx="7491">
                  <c:v>60.01300048828125</c:v>
                </c:pt>
                <c:pt idx="7492">
                  <c:v>60.01300048828125</c:v>
                </c:pt>
                <c:pt idx="7493">
                  <c:v>60.01300048828125</c:v>
                </c:pt>
                <c:pt idx="7494">
                  <c:v>60.011001586914063</c:v>
                </c:pt>
                <c:pt idx="7495">
                  <c:v>60.011001586914063</c:v>
                </c:pt>
                <c:pt idx="7496">
                  <c:v>60.007999420166016</c:v>
                </c:pt>
                <c:pt idx="7497">
                  <c:v>60.007999420166016</c:v>
                </c:pt>
                <c:pt idx="7498">
                  <c:v>60.008998870849609</c:v>
                </c:pt>
                <c:pt idx="7499">
                  <c:v>60.008998870849609</c:v>
                </c:pt>
                <c:pt idx="7500">
                  <c:v>60.01300048828125</c:v>
                </c:pt>
                <c:pt idx="7501">
                  <c:v>60.01300048828125</c:v>
                </c:pt>
                <c:pt idx="7502">
                  <c:v>60.013999938964844</c:v>
                </c:pt>
                <c:pt idx="7503">
                  <c:v>60.013999938964844</c:v>
                </c:pt>
                <c:pt idx="7504">
                  <c:v>60.008998870849609</c:v>
                </c:pt>
                <c:pt idx="7505">
                  <c:v>60.008998870849609</c:v>
                </c:pt>
                <c:pt idx="7506">
                  <c:v>60.009998321533203</c:v>
                </c:pt>
                <c:pt idx="7507">
                  <c:v>60.009998321533203</c:v>
                </c:pt>
                <c:pt idx="7508">
                  <c:v>60.012001037597656</c:v>
                </c:pt>
                <c:pt idx="7509">
                  <c:v>60.012001037597656</c:v>
                </c:pt>
                <c:pt idx="7510">
                  <c:v>60.013999938964844</c:v>
                </c:pt>
                <c:pt idx="7511">
                  <c:v>60.013999938964844</c:v>
                </c:pt>
                <c:pt idx="7512">
                  <c:v>60.01300048828125</c:v>
                </c:pt>
                <c:pt idx="7513">
                  <c:v>60.01300048828125</c:v>
                </c:pt>
                <c:pt idx="7514">
                  <c:v>60.012001037597656</c:v>
                </c:pt>
                <c:pt idx="7515">
                  <c:v>60.012001037597656</c:v>
                </c:pt>
                <c:pt idx="7516">
                  <c:v>60.008998870849609</c:v>
                </c:pt>
                <c:pt idx="7517">
                  <c:v>60.008998870849609</c:v>
                </c:pt>
                <c:pt idx="7518">
                  <c:v>60.006999969482422</c:v>
                </c:pt>
                <c:pt idx="7519">
                  <c:v>60.006999969482422</c:v>
                </c:pt>
                <c:pt idx="7520">
                  <c:v>60.006999969482422</c:v>
                </c:pt>
                <c:pt idx="7521">
                  <c:v>60.006999969482422</c:v>
                </c:pt>
                <c:pt idx="7522">
                  <c:v>60.006999969482422</c:v>
                </c:pt>
                <c:pt idx="7523">
                  <c:v>60.006999969482422</c:v>
                </c:pt>
                <c:pt idx="7524">
                  <c:v>60.006000518798828</c:v>
                </c:pt>
                <c:pt idx="7525">
                  <c:v>60.006000518798828</c:v>
                </c:pt>
                <c:pt idx="7526">
                  <c:v>60.007999420166016</c:v>
                </c:pt>
                <c:pt idx="7527">
                  <c:v>60.007999420166016</c:v>
                </c:pt>
                <c:pt idx="7528">
                  <c:v>60.008998870849609</c:v>
                </c:pt>
                <c:pt idx="7529">
                  <c:v>60.008998870849609</c:v>
                </c:pt>
                <c:pt idx="7530">
                  <c:v>60.011001586914063</c:v>
                </c:pt>
                <c:pt idx="7531">
                  <c:v>60.011001586914063</c:v>
                </c:pt>
                <c:pt idx="7532">
                  <c:v>60.013999938964844</c:v>
                </c:pt>
                <c:pt idx="7533">
                  <c:v>60.013999938964844</c:v>
                </c:pt>
                <c:pt idx="7534">
                  <c:v>60.015998840332031</c:v>
                </c:pt>
                <c:pt idx="7535">
                  <c:v>60.015998840332031</c:v>
                </c:pt>
                <c:pt idx="7536">
                  <c:v>60.013999938964844</c:v>
                </c:pt>
                <c:pt idx="7537">
                  <c:v>60.013999938964844</c:v>
                </c:pt>
                <c:pt idx="7538">
                  <c:v>60.01300048828125</c:v>
                </c:pt>
                <c:pt idx="7539">
                  <c:v>60.01300048828125</c:v>
                </c:pt>
                <c:pt idx="7540">
                  <c:v>60.013999938964844</c:v>
                </c:pt>
                <c:pt idx="7541">
                  <c:v>60.013999938964844</c:v>
                </c:pt>
                <c:pt idx="7542">
                  <c:v>60.01300048828125</c:v>
                </c:pt>
                <c:pt idx="7543">
                  <c:v>60.01300048828125</c:v>
                </c:pt>
                <c:pt idx="7544">
                  <c:v>60.011001586914063</c:v>
                </c:pt>
                <c:pt idx="7545">
                  <c:v>60.011001586914063</c:v>
                </c:pt>
                <c:pt idx="7546">
                  <c:v>60.006000518798828</c:v>
                </c:pt>
                <c:pt idx="7547">
                  <c:v>60.006000518798828</c:v>
                </c:pt>
                <c:pt idx="7548">
                  <c:v>60.001998901367188</c:v>
                </c:pt>
                <c:pt idx="7549">
                  <c:v>60.001998901367188</c:v>
                </c:pt>
                <c:pt idx="7550">
                  <c:v>59.995998382568359</c:v>
                </c:pt>
                <c:pt idx="7551">
                  <c:v>59.995998382568359</c:v>
                </c:pt>
                <c:pt idx="7552">
                  <c:v>59.997001647949219</c:v>
                </c:pt>
                <c:pt idx="7553">
                  <c:v>59.997001647949219</c:v>
                </c:pt>
                <c:pt idx="7554">
                  <c:v>59.997001647949219</c:v>
                </c:pt>
                <c:pt idx="7555">
                  <c:v>59.997001647949219</c:v>
                </c:pt>
                <c:pt idx="7556">
                  <c:v>59.995998382568359</c:v>
                </c:pt>
                <c:pt idx="7557">
                  <c:v>59.995998382568359</c:v>
                </c:pt>
                <c:pt idx="7558">
                  <c:v>59.998001098632813</c:v>
                </c:pt>
                <c:pt idx="7559">
                  <c:v>59.998001098632813</c:v>
                </c:pt>
                <c:pt idx="7560">
                  <c:v>59.995998382568359</c:v>
                </c:pt>
                <c:pt idx="7561">
                  <c:v>59.995998382568359</c:v>
                </c:pt>
                <c:pt idx="7562">
                  <c:v>59.998001098632813</c:v>
                </c:pt>
                <c:pt idx="7563">
                  <c:v>59.998001098632813</c:v>
                </c:pt>
                <c:pt idx="7564">
                  <c:v>59.998001098632813</c:v>
                </c:pt>
                <c:pt idx="7565">
                  <c:v>59.998001098632813</c:v>
                </c:pt>
                <c:pt idx="7566">
                  <c:v>59.999000549316406</c:v>
                </c:pt>
                <c:pt idx="7567">
                  <c:v>59.999000549316406</c:v>
                </c:pt>
                <c:pt idx="7568">
                  <c:v>60.001998901367188</c:v>
                </c:pt>
                <c:pt idx="7569">
                  <c:v>60.001998901367188</c:v>
                </c:pt>
                <c:pt idx="7570">
                  <c:v>60</c:v>
                </c:pt>
                <c:pt idx="7571">
                  <c:v>60</c:v>
                </c:pt>
                <c:pt idx="7572">
                  <c:v>59.997001647949219</c:v>
                </c:pt>
                <c:pt idx="7573">
                  <c:v>59.997001647949219</c:v>
                </c:pt>
                <c:pt idx="7574">
                  <c:v>59.994998931884766</c:v>
                </c:pt>
                <c:pt idx="7575">
                  <c:v>59.994998931884766</c:v>
                </c:pt>
                <c:pt idx="7576">
                  <c:v>59.994998931884766</c:v>
                </c:pt>
                <c:pt idx="7577">
                  <c:v>59.994998931884766</c:v>
                </c:pt>
                <c:pt idx="7578">
                  <c:v>59.998001098632813</c:v>
                </c:pt>
                <c:pt idx="7579">
                  <c:v>59.998001098632813</c:v>
                </c:pt>
                <c:pt idx="7580">
                  <c:v>60.000999450683594</c:v>
                </c:pt>
                <c:pt idx="7581">
                  <c:v>60.000999450683594</c:v>
                </c:pt>
                <c:pt idx="7582">
                  <c:v>60.000999450683594</c:v>
                </c:pt>
                <c:pt idx="7583">
                  <c:v>60.000999450683594</c:v>
                </c:pt>
                <c:pt idx="7584">
                  <c:v>60.000999450683594</c:v>
                </c:pt>
                <c:pt idx="7585">
                  <c:v>60.000999450683594</c:v>
                </c:pt>
                <c:pt idx="7586">
                  <c:v>60</c:v>
                </c:pt>
                <c:pt idx="7587">
                  <c:v>60</c:v>
                </c:pt>
                <c:pt idx="7588">
                  <c:v>59.998001098632813</c:v>
                </c:pt>
                <c:pt idx="7589">
                  <c:v>59.998001098632813</c:v>
                </c:pt>
                <c:pt idx="7590">
                  <c:v>59.997001647949219</c:v>
                </c:pt>
                <c:pt idx="7591">
                  <c:v>59.997001647949219</c:v>
                </c:pt>
                <c:pt idx="7592">
                  <c:v>59.995998382568359</c:v>
                </c:pt>
                <c:pt idx="7593">
                  <c:v>59.995998382568359</c:v>
                </c:pt>
                <c:pt idx="7594">
                  <c:v>59.994998931884766</c:v>
                </c:pt>
                <c:pt idx="7595">
                  <c:v>59.994998931884766</c:v>
                </c:pt>
                <c:pt idx="7596">
                  <c:v>59.993999481201172</c:v>
                </c:pt>
                <c:pt idx="7597">
                  <c:v>59.993999481201172</c:v>
                </c:pt>
                <c:pt idx="7598">
                  <c:v>59.990001678466797</c:v>
                </c:pt>
                <c:pt idx="7599">
                  <c:v>59.990001678466797</c:v>
                </c:pt>
                <c:pt idx="7600">
                  <c:v>59.986000061035156</c:v>
                </c:pt>
                <c:pt idx="7601">
                  <c:v>59.986000061035156</c:v>
                </c:pt>
                <c:pt idx="7602">
                  <c:v>59.983001708984375</c:v>
                </c:pt>
                <c:pt idx="7603">
                  <c:v>59.983001708984375</c:v>
                </c:pt>
                <c:pt idx="7604">
                  <c:v>59.981998443603516</c:v>
                </c:pt>
                <c:pt idx="7605">
                  <c:v>59.981998443603516</c:v>
                </c:pt>
                <c:pt idx="7606">
                  <c:v>59.980998992919922</c:v>
                </c:pt>
                <c:pt idx="7607">
                  <c:v>59.980998992919922</c:v>
                </c:pt>
                <c:pt idx="7608">
                  <c:v>59.980998992919922</c:v>
                </c:pt>
                <c:pt idx="7609">
                  <c:v>59.980998992919922</c:v>
                </c:pt>
                <c:pt idx="7610">
                  <c:v>59.981998443603516</c:v>
                </c:pt>
                <c:pt idx="7611">
                  <c:v>59.981998443603516</c:v>
                </c:pt>
                <c:pt idx="7612">
                  <c:v>59.980998992919922</c:v>
                </c:pt>
                <c:pt idx="7613">
                  <c:v>59.980998992919922</c:v>
                </c:pt>
                <c:pt idx="7614">
                  <c:v>59.984001159667969</c:v>
                </c:pt>
                <c:pt idx="7615">
                  <c:v>59.984001159667969</c:v>
                </c:pt>
                <c:pt idx="7616">
                  <c:v>59.985000610351563</c:v>
                </c:pt>
                <c:pt idx="7617">
                  <c:v>59.985000610351563</c:v>
                </c:pt>
                <c:pt idx="7618">
                  <c:v>59.983001708984375</c:v>
                </c:pt>
                <c:pt idx="7619">
                  <c:v>59.983001708984375</c:v>
                </c:pt>
                <c:pt idx="7620">
                  <c:v>59.983001708984375</c:v>
                </c:pt>
                <c:pt idx="7621">
                  <c:v>59.983001708984375</c:v>
                </c:pt>
                <c:pt idx="7622">
                  <c:v>59.980998992919922</c:v>
                </c:pt>
                <c:pt idx="7623">
                  <c:v>59.980998992919922</c:v>
                </c:pt>
                <c:pt idx="7624">
                  <c:v>59.980998992919922</c:v>
                </c:pt>
                <c:pt idx="7625">
                  <c:v>59.980998992919922</c:v>
                </c:pt>
                <c:pt idx="7626">
                  <c:v>59.985000610351563</c:v>
                </c:pt>
                <c:pt idx="7627">
                  <c:v>59.985000610351563</c:v>
                </c:pt>
                <c:pt idx="7628">
                  <c:v>59.98699951171875</c:v>
                </c:pt>
                <c:pt idx="7629">
                  <c:v>59.98699951171875</c:v>
                </c:pt>
                <c:pt idx="7630">
                  <c:v>59.990001678466797</c:v>
                </c:pt>
                <c:pt idx="7631">
                  <c:v>59.990001678466797</c:v>
                </c:pt>
                <c:pt idx="7632">
                  <c:v>59.993000030517578</c:v>
                </c:pt>
                <c:pt idx="7633">
                  <c:v>59.993000030517578</c:v>
                </c:pt>
                <c:pt idx="7634">
                  <c:v>59.995998382568359</c:v>
                </c:pt>
                <c:pt idx="7635">
                  <c:v>59.995998382568359</c:v>
                </c:pt>
                <c:pt idx="7636">
                  <c:v>59.998001098632813</c:v>
                </c:pt>
                <c:pt idx="7637">
                  <c:v>59.998001098632813</c:v>
                </c:pt>
                <c:pt idx="7638">
                  <c:v>60</c:v>
                </c:pt>
                <c:pt idx="7639">
                  <c:v>60</c:v>
                </c:pt>
                <c:pt idx="7640">
                  <c:v>60.001998901367188</c:v>
                </c:pt>
                <c:pt idx="7641">
                  <c:v>60.001998901367188</c:v>
                </c:pt>
                <c:pt idx="7642">
                  <c:v>60.002998352050781</c:v>
                </c:pt>
                <c:pt idx="7643">
                  <c:v>60.002998352050781</c:v>
                </c:pt>
                <c:pt idx="7644">
                  <c:v>60.005001068115234</c:v>
                </c:pt>
                <c:pt idx="7645">
                  <c:v>60.005001068115234</c:v>
                </c:pt>
                <c:pt idx="7646">
                  <c:v>60.002998352050781</c:v>
                </c:pt>
                <c:pt idx="7647">
                  <c:v>60.002998352050781</c:v>
                </c:pt>
                <c:pt idx="7648">
                  <c:v>60.002998352050781</c:v>
                </c:pt>
                <c:pt idx="7649">
                  <c:v>60.002998352050781</c:v>
                </c:pt>
                <c:pt idx="7650">
                  <c:v>60.005001068115234</c:v>
                </c:pt>
                <c:pt idx="7651">
                  <c:v>60.005001068115234</c:v>
                </c:pt>
                <c:pt idx="7652">
                  <c:v>60.007999420166016</c:v>
                </c:pt>
                <c:pt idx="7653">
                  <c:v>60.007999420166016</c:v>
                </c:pt>
                <c:pt idx="7654">
                  <c:v>60.007999420166016</c:v>
                </c:pt>
                <c:pt idx="7655">
                  <c:v>60.007999420166016</c:v>
                </c:pt>
                <c:pt idx="7656">
                  <c:v>60.009998321533203</c:v>
                </c:pt>
                <c:pt idx="7657">
                  <c:v>60.009998321533203</c:v>
                </c:pt>
                <c:pt idx="7658">
                  <c:v>60.011001586914063</c:v>
                </c:pt>
                <c:pt idx="7659">
                  <c:v>60.011001586914063</c:v>
                </c:pt>
                <c:pt idx="7660">
                  <c:v>60.011001586914063</c:v>
                </c:pt>
                <c:pt idx="7661">
                  <c:v>60.011001586914063</c:v>
                </c:pt>
                <c:pt idx="7662">
                  <c:v>60.007999420166016</c:v>
                </c:pt>
                <c:pt idx="7663">
                  <c:v>60.007999420166016</c:v>
                </c:pt>
                <c:pt idx="7664">
                  <c:v>60.005001068115234</c:v>
                </c:pt>
                <c:pt idx="7665">
                  <c:v>60.005001068115234</c:v>
                </c:pt>
                <c:pt idx="7666">
                  <c:v>60.006000518798828</c:v>
                </c:pt>
                <c:pt idx="7667">
                  <c:v>60.006000518798828</c:v>
                </c:pt>
                <c:pt idx="7668">
                  <c:v>60.006999969482422</c:v>
                </c:pt>
                <c:pt idx="7669">
                  <c:v>60.006999969482422</c:v>
                </c:pt>
                <c:pt idx="7670">
                  <c:v>60.007999420166016</c:v>
                </c:pt>
                <c:pt idx="7671">
                  <c:v>60.007999420166016</c:v>
                </c:pt>
                <c:pt idx="7672">
                  <c:v>60.007999420166016</c:v>
                </c:pt>
                <c:pt idx="7673">
                  <c:v>60.007999420166016</c:v>
                </c:pt>
                <c:pt idx="7674">
                  <c:v>60.008998870849609</c:v>
                </c:pt>
                <c:pt idx="7675">
                  <c:v>60.008998870849609</c:v>
                </c:pt>
                <c:pt idx="7676">
                  <c:v>60.007999420166016</c:v>
                </c:pt>
                <c:pt idx="7677">
                  <c:v>60.007999420166016</c:v>
                </c:pt>
                <c:pt idx="7678">
                  <c:v>60.005001068115234</c:v>
                </c:pt>
                <c:pt idx="7679">
                  <c:v>60.005001068115234</c:v>
                </c:pt>
                <c:pt idx="7680">
                  <c:v>60.001998901367188</c:v>
                </c:pt>
                <c:pt idx="7681">
                  <c:v>60.001998901367188</c:v>
                </c:pt>
                <c:pt idx="7682">
                  <c:v>60.000999450683594</c:v>
                </c:pt>
                <c:pt idx="7683">
                  <c:v>60.000999450683594</c:v>
                </c:pt>
                <c:pt idx="7684">
                  <c:v>59.995998382568359</c:v>
                </c:pt>
                <c:pt idx="7685">
                  <c:v>59.995998382568359</c:v>
                </c:pt>
                <c:pt idx="7686">
                  <c:v>59.991001129150391</c:v>
                </c:pt>
                <c:pt idx="7687">
                  <c:v>59.991001129150391</c:v>
                </c:pt>
                <c:pt idx="7688">
                  <c:v>59.987998962402344</c:v>
                </c:pt>
                <c:pt idx="7689">
                  <c:v>59.987998962402344</c:v>
                </c:pt>
                <c:pt idx="7690">
                  <c:v>59.986000061035156</c:v>
                </c:pt>
                <c:pt idx="7691">
                  <c:v>59.986000061035156</c:v>
                </c:pt>
                <c:pt idx="7692">
                  <c:v>59.990001678466797</c:v>
                </c:pt>
                <c:pt idx="7693">
                  <c:v>59.990001678466797</c:v>
                </c:pt>
                <c:pt idx="7694">
                  <c:v>59.991001129150391</c:v>
                </c:pt>
                <c:pt idx="7695">
                  <c:v>59.991001129150391</c:v>
                </c:pt>
                <c:pt idx="7696">
                  <c:v>59.991001129150391</c:v>
                </c:pt>
                <c:pt idx="7697">
                  <c:v>59.991001129150391</c:v>
                </c:pt>
                <c:pt idx="7698">
                  <c:v>59.991001129150391</c:v>
                </c:pt>
                <c:pt idx="7699">
                  <c:v>59.991001129150391</c:v>
                </c:pt>
                <c:pt idx="7700">
                  <c:v>59.992000579833984</c:v>
                </c:pt>
                <c:pt idx="7701">
                  <c:v>59.992000579833984</c:v>
                </c:pt>
                <c:pt idx="7702">
                  <c:v>59.991001129150391</c:v>
                </c:pt>
                <c:pt idx="7703">
                  <c:v>59.991001129150391</c:v>
                </c:pt>
                <c:pt idx="7704">
                  <c:v>59.990001678466797</c:v>
                </c:pt>
                <c:pt idx="7705">
                  <c:v>59.990001678466797</c:v>
                </c:pt>
                <c:pt idx="7706">
                  <c:v>59.988998413085937</c:v>
                </c:pt>
                <c:pt idx="7707">
                  <c:v>59.988998413085937</c:v>
                </c:pt>
                <c:pt idx="7708">
                  <c:v>59.98699951171875</c:v>
                </c:pt>
                <c:pt idx="7709">
                  <c:v>59.98699951171875</c:v>
                </c:pt>
                <c:pt idx="7710">
                  <c:v>59.987998962402344</c:v>
                </c:pt>
                <c:pt idx="7711">
                  <c:v>59.987998962402344</c:v>
                </c:pt>
                <c:pt idx="7712">
                  <c:v>59.990001678466797</c:v>
                </c:pt>
                <c:pt idx="7713">
                  <c:v>59.990001678466797</c:v>
                </c:pt>
                <c:pt idx="7714">
                  <c:v>59.991001129150391</c:v>
                </c:pt>
                <c:pt idx="7715">
                  <c:v>59.991001129150391</c:v>
                </c:pt>
                <c:pt idx="7716">
                  <c:v>59.990001678466797</c:v>
                </c:pt>
                <c:pt idx="7717">
                  <c:v>59.990001678466797</c:v>
                </c:pt>
                <c:pt idx="7718">
                  <c:v>59.990001678466797</c:v>
                </c:pt>
                <c:pt idx="7719">
                  <c:v>59.990001678466797</c:v>
                </c:pt>
                <c:pt idx="7720">
                  <c:v>59.98699951171875</c:v>
                </c:pt>
                <c:pt idx="7721">
                  <c:v>59.98699951171875</c:v>
                </c:pt>
                <c:pt idx="7722">
                  <c:v>59.988998413085937</c:v>
                </c:pt>
                <c:pt idx="7723">
                  <c:v>59.988998413085937</c:v>
                </c:pt>
                <c:pt idx="7724">
                  <c:v>59.987998962402344</c:v>
                </c:pt>
                <c:pt idx="7725">
                  <c:v>59.987998962402344</c:v>
                </c:pt>
                <c:pt idx="7726">
                  <c:v>59.988998413085937</c:v>
                </c:pt>
                <c:pt idx="7727">
                  <c:v>59.988998413085937</c:v>
                </c:pt>
                <c:pt idx="7728">
                  <c:v>59.991001129150391</c:v>
                </c:pt>
                <c:pt idx="7729">
                  <c:v>59.991001129150391</c:v>
                </c:pt>
                <c:pt idx="7730">
                  <c:v>59.988998413085937</c:v>
                </c:pt>
                <c:pt idx="7731">
                  <c:v>59.988998413085937</c:v>
                </c:pt>
                <c:pt idx="7732">
                  <c:v>59.987998962402344</c:v>
                </c:pt>
                <c:pt idx="7733">
                  <c:v>59.987998962402344</c:v>
                </c:pt>
                <c:pt idx="7734">
                  <c:v>59.986000061035156</c:v>
                </c:pt>
                <c:pt idx="7735">
                  <c:v>59.986000061035156</c:v>
                </c:pt>
                <c:pt idx="7736">
                  <c:v>59.98699951171875</c:v>
                </c:pt>
                <c:pt idx="7737">
                  <c:v>59.98699951171875</c:v>
                </c:pt>
                <c:pt idx="7738">
                  <c:v>59.991001129150391</c:v>
                </c:pt>
                <c:pt idx="7739">
                  <c:v>59.991001129150391</c:v>
                </c:pt>
                <c:pt idx="7740">
                  <c:v>59.991001129150391</c:v>
                </c:pt>
                <c:pt idx="7741">
                  <c:v>59.991001129150391</c:v>
                </c:pt>
                <c:pt idx="7742">
                  <c:v>59.987998962402344</c:v>
                </c:pt>
                <c:pt idx="7743">
                  <c:v>59.987998962402344</c:v>
                </c:pt>
                <c:pt idx="7744">
                  <c:v>59.986000061035156</c:v>
                </c:pt>
                <c:pt idx="7745">
                  <c:v>59.986000061035156</c:v>
                </c:pt>
                <c:pt idx="7746">
                  <c:v>59.984001159667969</c:v>
                </c:pt>
                <c:pt idx="7747">
                  <c:v>59.984001159667969</c:v>
                </c:pt>
                <c:pt idx="7748">
                  <c:v>59.983001708984375</c:v>
                </c:pt>
                <c:pt idx="7749">
                  <c:v>59.983001708984375</c:v>
                </c:pt>
                <c:pt idx="7750">
                  <c:v>59.983001708984375</c:v>
                </c:pt>
                <c:pt idx="7751">
                  <c:v>59.983001708984375</c:v>
                </c:pt>
                <c:pt idx="7752">
                  <c:v>59.979999542236328</c:v>
                </c:pt>
                <c:pt idx="7753">
                  <c:v>59.979999542236328</c:v>
                </c:pt>
                <c:pt idx="7754">
                  <c:v>59.980998992919922</c:v>
                </c:pt>
                <c:pt idx="7755">
                  <c:v>59.980998992919922</c:v>
                </c:pt>
                <c:pt idx="7756">
                  <c:v>59.979999542236328</c:v>
                </c:pt>
                <c:pt idx="7757">
                  <c:v>59.979999542236328</c:v>
                </c:pt>
                <c:pt idx="7758">
                  <c:v>59.980998992919922</c:v>
                </c:pt>
                <c:pt idx="7759">
                  <c:v>59.980998992919922</c:v>
                </c:pt>
                <c:pt idx="7760">
                  <c:v>59.981998443603516</c:v>
                </c:pt>
                <c:pt idx="7761">
                  <c:v>59.981998443603516</c:v>
                </c:pt>
                <c:pt idx="7762">
                  <c:v>59.981998443603516</c:v>
                </c:pt>
                <c:pt idx="7763">
                  <c:v>59.981998443603516</c:v>
                </c:pt>
                <c:pt idx="7764">
                  <c:v>59.978000640869141</c:v>
                </c:pt>
                <c:pt idx="7765">
                  <c:v>59.978000640869141</c:v>
                </c:pt>
                <c:pt idx="7766">
                  <c:v>59.977001190185547</c:v>
                </c:pt>
                <c:pt idx="7767">
                  <c:v>59.977001190185547</c:v>
                </c:pt>
                <c:pt idx="7768">
                  <c:v>59.978000640869141</c:v>
                </c:pt>
                <c:pt idx="7769">
                  <c:v>59.978000640869141</c:v>
                </c:pt>
                <c:pt idx="7770">
                  <c:v>59.979999542236328</c:v>
                </c:pt>
                <c:pt idx="7771">
                  <c:v>59.979999542236328</c:v>
                </c:pt>
                <c:pt idx="7772">
                  <c:v>59.980998992919922</c:v>
                </c:pt>
                <c:pt idx="7773">
                  <c:v>59.980998992919922</c:v>
                </c:pt>
                <c:pt idx="7774">
                  <c:v>59.979999542236328</c:v>
                </c:pt>
                <c:pt idx="7775">
                  <c:v>59.979999542236328</c:v>
                </c:pt>
                <c:pt idx="7776">
                  <c:v>59.980998992919922</c:v>
                </c:pt>
                <c:pt idx="7777">
                  <c:v>59.980998992919922</c:v>
                </c:pt>
                <c:pt idx="7778">
                  <c:v>59.979999542236328</c:v>
                </c:pt>
                <c:pt idx="7779">
                  <c:v>59.979999542236328</c:v>
                </c:pt>
                <c:pt idx="7780">
                  <c:v>59.977001190185547</c:v>
                </c:pt>
                <c:pt idx="7781">
                  <c:v>59.977001190185547</c:v>
                </c:pt>
                <c:pt idx="7782">
                  <c:v>59.976001739501953</c:v>
                </c:pt>
                <c:pt idx="7783">
                  <c:v>59.976001739501953</c:v>
                </c:pt>
                <c:pt idx="7784">
                  <c:v>59.9739990234375</c:v>
                </c:pt>
                <c:pt idx="7785">
                  <c:v>59.9739990234375</c:v>
                </c:pt>
                <c:pt idx="7786">
                  <c:v>59.972999572753906</c:v>
                </c:pt>
                <c:pt idx="7787">
                  <c:v>59.972999572753906</c:v>
                </c:pt>
                <c:pt idx="7788">
                  <c:v>59.974998474121094</c:v>
                </c:pt>
                <c:pt idx="7789">
                  <c:v>59.974998474121094</c:v>
                </c:pt>
                <c:pt idx="7790">
                  <c:v>59.972000122070313</c:v>
                </c:pt>
                <c:pt idx="7791">
                  <c:v>59.972000122070313</c:v>
                </c:pt>
                <c:pt idx="7792">
                  <c:v>59.972000122070313</c:v>
                </c:pt>
                <c:pt idx="7793">
                  <c:v>59.972000122070313</c:v>
                </c:pt>
                <c:pt idx="7794">
                  <c:v>59.9739990234375</c:v>
                </c:pt>
                <c:pt idx="7795">
                  <c:v>59.9739990234375</c:v>
                </c:pt>
                <c:pt idx="7796">
                  <c:v>59.974998474121094</c:v>
                </c:pt>
                <c:pt idx="7797">
                  <c:v>59.974998474121094</c:v>
                </c:pt>
                <c:pt idx="7798">
                  <c:v>59.972999572753906</c:v>
                </c:pt>
                <c:pt idx="7799">
                  <c:v>59.972999572753906</c:v>
                </c:pt>
                <c:pt idx="7800">
                  <c:v>59.972000122070313</c:v>
                </c:pt>
                <c:pt idx="7801">
                  <c:v>59.972000122070313</c:v>
                </c:pt>
                <c:pt idx="7802">
                  <c:v>59.969001770019531</c:v>
                </c:pt>
                <c:pt idx="7803">
                  <c:v>59.969001770019531</c:v>
                </c:pt>
                <c:pt idx="7804">
                  <c:v>59.970001220703125</c:v>
                </c:pt>
                <c:pt idx="7805">
                  <c:v>59.970001220703125</c:v>
                </c:pt>
                <c:pt idx="7806">
                  <c:v>59.9739990234375</c:v>
                </c:pt>
                <c:pt idx="7807">
                  <c:v>59.9739990234375</c:v>
                </c:pt>
                <c:pt idx="7808">
                  <c:v>59.972999572753906</c:v>
                </c:pt>
                <c:pt idx="7809">
                  <c:v>59.972999572753906</c:v>
                </c:pt>
                <c:pt idx="7810">
                  <c:v>59.974998474121094</c:v>
                </c:pt>
                <c:pt idx="7811">
                  <c:v>59.974998474121094</c:v>
                </c:pt>
                <c:pt idx="7812">
                  <c:v>59.976001739501953</c:v>
                </c:pt>
                <c:pt idx="7813">
                  <c:v>59.976001739501953</c:v>
                </c:pt>
                <c:pt idx="7814">
                  <c:v>59.974998474121094</c:v>
                </c:pt>
                <c:pt idx="7815">
                  <c:v>59.974998474121094</c:v>
                </c:pt>
                <c:pt idx="7816">
                  <c:v>59.976001739501953</c:v>
                </c:pt>
                <c:pt idx="7817">
                  <c:v>59.976001739501953</c:v>
                </c:pt>
                <c:pt idx="7818">
                  <c:v>59.979999542236328</c:v>
                </c:pt>
                <c:pt idx="7819">
                  <c:v>59.979999542236328</c:v>
                </c:pt>
                <c:pt idx="7820">
                  <c:v>59.979999542236328</c:v>
                </c:pt>
                <c:pt idx="7821">
                  <c:v>59.979999542236328</c:v>
                </c:pt>
                <c:pt idx="7822">
                  <c:v>59.980998992919922</c:v>
                </c:pt>
                <c:pt idx="7823">
                  <c:v>59.980998992919922</c:v>
                </c:pt>
                <c:pt idx="7824">
                  <c:v>59.981998443603516</c:v>
                </c:pt>
                <c:pt idx="7825">
                  <c:v>59.981998443603516</c:v>
                </c:pt>
                <c:pt idx="7826">
                  <c:v>59.983001708984375</c:v>
                </c:pt>
                <c:pt idx="7827">
                  <c:v>59.983001708984375</c:v>
                </c:pt>
                <c:pt idx="7828">
                  <c:v>59.984001159667969</c:v>
                </c:pt>
                <c:pt idx="7829">
                  <c:v>59.984001159667969</c:v>
                </c:pt>
                <c:pt idx="7830">
                  <c:v>59.98699951171875</c:v>
                </c:pt>
                <c:pt idx="7831">
                  <c:v>59.98699951171875</c:v>
                </c:pt>
                <c:pt idx="7832">
                  <c:v>59.984001159667969</c:v>
                </c:pt>
                <c:pt idx="7833">
                  <c:v>59.984001159667969</c:v>
                </c:pt>
                <c:pt idx="7834">
                  <c:v>59.984001159667969</c:v>
                </c:pt>
                <c:pt idx="7835">
                  <c:v>59.984001159667969</c:v>
                </c:pt>
                <c:pt idx="7836">
                  <c:v>59.983001708984375</c:v>
                </c:pt>
                <c:pt idx="7837">
                  <c:v>59.983001708984375</c:v>
                </c:pt>
                <c:pt idx="7838">
                  <c:v>59.985000610351563</c:v>
                </c:pt>
                <c:pt idx="7839">
                  <c:v>59.985000610351563</c:v>
                </c:pt>
                <c:pt idx="7840">
                  <c:v>59.984001159667969</c:v>
                </c:pt>
                <c:pt idx="7841">
                  <c:v>59.984001159667969</c:v>
                </c:pt>
                <c:pt idx="7842">
                  <c:v>59.984001159667969</c:v>
                </c:pt>
                <c:pt idx="7843">
                  <c:v>59.984001159667969</c:v>
                </c:pt>
                <c:pt idx="7844">
                  <c:v>59.983001708984375</c:v>
                </c:pt>
                <c:pt idx="7845">
                  <c:v>59.983001708984375</c:v>
                </c:pt>
                <c:pt idx="7846">
                  <c:v>59.985000610351563</c:v>
                </c:pt>
                <c:pt idx="7847">
                  <c:v>59.985000610351563</c:v>
                </c:pt>
                <c:pt idx="7848">
                  <c:v>59.986000061035156</c:v>
                </c:pt>
                <c:pt idx="7849">
                  <c:v>59.986000061035156</c:v>
                </c:pt>
                <c:pt idx="7850">
                  <c:v>59.985000610351563</c:v>
                </c:pt>
                <c:pt idx="7851">
                  <c:v>59.985000610351563</c:v>
                </c:pt>
                <c:pt idx="7852">
                  <c:v>59.984001159667969</c:v>
                </c:pt>
                <c:pt idx="7853">
                  <c:v>59.984001159667969</c:v>
                </c:pt>
                <c:pt idx="7854">
                  <c:v>59.981998443603516</c:v>
                </c:pt>
                <c:pt idx="7855">
                  <c:v>59.981998443603516</c:v>
                </c:pt>
                <c:pt idx="7856">
                  <c:v>59.981998443603516</c:v>
                </c:pt>
                <c:pt idx="7857">
                  <c:v>59.981998443603516</c:v>
                </c:pt>
                <c:pt idx="7858">
                  <c:v>59.981998443603516</c:v>
                </c:pt>
                <c:pt idx="7859">
                  <c:v>59.981998443603516</c:v>
                </c:pt>
                <c:pt idx="7860">
                  <c:v>59.983001708984375</c:v>
                </c:pt>
                <c:pt idx="7861">
                  <c:v>59.983001708984375</c:v>
                </c:pt>
                <c:pt idx="7862">
                  <c:v>59.983001708984375</c:v>
                </c:pt>
                <c:pt idx="7863">
                  <c:v>59.983001708984375</c:v>
                </c:pt>
                <c:pt idx="7864">
                  <c:v>59.983001708984375</c:v>
                </c:pt>
                <c:pt idx="7865">
                  <c:v>59.983001708984375</c:v>
                </c:pt>
                <c:pt idx="7866">
                  <c:v>59.983001708984375</c:v>
                </c:pt>
                <c:pt idx="7867">
                  <c:v>59.983001708984375</c:v>
                </c:pt>
                <c:pt idx="7868">
                  <c:v>59.984001159667969</c:v>
                </c:pt>
                <c:pt idx="7869">
                  <c:v>59.984001159667969</c:v>
                </c:pt>
                <c:pt idx="7870">
                  <c:v>59.987998962402344</c:v>
                </c:pt>
                <c:pt idx="7871">
                  <c:v>59.987998962402344</c:v>
                </c:pt>
                <c:pt idx="7872">
                  <c:v>59.98699951171875</c:v>
                </c:pt>
                <c:pt idx="7873">
                  <c:v>59.98699951171875</c:v>
                </c:pt>
                <c:pt idx="7874">
                  <c:v>59.98699951171875</c:v>
                </c:pt>
                <c:pt idx="7875">
                  <c:v>59.98699951171875</c:v>
                </c:pt>
                <c:pt idx="7876">
                  <c:v>59.986000061035156</c:v>
                </c:pt>
                <c:pt idx="7877">
                  <c:v>59.986000061035156</c:v>
                </c:pt>
                <c:pt idx="7878">
                  <c:v>59.987998962402344</c:v>
                </c:pt>
                <c:pt idx="7879">
                  <c:v>59.987998962402344</c:v>
                </c:pt>
                <c:pt idx="7880">
                  <c:v>59.990001678466797</c:v>
                </c:pt>
                <c:pt idx="7881">
                  <c:v>59.990001678466797</c:v>
                </c:pt>
                <c:pt idx="7882">
                  <c:v>59.990001678466797</c:v>
                </c:pt>
                <c:pt idx="7883">
                  <c:v>59.990001678466797</c:v>
                </c:pt>
                <c:pt idx="7884">
                  <c:v>59.991001129150391</c:v>
                </c:pt>
                <c:pt idx="7885">
                  <c:v>59.991001129150391</c:v>
                </c:pt>
                <c:pt idx="7886">
                  <c:v>59.992000579833984</c:v>
                </c:pt>
                <c:pt idx="7887">
                  <c:v>59.992000579833984</c:v>
                </c:pt>
                <c:pt idx="7888">
                  <c:v>59.991001129150391</c:v>
                </c:pt>
                <c:pt idx="7889">
                  <c:v>59.991001129150391</c:v>
                </c:pt>
                <c:pt idx="7890">
                  <c:v>59.993000030517578</c:v>
                </c:pt>
                <c:pt idx="7891">
                  <c:v>59.993000030517578</c:v>
                </c:pt>
                <c:pt idx="7892">
                  <c:v>59.994998931884766</c:v>
                </c:pt>
                <c:pt idx="7893">
                  <c:v>59.994998931884766</c:v>
                </c:pt>
                <c:pt idx="7894">
                  <c:v>59.997001647949219</c:v>
                </c:pt>
                <c:pt idx="7895">
                  <c:v>59.997001647949219</c:v>
                </c:pt>
                <c:pt idx="7896">
                  <c:v>59.999000549316406</c:v>
                </c:pt>
                <c:pt idx="7897">
                  <c:v>59.999000549316406</c:v>
                </c:pt>
                <c:pt idx="7898">
                  <c:v>59.999000549316406</c:v>
                </c:pt>
                <c:pt idx="7899">
                  <c:v>59.999000549316406</c:v>
                </c:pt>
                <c:pt idx="7900">
                  <c:v>59.999000549316406</c:v>
                </c:pt>
                <c:pt idx="7901">
                  <c:v>59.999000549316406</c:v>
                </c:pt>
                <c:pt idx="7902">
                  <c:v>59.997001647949219</c:v>
                </c:pt>
                <c:pt idx="7903">
                  <c:v>59.997001647949219</c:v>
                </c:pt>
                <c:pt idx="7904">
                  <c:v>59.994998931884766</c:v>
                </c:pt>
                <c:pt idx="7905">
                  <c:v>59.994998931884766</c:v>
                </c:pt>
                <c:pt idx="7906">
                  <c:v>59.994998931884766</c:v>
                </c:pt>
                <c:pt idx="7907">
                  <c:v>59.994998931884766</c:v>
                </c:pt>
                <c:pt idx="7908">
                  <c:v>59.994998931884766</c:v>
                </c:pt>
                <c:pt idx="7909">
                  <c:v>59.994998931884766</c:v>
                </c:pt>
                <c:pt idx="7910">
                  <c:v>59.995998382568359</c:v>
                </c:pt>
                <c:pt idx="7911">
                  <c:v>59.995998382568359</c:v>
                </c:pt>
                <c:pt idx="7912">
                  <c:v>59.995998382568359</c:v>
                </c:pt>
                <c:pt idx="7913">
                  <c:v>59.995998382568359</c:v>
                </c:pt>
                <c:pt idx="7914">
                  <c:v>59.994998931884766</c:v>
                </c:pt>
                <c:pt idx="7915">
                  <c:v>59.994998931884766</c:v>
                </c:pt>
                <c:pt idx="7916">
                  <c:v>59.994998931884766</c:v>
                </c:pt>
                <c:pt idx="7917">
                  <c:v>59.994998931884766</c:v>
                </c:pt>
                <c:pt idx="7918">
                  <c:v>59.993999481201172</c:v>
                </c:pt>
                <c:pt idx="7919">
                  <c:v>59.993999481201172</c:v>
                </c:pt>
                <c:pt idx="7920">
                  <c:v>59.993999481201172</c:v>
                </c:pt>
                <c:pt idx="7921">
                  <c:v>59.993999481201172</c:v>
                </c:pt>
                <c:pt idx="7922">
                  <c:v>59.993000030517578</c:v>
                </c:pt>
                <c:pt idx="7923">
                  <c:v>59.993000030517578</c:v>
                </c:pt>
                <c:pt idx="7924">
                  <c:v>59.98699951171875</c:v>
                </c:pt>
                <c:pt idx="7925">
                  <c:v>59.98699951171875</c:v>
                </c:pt>
                <c:pt idx="7926">
                  <c:v>59.984001159667969</c:v>
                </c:pt>
                <c:pt idx="7927">
                  <c:v>59.984001159667969</c:v>
                </c:pt>
                <c:pt idx="7928">
                  <c:v>59.98699951171875</c:v>
                </c:pt>
                <c:pt idx="7929">
                  <c:v>59.98699951171875</c:v>
                </c:pt>
                <c:pt idx="7930">
                  <c:v>59.987998962402344</c:v>
                </c:pt>
                <c:pt idx="7931">
                  <c:v>59.987998962402344</c:v>
                </c:pt>
                <c:pt idx="7932">
                  <c:v>59.991001129150391</c:v>
                </c:pt>
                <c:pt idx="7933">
                  <c:v>59.991001129150391</c:v>
                </c:pt>
                <c:pt idx="7934">
                  <c:v>59.991001129150391</c:v>
                </c:pt>
                <c:pt idx="7935">
                  <c:v>59.991001129150391</c:v>
                </c:pt>
                <c:pt idx="7936">
                  <c:v>59.991001129150391</c:v>
                </c:pt>
                <c:pt idx="7937">
                  <c:v>59.991001129150391</c:v>
                </c:pt>
                <c:pt idx="7938">
                  <c:v>59.991001129150391</c:v>
                </c:pt>
                <c:pt idx="7939">
                  <c:v>59.991001129150391</c:v>
                </c:pt>
                <c:pt idx="7940">
                  <c:v>59.992000579833984</c:v>
                </c:pt>
                <c:pt idx="7941">
                  <c:v>59.992000579833984</c:v>
                </c:pt>
                <c:pt idx="7942">
                  <c:v>59.995998382568359</c:v>
                </c:pt>
                <c:pt idx="7943">
                  <c:v>59.995998382568359</c:v>
                </c:pt>
                <c:pt idx="7944">
                  <c:v>59.993999481201172</c:v>
                </c:pt>
                <c:pt idx="7945">
                  <c:v>59.993999481201172</c:v>
                </c:pt>
                <c:pt idx="7946">
                  <c:v>59.992000579833984</c:v>
                </c:pt>
                <c:pt idx="7947">
                  <c:v>59.992000579833984</c:v>
                </c:pt>
                <c:pt idx="7948">
                  <c:v>59.992000579833984</c:v>
                </c:pt>
                <c:pt idx="7949">
                  <c:v>59.992000579833984</c:v>
                </c:pt>
                <c:pt idx="7950">
                  <c:v>59.993000030517578</c:v>
                </c:pt>
                <c:pt idx="7951">
                  <c:v>59.993000030517578</c:v>
                </c:pt>
                <c:pt idx="7952">
                  <c:v>59.993000030517578</c:v>
                </c:pt>
                <c:pt idx="7953">
                  <c:v>59.993000030517578</c:v>
                </c:pt>
                <c:pt idx="7954">
                  <c:v>59.993999481201172</c:v>
                </c:pt>
                <c:pt idx="7955">
                  <c:v>59.993999481201172</c:v>
                </c:pt>
                <c:pt idx="7956">
                  <c:v>59.997001647949219</c:v>
                </c:pt>
                <c:pt idx="7957">
                  <c:v>59.997001647949219</c:v>
                </c:pt>
                <c:pt idx="7958">
                  <c:v>60.002998352050781</c:v>
                </c:pt>
                <c:pt idx="7959">
                  <c:v>60.002998352050781</c:v>
                </c:pt>
                <c:pt idx="7960">
                  <c:v>60.006999969482422</c:v>
                </c:pt>
                <c:pt idx="7961">
                  <c:v>60.006999969482422</c:v>
                </c:pt>
                <c:pt idx="7962">
                  <c:v>60.009998321533203</c:v>
                </c:pt>
                <c:pt idx="7963">
                  <c:v>60.009998321533203</c:v>
                </c:pt>
                <c:pt idx="7964">
                  <c:v>60.007999420166016</c:v>
                </c:pt>
                <c:pt idx="7965">
                  <c:v>60.007999420166016</c:v>
                </c:pt>
                <c:pt idx="7966">
                  <c:v>60.005001068115234</c:v>
                </c:pt>
                <c:pt idx="7967">
                  <c:v>60.005001068115234</c:v>
                </c:pt>
                <c:pt idx="7968">
                  <c:v>60.004001617431641</c:v>
                </c:pt>
                <c:pt idx="7969">
                  <c:v>60.004001617431641</c:v>
                </c:pt>
                <c:pt idx="7970">
                  <c:v>60.000999450683594</c:v>
                </c:pt>
                <c:pt idx="7971">
                  <c:v>60.000999450683594</c:v>
                </c:pt>
                <c:pt idx="7972">
                  <c:v>59.997001647949219</c:v>
                </c:pt>
                <c:pt idx="7973">
                  <c:v>59.997001647949219</c:v>
                </c:pt>
                <c:pt idx="7974">
                  <c:v>59.999000549316406</c:v>
                </c:pt>
                <c:pt idx="7975">
                  <c:v>59.999000549316406</c:v>
                </c:pt>
                <c:pt idx="7976">
                  <c:v>59.999000549316406</c:v>
                </c:pt>
                <c:pt idx="7977">
                  <c:v>59.999000549316406</c:v>
                </c:pt>
                <c:pt idx="7978">
                  <c:v>59.999000549316406</c:v>
                </c:pt>
                <c:pt idx="7979">
                  <c:v>59.999000549316406</c:v>
                </c:pt>
                <c:pt idx="7980">
                  <c:v>59.998001098632813</c:v>
                </c:pt>
                <c:pt idx="7981">
                  <c:v>59.998001098632813</c:v>
                </c:pt>
                <c:pt idx="7982">
                  <c:v>60.000999450683594</c:v>
                </c:pt>
                <c:pt idx="7983">
                  <c:v>60.000999450683594</c:v>
                </c:pt>
                <c:pt idx="7984">
                  <c:v>60.002998352050781</c:v>
                </c:pt>
                <c:pt idx="7985">
                  <c:v>60.002998352050781</c:v>
                </c:pt>
                <c:pt idx="7986">
                  <c:v>60.002998352050781</c:v>
                </c:pt>
                <c:pt idx="7987">
                  <c:v>60.002998352050781</c:v>
                </c:pt>
                <c:pt idx="7988">
                  <c:v>60.002998352050781</c:v>
                </c:pt>
                <c:pt idx="7989">
                  <c:v>60.002998352050781</c:v>
                </c:pt>
                <c:pt idx="7990">
                  <c:v>60.006000518798828</c:v>
                </c:pt>
                <c:pt idx="7991">
                  <c:v>60.006000518798828</c:v>
                </c:pt>
                <c:pt idx="7992">
                  <c:v>60.007999420166016</c:v>
                </c:pt>
                <c:pt idx="7993">
                  <c:v>60.007999420166016</c:v>
                </c:pt>
                <c:pt idx="7994">
                  <c:v>60.007999420166016</c:v>
                </c:pt>
                <c:pt idx="7995">
                  <c:v>60.007999420166016</c:v>
                </c:pt>
                <c:pt idx="7996">
                  <c:v>60.008998870849609</c:v>
                </c:pt>
                <c:pt idx="7997">
                  <c:v>60.008998870849609</c:v>
                </c:pt>
                <c:pt idx="7998">
                  <c:v>60.007999420166016</c:v>
                </c:pt>
                <c:pt idx="7999">
                  <c:v>60.007999420166016</c:v>
                </c:pt>
                <c:pt idx="8000">
                  <c:v>60.005001068115234</c:v>
                </c:pt>
                <c:pt idx="8001">
                  <c:v>60.005001068115234</c:v>
                </c:pt>
                <c:pt idx="8002">
                  <c:v>60.005001068115234</c:v>
                </c:pt>
                <c:pt idx="8003">
                  <c:v>60.005001068115234</c:v>
                </c:pt>
                <c:pt idx="8004">
                  <c:v>60.002998352050781</c:v>
                </c:pt>
                <c:pt idx="8005">
                  <c:v>60.002998352050781</c:v>
                </c:pt>
                <c:pt idx="8006">
                  <c:v>60</c:v>
                </c:pt>
                <c:pt idx="8007">
                  <c:v>60</c:v>
                </c:pt>
                <c:pt idx="8008">
                  <c:v>60.001998901367188</c:v>
                </c:pt>
                <c:pt idx="8009">
                  <c:v>60.001998901367188</c:v>
                </c:pt>
                <c:pt idx="8010">
                  <c:v>60.002998352050781</c:v>
                </c:pt>
                <c:pt idx="8011">
                  <c:v>60.002998352050781</c:v>
                </c:pt>
                <c:pt idx="8012">
                  <c:v>60.005001068115234</c:v>
                </c:pt>
                <c:pt idx="8013">
                  <c:v>60.005001068115234</c:v>
                </c:pt>
                <c:pt idx="8014">
                  <c:v>60.006000518798828</c:v>
                </c:pt>
                <c:pt idx="8015">
                  <c:v>60.006000518798828</c:v>
                </c:pt>
                <c:pt idx="8016">
                  <c:v>60.007999420166016</c:v>
                </c:pt>
                <c:pt idx="8017">
                  <c:v>60.007999420166016</c:v>
                </c:pt>
                <c:pt idx="8018">
                  <c:v>60.011001586914063</c:v>
                </c:pt>
                <c:pt idx="8019">
                  <c:v>60.011001586914063</c:v>
                </c:pt>
                <c:pt idx="8020">
                  <c:v>60.011001586914063</c:v>
                </c:pt>
                <c:pt idx="8021">
                  <c:v>60.011001586914063</c:v>
                </c:pt>
                <c:pt idx="8022">
                  <c:v>60.01300048828125</c:v>
                </c:pt>
                <c:pt idx="8023">
                  <c:v>60.01300048828125</c:v>
                </c:pt>
                <c:pt idx="8024">
                  <c:v>60.013999938964844</c:v>
                </c:pt>
                <c:pt idx="8025">
                  <c:v>60.013999938964844</c:v>
                </c:pt>
                <c:pt idx="8026">
                  <c:v>60.013999938964844</c:v>
                </c:pt>
                <c:pt idx="8027">
                  <c:v>60.013999938964844</c:v>
                </c:pt>
                <c:pt idx="8028">
                  <c:v>60.015998840332031</c:v>
                </c:pt>
                <c:pt idx="8029">
                  <c:v>60.015998840332031</c:v>
                </c:pt>
                <c:pt idx="8030">
                  <c:v>60.016998291015625</c:v>
                </c:pt>
                <c:pt idx="8031">
                  <c:v>60.016998291015625</c:v>
                </c:pt>
                <c:pt idx="8032">
                  <c:v>60.015998840332031</c:v>
                </c:pt>
                <c:pt idx="8033">
                  <c:v>60.015998840332031</c:v>
                </c:pt>
                <c:pt idx="8034">
                  <c:v>60.015998840332031</c:v>
                </c:pt>
                <c:pt idx="8035">
                  <c:v>60.015998840332031</c:v>
                </c:pt>
                <c:pt idx="8036">
                  <c:v>60.014999389648438</c:v>
                </c:pt>
                <c:pt idx="8037">
                  <c:v>60.014999389648438</c:v>
                </c:pt>
                <c:pt idx="8038">
                  <c:v>60.013999938964844</c:v>
                </c:pt>
                <c:pt idx="8039">
                  <c:v>60.013999938964844</c:v>
                </c:pt>
                <c:pt idx="8040">
                  <c:v>60.014999389648438</c:v>
                </c:pt>
                <c:pt idx="8041">
                  <c:v>60.014999389648438</c:v>
                </c:pt>
                <c:pt idx="8042">
                  <c:v>60.015998840332031</c:v>
                </c:pt>
                <c:pt idx="8043">
                  <c:v>60.015998840332031</c:v>
                </c:pt>
                <c:pt idx="8044">
                  <c:v>60.015998840332031</c:v>
                </c:pt>
                <c:pt idx="8045">
                  <c:v>60.015998840332031</c:v>
                </c:pt>
                <c:pt idx="8046">
                  <c:v>60.01300048828125</c:v>
                </c:pt>
                <c:pt idx="8047">
                  <c:v>60.01300048828125</c:v>
                </c:pt>
                <c:pt idx="8048">
                  <c:v>60.011001586914063</c:v>
                </c:pt>
                <c:pt idx="8049">
                  <c:v>60.011001586914063</c:v>
                </c:pt>
                <c:pt idx="8050">
                  <c:v>60.012001037597656</c:v>
                </c:pt>
                <c:pt idx="8051">
                  <c:v>60.012001037597656</c:v>
                </c:pt>
                <c:pt idx="8052">
                  <c:v>60.012001037597656</c:v>
                </c:pt>
                <c:pt idx="8053">
                  <c:v>60.012001037597656</c:v>
                </c:pt>
                <c:pt idx="8054">
                  <c:v>60.015998840332031</c:v>
                </c:pt>
                <c:pt idx="8055">
                  <c:v>60.015998840332031</c:v>
                </c:pt>
                <c:pt idx="8056">
                  <c:v>60.015998840332031</c:v>
                </c:pt>
                <c:pt idx="8057">
                  <c:v>60.015998840332031</c:v>
                </c:pt>
                <c:pt idx="8058">
                  <c:v>60.014999389648438</c:v>
                </c:pt>
                <c:pt idx="8059">
                  <c:v>60.014999389648438</c:v>
                </c:pt>
                <c:pt idx="8060">
                  <c:v>60.016998291015625</c:v>
                </c:pt>
                <c:pt idx="8061">
                  <c:v>60.016998291015625</c:v>
                </c:pt>
                <c:pt idx="8062">
                  <c:v>60.015998840332031</c:v>
                </c:pt>
                <c:pt idx="8063">
                  <c:v>60.015998840332031</c:v>
                </c:pt>
                <c:pt idx="8064">
                  <c:v>60.01300048828125</c:v>
                </c:pt>
                <c:pt idx="8065">
                  <c:v>60.01300048828125</c:v>
                </c:pt>
                <c:pt idx="8066">
                  <c:v>60.011001586914063</c:v>
                </c:pt>
                <c:pt idx="8067">
                  <c:v>60.011001586914063</c:v>
                </c:pt>
                <c:pt idx="8068">
                  <c:v>60.007999420166016</c:v>
                </c:pt>
                <c:pt idx="8069">
                  <c:v>60.007999420166016</c:v>
                </c:pt>
                <c:pt idx="8070">
                  <c:v>60.006999969482422</c:v>
                </c:pt>
                <c:pt idx="8071">
                  <c:v>60.006999969482422</c:v>
                </c:pt>
                <c:pt idx="8072">
                  <c:v>60.006000518798828</c:v>
                </c:pt>
                <c:pt idx="8073">
                  <c:v>60.006000518798828</c:v>
                </c:pt>
                <c:pt idx="8074">
                  <c:v>60.006000518798828</c:v>
                </c:pt>
                <c:pt idx="8075">
                  <c:v>60.006000518798828</c:v>
                </c:pt>
                <c:pt idx="8076">
                  <c:v>60.007999420166016</c:v>
                </c:pt>
                <c:pt idx="8077">
                  <c:v>60.007999420166016</c:v>
                </c:pt>
                <c:pt idx="8078">
                  <c:v>60.009998321533203</c:v>
                </c:pt>
                <c:pt idx="8079">
                  <c:v>60.009998321533203</c:v>
                </c:pt>
                <c:pt idx="8080">
                  <c:v>60.011001586914063</c:v>
                </c:pt>
                <c:pt idx="8081">
                  <c:v>60.011001586914063</c:v>
                </c:pt>
                <c:pt idx="8082">
                  <c:v>60.009998321533203</c:v>
                </c:pt>
                <c:pt idx="8083">
                  <c:v>60.009998321533203</c:v>
                </c:pt>
                <c:pt idx="8084">
                  <c:v>60.009998321533203</c:v>
                </c:pt>
                <c:pt idx="8085">
                  <c:v>60.009998321533203</c:v>
                </c:pt>
                <c:pt idx="8086">
                  <c:v>60.012001037597656</c:v>
                </c:pt>
                <c:pt idx="8087">
                  <c:v>60.012001037597656</c:v>
                </c:pt>
                <c:pt idx="8088">
                  <c:v>60.012001037597656</c:v>
                </c:pt>
                <c:pt idx="8089">
                  <c:v>60.012001037597656</c:v>
                </c:pt>
                <c:pt idx="8090">
                  <c:v>60.01300048828125</c:v>
                </c:pt>
                <c:pt idx="8091">
                  <c:v>60.01300048828125</c:v>
                </c:pt>
                <c:pt idx="8092">
                  <c:v>60.014999389648438</c:v>
                </c:pt>
                <c:pt idx="8093">
                  <c:v>60.014999389648438</c:v>
                </c:pt>
                <c:pt idx="8094">
                  <c:v>60.013999938964844</c:v>
                </c:pt>
                <c:pt idx="8095">
                  <c:v>60.013999938964844</c:v>
                </c:pt>
                <c:pt idx="8096">
                  <c:v>60.012001037597656</c:v>
                </c:pt>
                <c:pt idx="8097">
                  <c:v>60.012001037597656</c:v>
                </c:pt>
                <c:pt idx="8098">
                  <c:v>60.01300048828125</c:v>
                </c:pt>
                <c:pt idx="8099">
                  <c:v>60.01300048828125</c:v>
                </c:pt>
                <c:pt idx="8100">
                  <c:v>60.01300048828125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040952"/>
        <c:axId val="445042912"/>
      </c:scatterChart>
      <c:valAx>
        <c:axId val="446156096"/>
        <c:scaling>
          <c:orientation val="minMax"/>
          <c:max val="41645.458333300012"/>
          <c:min val="41645.27083330000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Time (hr:mm</a:t>
                </a: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)</a:t>
                </a:r>
              </a:p>
            </c:rich>
          </c:tx>
          <c:layout/>
          <c:overlay val="0"/>
        </c:title>
        <c:numFmt formatCode="h:mm;@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6157664"/>
        <c:crosses val="autoZero"/>
        <c:crossBetween val="midCat"/>
        <c:majorUnit val="2.0833330000000004E-2"/>
      </c:valAx>
      <c:valAx>
        <c:axId val="446157664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Load Resources Deployed (MW)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6156096"/>
        <c:crossesAt val="41282.6875"/>
        <c:crossBetween val="midCat"/>
      </c:valAx>
      <c:valAx>
        <c:axId val="445040952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one"/>
        <c:crossAx val="445042912"/>
        <c:crosses val="autoZero"/>
        <c:crossBetween val="midCat"/>
      </c:valAx>
      <c:valAx>
        <c:axId val="445042912"/>
        <c:scaling>
          <c:orientation val="minMax"/>
          <c:max val="60.1"/>
          <c:min val="59.6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5040952"/>
        <c:crosses val="max"/>
        <c:crossBetween val="midCat"/>
        <c:majorUnit val="0.1"/>
      </c:valAx>
    </c:plotArea>
    <c:legend>
      <c:legendPos val="b"/>
      <c:layout>
        <c:manualLayout>
          <c:xMode val="edge"/>
          <c:yMode val="edge"/>
          <c:x val="0.50515956957392194"/>
          <c:y val="0.52397943434557959"/>
          <c:w val="0.25052780797081875"/>
          <c:h val="8.4434748333990534E-2"/>
        </c:manualLayout>
      </c:layout>
      <c:overlay val="0"/>
      <c:spPr>
        <a:solidFill>
          <a:srgbClr val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928206838517085E-2"/>
          <c:y val="1.5891978346456694E-2"/>
          <c:w val="0.84551675866606757"/>
          <c:h val="0.89707554133858269"/>
        </c:manualLayout>
      </c:layout>
      <c:scatterChart>
        <c:scatterStyle val="smoothMarker"/>
        <c:varyColors val="0"/>
        <c:ser>
          <c:idx val="0"/>
          <c:order val="1"/>
          <c:tx>
            <c:v>Load Resources Deployed (MW)</c:v>
          </c:tx>
          <c:marker>
            <c:symbol val="none"/>
          </c:marker>
          <c:xVal>
            <c:numRef>
              <c:f>Deployment!$B$5:$B$4505</c:f>
              <c:numCache>
                <c:formatCode>dd\-mmm\-yy\ hh:mm:ss</c:formatCode>
                <c:ptCount val="4501"/>
                <c:pt idx="0">
                  <c:v>41657.354166666664</c:v>
                </c:pt>
                <c:pt idx="1">
                  <c:v>41657.354189814811</c:v>
                </c:pt>
                <c:pt idx="2">
                  <c:v>41657.354212962964</c:v>
                </c:pt>
                <c:pt idx="3">
                  <c:v>41657.35423611111</c:v>
                </c:pt>
                <c:pt idx="4">
                  <c:v>41657.354259259257</c:v>
                </c:pt>
                <c:pt idx="5">
                  <c:v>41657.35428240741</c:v>
                </c:pt>
                <c:pt idx="6">
                  <c:v>41657.354305555556</c:v>
                </c:pt>
                <c:pt idx="7">
                  <c:v>41657.354328703703</c:v>
                </c:pt>
                <c:pt idx="8">
                  <c:v>41657.354351851856</c:v>
                </c:pt>
                <c:pt idx="9">
                  <c:v>41657.354375000003</c:v>
                </c:pt>
                <c:pt idx="10">
                  <c:v>41657.354398148149</c:v>
                </c:pt>
                <c:pt idx="11">
                  <c:v>41657.354421296295</c:v>
                </c:pt>
                <c:pt idx="12">
                  <c:v>41657.354444444441</c:v>
                </c:pt>
                <c:pt idx="13">
                  <c:v>41657.354467592595</c:v>
                </c:pt>
                <c:pt idx="14">
                  <c:v>41657.354490740741</c:v>
                </c:pt>
                <c:pt idx="15">
                  <c:v>41657.354513888888</c:v>
                </c:pt>
                <c:pt idx="16">
                  <c:v>41657.354537037041</c:v>
                </c:pt>
                <c:pt idx="17">
                  <c:v>41657.354560185187</c:v>
                </c:pt>
                <c:pt idx="18">
                  <c:v>41657.354583333334</c:v>
                </c:pt>
                <c:pt idx="19">
                  <c:v>41657.35460648148</c:v>
                </c:pt>
                <c:pt idx="20">
                  <c:v>41657.354629629626</c:v>
                </c:pt>
                <c:pt idx="21">
                  <c:v>41657.35465277778</c:v>
                </c:pt>
                <c:pt idx="22">
                  <c:v>41657.354675925926</c:v>
                </c:pt>
                <c:pt idx="23">
                  <c:v>41657.354699074072</c:v>
                </c:pt>
                <c:pt idx="24">
                  <c:v>41657.354722222226</c:v>
                </c:pt>
                <c:pt idx="25">
                  <c:v>41657.354745370372</c:v>
                </c:pt>
                <c:pt idx="26">
                  <c:v>41657.354768518519</c:v>
                </c:pt>
                <c:pt idx="27">
                  <c:v>41657.354791666665</c:v>
                </c:pt>
                <c:pt idx="28">
                  <c:v>41657.354814814811</c:v>
                </c:pt>
                <c:pt idx="29">
                  <c:v>41657.354837962965</c:v>
                </c:pt>
                <c:pt idx="30">
                  <c:v>41657.354861111111</c:v>
                </c:pt>
                <c:pt idx="31">
                  <c:v>41657.354884259257</c:v>
                </c:pt>
                <c:pt idx="32">
                  <c:v>41657.354907407411</c:v>
                </c:pt>
                <c:pt idx="33">
                  <c:v>41657.354930555557</c:v>
                </c:pt>
                <c:pt idx="34">
                  <c:v>41657.354953703703</c:v>
                </c:pt>
                <c:pt idx="35">
                  <c:v>41657.35497685185</c:v>
                </c:pt>
                <c:pt idx="36">
                  <c:v>41657.354999999996</c:v>
                </c:pt>
                <c:pt idx="37">
                  <c:v>41657.355023148149</c:v>
                </c:pt>
                <c:pt idx="38">
                  <c:v>41657.355046296296</c:v>
                </c:pt>
                <c:pt idx="39">
                  <c:v>41657.355069444442</c:v>
                </c:pt>
                <c:pt idx="40">
                  <c:v>41657.355092592596</c:v>
                </c:pt>
                <c:pt idx="41">
                  <c:v>41657.355115740742</c:v>
                </c:pt>
                <c:pt idx="42">
                  <c:v>41657.355138888888</c:v>
                </c:pt>
                <c:pt idx="43">
                  <c:v>41657.355162037034</c:v>
                </c:pt>
                <c:pt idx="44">
                  <c:v>41657.355185185181</c:v>
                </c:pt>
                <c:pt idx="45">
                  <c:v>41657.355208333334</c:v>
                </c:pt>
                <c:pt idx="46">
                  <c:v>41657.355231481481</c:v>
                </c:pt>
                <c:pt idx="47">
                  <c:v>41657.355254629627</c:v>
                </c:pt>
                <c:pt idx="48">
                  <c:v>41657.35527777778</c:v>
                </c:pt>
                <c:pt idx="49">
                  <c:v>41657.355300925927</c:v>
                </c:pt>
                <c:pt idx="50">
                  <c:v>41657.355324074073</c:v>
                </c:pt>
                <c:pt idx="51">
                  <c:v>41657.355347222227</c:v>
                </c:pt>
                <c:pt idx="52">
                  <c:v>41657.355370370373</c:v>
                </c:pt>
                <c:pt idx="53">
                  <c:v>41657.355393518519</c:v>
                </c:pt>
                <c:pt idx="54">
                  <c:v>41657.355416666665</c:v>
                </c:pt>
                <c:pt idx="55">
                  <c:v>41657.355439814812</c:v>
                </c:pt>
                <c:pt idx="56">
                  <c:v>41657.355462962965</c:v>
                </c:pt>
                <c:pt idx="57">
                  <c:v>41657.355486111112</c:v>
                </c:pt>
                <c:pt idx="58">
                  <c:v>41657.355509259258</c:v>
                </c:pt>
                <c:pt idx="59">
                  <c:v>41657.355532407411</c:v>
                </c:pt>
                <c:pt idx="60">
                  <c:v>41657.355555555558</c:v>
                </c:pt>
                <c:pt idx="61">
                  <c:v>41657.355578703704</c:v>
                </c:pt>
                <c:pt idx="62">
                  <c:v>41657.35560185185</c:v>
                </c:pt>
                <c:pt idx="63">
                  <c:v>41657.355624999997</c:v>
                </c:pt>
                <c:pt idx="64">
                  <c:v>41657.35564814815</c:v>
                </c:pt>
                <c:pt idx="65">
                  <c:v>41657.355671296296</c:v>
                </c:pt>
                <c:pt idx="66">
                  <c:v>41657.355694444443</c:v>
                </c:pt>
                <c:pt idx="67">
                  <c:v>41657.355717592596</c:v>
                </c:pt>
                <c:pt idx="68">
                  <c:v>41657.355740740742</c:v>
                </c:pt>
                <c:pt idx="69">
                  <c:v>41657.355763888889</c:v>
                </c:pt>
                <c:pt idx="70">
                  <c:v>41657.355787037035</c:v>
                </c:pt>
                <c:pt idx="71">
                  <c:v>41657.355810185181</c:v>
                </c:pt>
                <c:pt idx="72">
                  <c:v>41657.355833333335</c:v>
                </c:pt>
                <c:pt idx="73">
                  <c:v>41657.355856481481</c:v>
                </c:pt>
                <c:pt idx="74">
                  <c:v>41657.355879629627</c:v>
                </c:pt>
                <c:pt idx="75">
                  <c:v>41657.355902777781</c:v>
                </c:pt>
                <c:pt idx="76">
                  <c:v>41657.355925925927</c:v>
                </c:pt>
                <c:pt idx="77">
                  <c:v>41657.355949074074</c:v>
                </c:pt>
                <c:pt idx="78">
                  <c:v>41657.35597222222</c:v>
                </c:pt>
                <c:pt idx="79">
                  <c:v>41657.355995370366</c:v>
                </c:pt>
                <c:pt idx="80">
                  <c:v>41657.35601851852</c:v>
                </c:pt>
                <c:pt idx="81">
                  <c:v>41657.356041666666</c:v>
                </c:pt>
                <c:pt idx="82">
                  <c:v>41657.356064814812</c:v>
                </c:pt>
                <c:pt idx="83">
                  <c:v>41657.356087962966</c:v>
                </c:pt>
                <c:pt idx="84">
                  <c:v>41657.356111111112</c:v>
                </c:pt>
                <c:pt idx="85">
                  <c:v>41657.356134259258</c:v>
                </c:pt>
                <c:pt idx="86">
                  <c:v>41657.356157407405</c:v>
                </c:pt>
                <c:pt idx="87">
                  <c:v>41657.356180555558</c:v>
                </c:pt>
                <c:pt idx="88">
                  <c:v>41657.356203703705</c:v>
                </c:pt>
                <c:pt idx="89">
                  <c:v>41657.356226851851</c:v>
                </c:pt>
                <c:pt idx="90">
                  <c:v>41657.356249999997</c:v>
                </c:pt>
                <c:pt idx="91">
                  <c:v>41657.356273148151</c:v>
                </c:pt>
                <c:pt idx="92">
                  <c:v>41657.356296296297</c:v>
                </c:pt>
                <c:pt idx="93">
                  <c:v>41657.356319444443</c:v>
                </c:pt>
                <c:pt idx="94">
                  <c:v>41657.356342592597</c:v>
                </c:pt>
                <c:pt idx="95">
                  <c:v>41657.356365740743</c:v>
                </c:pt>
                <c:pt idx="96">
                  <c:v>41657.356388888889</c:v>
                </c:pt>
                <c:pt idx="97">
                  <c:v>41657.356412037036</c:v>
                </c:pt>
                <c:pt idx="98">
                  <c:v>41657.356435185182</c:v>
                </c:pt>
                <c:pt idx="99">
                  <c:v>41657.356458333335</c:v>
                </c:pt>
                <c:pt idx="100">
                  <c:v>41657.356481481482</c:v>
                </c:pt>
                <c:pt idx="101">
                  <c:v>41657.356504629628</c:v>
                </c:pt>
                <c:pt idx="102">
                  <c:v>41657.356527777782</c:v>
                </c:pt>
                <c:pt idx="103">
                  <c:v>41657.356550925928</c:v>
                </c:pt>
                <c:pt idx="104">
                  <c:v>41657.356574074074</c:v>
                </c:pt>
                <c:pt idx="105">
                  <c:v>41657.35659722222</c:v>
                </c:pt>
                <c:pt idx="106">
                  <c:v>41657.356620370367</c:v>
                </c:pt>
                <c:pt idx="107">
                  <c:v>41657.35664351852</c:v>
                </c:pt>
                <c:pt idx="108">
                  <c:v>41657.356666666667</c:v>
                </c:pt>
                <c:pt idx="109">
                  <c:v>41657.356689814813</c:v>
                </c:pt>
                <c:pt idx="110">
                  <c:v>41657.356712962966</c:v>
                </c:pt>
                <c:pt idx="111">
                  <c:v>41657.356736111113</c:v>
                </c:pt>
                <c:pt idx="112">
                  <c:v>41657.356759259259</c:v>
                </c:pt>
                <c:pt idx="113">
                  <c:v>41657.356782407405</c:v>
                </c:pt>
                <c:pt idx="114">
                  <c:v>41657.356805555552</c:v>
                </c:pt>
                <c:pt idx="115">
                  <c:v>41657.356828703705</c:v>
                </c:pt>
                <c:pt idx="116">
                  <c:v>41657.356851851851</c:v>
                </c:pt>
                <c:pt idx="117">
                  <c:v>41657.356874999998</c:v>
                </c:pt>
                <c:pt idx="118">
                  <c:v>41657.356898148151</c:v>
                </c:pt>
                <c:pt idx="119">
                  <c:v>41657.356921296298</c:v>
                </c:pt>
                <c:pt idx="120">
                  <c:v>41657.356944444444</c:v>
                </c:pt>
                <c:pt idx="121">
                  <c:v>41657.35696759259</c:v>
                </c:pt>
                <c:pt idx="122">
                  <c:v>41657.356990740736</c:v>
                </c:pt>
                <c:pt idx="123">
                  <c:v>41657.35701388889</c:v>
                </c:pt>
                <c:pt idx="124">
                  <c:v>41657.357037037036</c:v>
                </c:pt>
                <c:pt idx="125">
                  <c:v>41657.357060185182</c:v>
                </c:pt>
                <c:pt idx="126">
                  <c:v>41657.357083333336</c:v>
                </c:pt>
                <c:pt idx="127">
                  <c:v>41657.357106481482</c:v>
                </c:pt>
                <c:pt idx="128">
                  <c:v>41657.357129629629</c:v>
                </c:pt>
                <c:pt idx="129">
                  <c:v>41657.357152777782</c:v>
                </c:pt>
                <c:pt idx="130">
                  <c:v>41657.357175925928</c:v>
                </c:pt>
                <c:pt idx="131">
                  <c:v>41657.357199074075</c:v>
                </c:pt>
                <c:pt idx="132">
                  <c:v>41657.357222222221</c:v>
                </c:pt>
                <c:pt idx="133">
                  <c:v>41657.357245370367</c:v>
                </c:pt>
                <c:pt idx="134">
                  <c:v>41657.357268518521</c:v>
                </c:pt>
                <c:pt idx="135">
                  <c:v>41657.357291666667</c:v>
                </c:pt>
                <c:pt idx="136">
                  <c:v>41657.357314814813</c:v>
                </c:pt>
                <c:pt idx="137">
                  <c:v>41657.357337962967</c:v>
                </c:pt>
                <c:pt idx="138">
                  <c:v>41657.357361111113</c:v>
                </c:pt>
                <c:pt idx="139">
                  <c:v>41657.35738425926</c:v>
                </c:pt>
                <c:pt idx="140">
                  <c:v>41657.357407407406</c:v>
                </c:pt>
                <c:pt idx="141">
                  <c:v>41657.357430555552</c:v>
                </c:pt>
                <c:pt idx="142">
                  <c:v>41657.357453703706</c:v>
                </c:pt>
                <c:pt idx="143">
                  <c:v>41657.357476851852</c:v>
                </c:pt>
                <c:pt idx="144">
                  <c:v>41657.357499999998</c:v>
                </c:pt>
                <c:pt idx="145">
                  <c:v>41657.357523148152</c:v>
                </c:pt>
                <c:pt idx="146">
                  <c:v>41657.357546296298</c:v>
                </c:pt>
                <c:pt idx="147">
                  <c:v>41657.357569444444</c:v>
                </c:pt>
                <c:pt idx="148">
                  <c:v>41657.357592592591</c:v>
                </c:pt>
                <c:pt idx="149">
                  <c:v>41657.357615740737</c:v>
                </c:pt>
                <c:pt idx="150">
                  <c:v>41657.357638888891</c:v>
                </c:pt>
                <c:pt idx="151">
                  <c:v>41657.357662037037</c:v>
                </c:pt>
                <c:pt idx="152">
                  <c:v>41657.357685185183</c:v>
                </c:pt>
                <c:pt idx="153">
                  <c:v>41657.357708333337</c:v>
                </c:pt>
                <c:pt idx="154">
                  <c:v>41657.357731481483</c:v>
                </c:pt>
                <c:pt idx="155">
                  <c:v>41657.357754629629</c:v>
                </c:pt>
                <c:pt idx="156">
                  <c:v>41657.357777777775</c:v>
                </c:pt>
                <c:pt idx="157">
                  <c:v>41657.357800925922</c:v>
                </c:pt>
                <c:pt idx="158">
                  <c:v>41657.357824074075</c:v>
                </c:pt>
                <c:pt idx="159">
                  <c:v>41657.357847222222</c:v>
                </c:pt>
                <c:pt idx="160">
                  <c:v>41657.357870370368</c:v>
                </c:pt>
                <c:pt idx="161">
                  <c:v>41657.357893518521</c:v>
                </c:pt>
                <c:pt idx="162">
                  <c:v>41657.357916666668</c:v>
                </c:pt>
                <c:pt idx="163">
                  <c:v>41657.357939814814</c:v>
                </c:pt>
                <c:pt idx="164">
                  <c:v>41657.35796296296</c:v>
                </c:pt>
                <c:pt idx="165">
                  <c:v>41657.357986111107</c:v>
                </c:pt>
                <c:pt idx="166">
                  <c:v>41657.35800925926</c:v>
                </c:pt>
                <c:pt idx="167">
                  <c:v>41657.358032407406</c:v>
                </c:pt>
                <c:pt idx="168">
                  <c:v>41657.358055555553</c:v>
                </c:pt>
                <c:pt idx="169">
                  <c:v>41657.358078703706</c:v>
                </c:pt>
                <c:pt idx="170">
                  <c:v>41657.358101851853</c:v>
                </c:pt>
                <c:pt idx="171">
                  <c:v>41657.358124999999</c:v>
                </c:pt>
                <c:pt idx="172">
                  <c:v>41657.358148148152</c:v>
                </c:pt>
                <c:pt idx="173">
                  <c:v>41657.358171296299</c:v>
                </c:pt>
                <c:pt idx="174">
                  <c:v>41657.358194444445</c:v>
                </c:pt>
                <c:pt idx="175">
                  <c:v>41657.358217592591</c:v>
                </c:pt>
                <c:pt idx="176">
                  <c:v>41657.358240740738</c:v>
                </c:pt>
                <c:pt idx="177">
                  <c:v>41657.358263888891</c:v>
                </c:pt>
                <c:pt idx="178">
                  <c:v>41657.358287037037</c:v>
                </c:pt>
                <c:pt idx="179">
                  <c:v>41657.358310185184</c:v>
                </c:pt>
                <c:pt idx="180">
                  <c:v>41657.358333333337</c:v>
                </c:pt>
                <c:pt idx="181">
                  <c:v>41657.358356481483</c:v>
                </c:pt>
                <c:pt idx="182">
                  <c:v>41657.35837962963</c:v>
                </c:pt>
                <c:pt idx="183">
                  <c:v>41657.358402777776</c:v>
                </c:pt>
                <c:pt idx="184">
                  <c:v>41657.358425925922</c:v>
                </c:pt>
                <c:pt idx="185">
                  <c:v>41657.358449074076</c:v>
                </c:pt>
                <c:pt idx="186">
                  <c:v>41657.358472222222</c:v>
                </c:pt>
                <c:pt idx="187">
                  <c:v>41657.358495370368</c:v>
                </c:pt>
                <c:pt idx="188">
                  <c:v>41657.358518518522</c:v>
                </c:pt>
                <c:pt idx="189">
                  <c:v>41657.358541666668</c:v>
                </c:pt>
                <c:pt idx="190">
                  <c:v>41657.358564814815</c:v>
                </c:pt>
                <c:pt idx="191">
                  <c:v>41657.358587962961</c:v>
                </c:pt>
                <c:pt idx="192">
                  <c:v>41657.358611111107</c:v>
                </c:pt>
                <c:pt idx="193">
                  <c:v>41657.358634259261</c:v>
                </c:pt>
                <c:pt idx="194">
                  <c:v>41657.358657407407</c:v>
                </c:pt>
                <c:pt idx="195">
                  <c:v>41657.358680555553</c:v>
                </c:pt>
                <c:pt idx="196">
                  <c:v>41657.358703703707</c:v>
                </c:pt>
                <c:pt idx="197">
                  <c:v>41657.358726851853</c:v>
                </c:pt>
                <c:pt idx="198">
                  <c:v>41657.358749999999</c:v>
                </c:pt>
                <c:pt idx="199">
                  <c:v>41657.358773148146</c:v>
                </c:pt>
                <c:pt idx="200">
                  <c:v>41657.358796296292</c:v>
                </c:pt>
                <c:pt idx="201">
                  <c:v>41657.358819444446</c:v>
                </c:pt>
                <c:pt idx="202">
                  <c:v>41657.358842592592</c:v>
                </c:pt>
                <c:pt idx="203">
                  <c:v>41657.358865740738</c:v>
                </c:pt>
                <c:pt idx="204">
                  <c:v>41657.358888888892</c:v>
                </c:pt>
                <c:pt idx="205">
                  <c:v>41657.358912037038</c:v>
                </c:pt>
                <c:pt idx="206">
                  <c:v>41657.358935185184</c:v>
                </c:pt>
                <c:pt idx="207">
                  <c:v>41657.358958333338</c:v>
                </c:pt>
                <c:pt idx="208">
                  <c:v>41657.358981481484</c:v>
                </c:pt>
                <c:pt idx="209">
                  <c:v>41657.35900462963</c:v>
                </c:pt>
                <c:pt idx="210">
                  <c:v>41657.359027777777</c:v>
                </c:pt>
                <c:pt idx="211">
                  <c:v>41657.359050925923</c:v>
                </c:pt>
                <c:pt idx="212">
                  <c:v>41657.359074074076</c:v>
                </c:pt>
                <c:pt idx="213">
                  <c:v>41657.359097222223</c:v>
                </c:pt>
                <c:pt idx="214">
                  <c:v>41657.359120370369</c:v>
                </c:pt>
                <c:pt idx="215">
                  <c:v>41657.359143518523</c:v>
                </c:pt>
                <c:pt idx="216">
                  <c:v>41657.359166666669</c:v>
                </c:pt>
                <c:pt idx="217">
                  <c:v>41657.359189814815</c:v>
                </c:pt>
                <c:pt idx="218">
                  <c:v>41657.359212962961</c:v>
                </c:pt>
                <c:pt idx="219">
                  <c:v>41657.359236111108</c:v>
                </c:pt>
                <c:pt idx="220">
                  <c:v>41657.359259259261</c:v>
                </c:pt>
                <c:pt idx="221">
                  <c:v>41657.359282407408</c:v>
                </c:pt>
                <c:pt idx="222">
                  <c:v>41657.359305555554</c:v>
                </c:pt>
                <c:pt idx="223">
                  <c:v>41657.359328703707</c:v>
                </c:pt>
                <c:pt idx="224">
                  <c:v>41657.359351851854</c:v>
                </c:pt>
                <c:pt idx="225">
                  <c:v>41657.359375</c:v>
                </c:pt>
                <c:pt idx="226">
                  <c:v>41657.359398148146</c:v>
                </c:pt>
                <c:pt idx="227">
                  <c:v>41657.359421296293</c:v>
                </c:pt>
                <c:pt idx="228">
                  <c:v>41657.359444444446</c:v>
                </c:pt>
                <c:pt idx="229">
                  <c:v>41657.359467592592</c:v>
                </c:pt>
                <c:pt idx="230">
                  <c:v>41657.359490740739</c:v>
                </c:pt>
                <c:pt idx="231">
                  <c:v>41657.359513888892</c:v>
                </c:pt>
                <c:pt idx="232">
                  <c:v>41657.359537037039</c:v>
                </c:pt>
                <c:pt idx="233">
                  <c:v>41657.359560185185</c:v>
                </c:pt>
                <c:pt idx="234">
                  <c:v>41657.359583333331</c:v>
                </c:pt>
                <c:pt idx="235">
                  <c:v>41657.359606481477</c:v>
                </c:pt>
                <c:pt idx="236">
                  <c:v>41657.359629629631</c:v>
                </c:pt>
                <c:pt idx="237">
                  <c:v>41657.359652777777</c:v>
                </c:pt>
                <c:pt idx="238">
                  <c:v>41657.359675925924</c:v>
                </c:pt>
                <c:pt idx="239">
                  <c:v>41657.359699074077</c:v>
                </c:pt>
                <c:pt idx="240">
                  <c:v>41657.359722222223</c:v>
                </c:pt>
                <c:pt idx="241">
                  <c:v>41657.35974537037</c:v>
                </c:pt>
                <c:pt idx="242">
                  <c:v>41657.359768518516</c:v>
                </c:pt>
                <c:pt idx="243">
                  <c:v>41657.359791666662</c:v>
                </c:pt>
                <c:pt idx="244">
                  <c:v>41657.359814814816</c:v>
                </c:pt>
                <c:pt idx="245">
                  <c:v>41657.359837962962</c:v>
                </c:pt>
                <c:pt idx="246">
                  <c:v>41657.359861111108</c:v>
                </c:pt>
                <c:pt idx="247">
                  <c:v>41657.359884259262</c:v>
                </c:pt>
                <c:pt idx="248">
                  <c:v>41657.359907407408</c:v>
                </c:pt>
                <c:pt idx="249">
                  <c:v>41657.359930555554</c:v>
                </c:pt>
                <c:pt idx="250">
                  <c:v>41657.359953703708</c:v>
                </c:pt>
                <c:pt idx="251">
                  <c:v>41657.359976851854</c:v>
                </c:pt>
                <c:pt idx="252">
                  <c:v>41657.360000000001</c:v>
                </c:pt>
                <c:pt idx="253">
                  <c:v>41657.360023148147</c:v>
                </c:pt>
                <c:pt idx="254">
                  <c:v>41657.360046296293</c:v>
                </c:pt>
                <c:pt idx="255">
                  <c:v>41657.360069444447</c:v>
                </c:pt>
                <c:pt idx="256">
                  <c:v>41657.360092592593</c:v>
                </c:pt>
                <c:pt idx="257">
                  <c:v>41657.360115740739</c:v>
                </c:pt>
                <c:pt idx="258">
                  <c:v>41657.360138888893</c:v>
                </c:pt>
                <c:pt idx="259">
                  <c:v>41657.360162037039</c:v>
                </c:pt>
                <c:pt idx="260">
                  <c:v>41657.360185185185</c:v>
                </c:pt>
                <c:pt idx="261">
                  <c:v>41657.360208333332</c:v>
                </c:pt>
                <c:pt idx="262">
                  <c:v>41657.360231481478</c:v>
                </c:pt>
                <c:pt idx="263">
                  <c:v>41657.360254629632</c:v>
                </c:pt>
                <c:pt idx="264">
                  <c:v>41657.360277777778</c:v>
                </c:pt>
                <c:pt idx="265">
                  <c:v>41657.360300925924</c:v>
                </c:pt>
                <c:pt idx="266">
                  <c:v>41657.360324074078</c:v>
                </c:pt>
                <c:pt idx="267">
                  <c:v>41657.360347222224</c:v>
                </c:pt>
                <c:pt idx="268">
                  <c:v>41657.36037037037</c:v>
                </c:pt>
                <c:pt idx="269">
                  <c:v>41657.360393518517</c:v>
                </c:pt>
                <c:pt idx="270">
                  <c:v>41657.360416666663</c:v>
                </c:pt>
                <c:pt idx="271">
                  <c:v>41657.360439814816</c:v>
                </c:pt>
                <c:pt idx="272">
                  <c:v>41657.360462962963</c:v>
                </c:pt>
                <c:pt idx="273">
                  <c:v>41657.360486111109</c:v>
                </c:pt>
                <c:pt idx="274">
                  <c:v>41657.360509259262</c:v>
                </c:pt>
                <c:pt idx="275">
                  <c:v>41657.360532407409</c:v>
                </c:pt>
                <c:pt idx="276">
                  <c:v>41657.360555555555</c:v>
                </c:pt>
                <c:pt idx="277">
                  <c:v>41657.360578703701</c:v>
                </c:pt>
                <c:pt idx="278">
                  <c:v>41657.360601851848</c:v>
                </c:pt>
                <c:pt idx="279">
                  <c:v>41657.360625000001</c:v>
                </c:pt>
                <c:pt idx="280">
                  <c:v>41657.360648148147</c:v>
                </c:pt>
                <c:pt idx="281">
                  <c:v>41657.360671296294</c:v>
                </c:pt>
                <c:pt idx="282">
                  <c:v>41657.360694444447</c:v>
                </c:pt>
                <c:pt idx="283">
                  <c:v>41657.360717592594</c:v>
                </c:pt>
                <c:pt idx="284">
                  <c:v>41657.36074074074</c:v>
                </c:pt>
                <c:pt idx="285">
                  <c:v>41657.360763888893</c:v>
                </c:pt>
                <c:pt idx="286">
                  <c:v>41657.36078703704</c:v>
                </c:pt>
                <c:pt idx="287">
                  <c:v>41657.360810185186</c:v>
                </c:pt>
                <c:pt idx="288">
                  <c:v>41657.360833333332</c:v>
                </c:pt>
                <c:pt idx="289">
                  <c:v>41657.360856481479</c:v>
                </c:pt>
                <c:pt idx="290">
                  <c:v>41657.360879629632</c:v>
                </c:pt>
                <c:pt idx="291">
                  <c:v>41657.360902777778</c:v>
                </c:pt>
                <c:pt idx="292">
                  <c:v>41657.360925925925</c:v>
                </c:pt>
                <c:pt idx="293">
                  <c:v>41657.360949074078</c:v>
                </c:pt>
                <c:pt idx="294">
                  <c:v>41657.360972222225</c:v>
                </c:pt>
                <c:pt idx="295">
                  <c:v>41657.360995370371</c:v>
                </c:pt>
                <c:pt idx="296">
                  <c:v>41657.361018518517</c:v>
                </c:pt>
                <c:pt idx="297">
                  <c:v>41657.361041666663</c:v>
                </c:pt>
                <c:pt idx="298">
                  <c:v>41657.361064814817</c:v>
                </c:pt>
                <c:pt idx="299">
                  <c:v>41657.361087962963</c:v>
                </c:pt>
                <c:pt idx="300">
                  <c:v>41657.361111111109</c:v>
                </c:pt>
                <c:pt idx="301">
                  <c:v>41657.361134259263</c:v>
                </c:pt>
                <c:pt idx="302">
                  <c:v>41657.361157407409</c:v>
                </c:pt>
                <c:pt idx="303">
                  <c:v>41657.361180555556</c:v>
                </c:pt>
                <c:pt idx="304">
                  <c:v>41657.361203703702</c:v>
                </c:pt>
                <c:pt idx="305">
                  <c:v>41657.361226851848</c:v>
                </c:pt>
                <c:pt idx="306">
                  <c:v>41657.361250000002</c:v>
                </c:pt>
                <c:pt idx="307">
                  <c:v>41657.361273148148</c:v>
                </c:pt>
                <c:pt idx="308">
                  <c:v>41657.361296296294</c:v>
                </c:pt>
                <c:pt idx="309">
                  <c:v>41657.361319444448</c:v>
                </c:pt>
                <c:pt idx="310">
                  <c:v>41657.361342592594</c:v>
                </c:pt>
                <c:pt idx="311">
                  <c:v>41657.36136574074</c:v>
                </c:pt>
                <c:pt idx="312">
                  <c:v>41657.361388888887</c:v>
                </c:pt>
                <c:pt idx="313">
                  <c:v>41657.361412037033</c:v>
                </c:pt>
                <c:pt idx="314">
                  <c:v>41657.361435185187</c:v>
                </c:pt>
                <c:pt idx="315">
                  <c:v>41657.361458333333</c:v>
                </c:pt>
                <c:pt idx="316">
                  <c:v>41657.361481481479</c:v>
                </c:pt>
                <c:pt idx="317">
                  <c:v>41657.361504629633</c:v>
                </c:pt>
                <c:pt idx="318">
                  <c:v>41657.361527777779</c:v>
                </c:pt>
                <c:pt idx="319">
                  <c:v>41657.361550925925</c:v>
                </c:pt>
                <c:pt idx="320">
                  <c:v>41657.361574074072</c:v>
                </c:pt>
                <c:pt idx="321">
                  <c:v>41657.361597222218</c:v>
                </c:pt>
                <c:pt idx="322">
                  <c:v>41657.361620370371</c:v>
                </c:pt>
                <c:pt idx="323">
                  <c:v>41657.361643518518</c:v>
                </c:pt>
                <c:pt idx="324">
                  <c:v>41657.361666666664</c:v>
                </c:pt>
                <c:pt idx="325">
                  <c:v>41657.361689814818</c:v>
                </c:pt>
                <c:pt idx="326">
                  <c:v>41657.361712962964</c:v>
                </c:pt>
                <c:pt idx="327">
                  <c:v>41657.36173611111</c:v>
                </c:pt>
                <c:pt idx="328">
                  <c:v>41657.361759259264</c:v>
                </c:pt>
                <c:pt idx="329">
                  <c:v>41657.36178240741</c:v>
                </c:pt>
                <c:pt idx="330">
                  <c:v>41657.361805555556</c:v>
                </c:pt>
                <c:pt idx="331">
                  <c:v>41657.361828703702</c:v>
                </c:pt>
                <c:pt idx="332">
                  <c:v>41657.361851851849</c:v>
                </c:pt>
                <c:pt idx="333">
                  <c:v>41657.361875000002</c:v>
                </c:pt>
                <c:pt idx="334">
                  <c:v>41657.361898148149</c:v>
                </c:pt>
                <c:pt idx="335">
                  <c:v>41657.361921296295</c:v>
                </c:pt>
                <c:pt idx="336">
                  <c:v>41657.361944444448</c:v>
                </c:pt>
                <c:pt idx="337">
                  <c:v>41657.361967592595</c:v>
                </c:pt>
                <c:pt idx="338">
                  <c:v>41657.361990740741</c:v>
                </c:pt>
                <c:pt idx="339">
                  <c:v>41657.362013888887</c:v>
                </c:pt>
                <c:pt idx="340">
                  <c:v>41657.362037037034</c:v>
                </c:pt>
                <c:pt idx="341">
                  <c:v>41657.362060185187</c:v>
                </c:pt>
                <c:pt idx="342">
                  <c:v>41657.362083333333</c:v>
                </c:pt>
                <c:pt idx="343">
                  <c:v>41657.36210648148</c:v>
                </c:pt>
                <c:pt idx="344">
                  <c:v>41657.362129629633</c:v>
                </c:pt>
                <c:pt idx="345">
                  <c:v>41657.36215277778</c:v>
                </c:pt>
                <c:pt idx="346">
                  <c:v>41657.362175925926</c:v>
                </c:pt>
                <c:pt idx="347">
                  <c:v>41657.362199074072</c:v>
                </c:pt>
                <c:pt idx="348">
                  <c:v>41657.362222222218</c:v>
                </c:pt>
                <c:pt idx="349">
                  <c:v>41657.362245370372</c:v>
                </c:pt>
                <c:pt idx="350">
                  <c:v>41657.362268518518</c:v>
                </c:pt>
                <c:pt idx="351">
                  <c:v>41657.362291666665</c:v>
                </c:pt>
                <c:pt idx="352">
                  <c:v>41657.362314814818</c:v>
                </c:pt>
                <c:pt idx="353">
                  <c:v>41657.362337962964</c:v>
                </c:pt>
                <c:pt idx="354">
                  <c:v>41657.362361111111</c:v>
                </c:pt>
                <c:pt idx="355">
                  <c:v>41657.362384259257</c:v>
                </c:pt>
                <c:pt idx="356">
                  <c:v>41657.362407407403</c:v>
                </c:pt>
                <c:pt idx="357">
                  <c:v>41657.362430555557</c:v>
                </c:pt>
                <c:pt idx="358">
                  <c:v>41657.362453703703</c:v>
                </c:pt>
                <c:pt idx="359">
                  <c:v>41657.362476851849</c:v>
                </c:pt>
                <c:pt idx="360">
                  <c:v>41657.362500000003</c:v>
                </c:pt>
                <c:pt idx="361">
                  <c:v>41657.362523148149</c:v>
                </c:pt>
                <c:pt idx="362">
                  <c:v>41657.362546296295</c:v>
                </c:pt>
                <c:pt idx="363">
                  <c:v>41657.362569444442</c:v>
                </c:pt>
                <c:pt idx="364">
                  <c:v>41657.362592592595</c:v>
                </c:pt>
                <c:pt idx="365">
                  <c:v>41657.362615740742</c:v>
                </c:pt>
                <c:pt idx="366">
                  <c:v>41657.362638888888</c:v>
                </c:pt>
                <c:pt idx="367">
                  <c:v>41657.362662037034</c:v>
                </c:pt>
                <c:pt idx="368">
                  <c:v>41657.362685185188</c:v>
                </c:pt>
                <c:pt idx="369">
                  <c:v>41657.362708333334</c:v>
                </c:pt>
                <c:pt idx="370">
                  <c:v>41657.36273148148</c:v>
                </c:pt>
                <c:pt idx="371">
                  <c:v>41657.362754629634</c:v>
                </c:pt>
                <c:pt idx="372">
                  <c:v>41657.36277777778</c:v>
                </c:pt>
                <c:pt idx="373">
                  <c:v>41657.362800925926</c:v>
                </c:pt>
                <c:pt idx="374">
                  <c:v>41657.362824074073</c:v>
                </c:pt>
                <c:pt idx="375">
                  <c:v>41657.362847222219</c:v>
                </c:pt>
                <c:pt idx="376">
                  <c:v>41657.362870370373</c:v>
                </c:pt>
                <c:pt idx="377">
                  <c:v>41657.362893518519</c:v>
                </c:pt>
                <c:pt idx="378">
                  <c:v>41657.362916666665</c:v>
                </c:pt>
                <c:pt idx="379">
                  <c:v>41657.362939814819</c:v>
                </c:pt>
                <c:pt idx="380">
                  <c:v>41657.362962962965</c:v>
                </c:pt>
                <c:pt idx="381">
                  <c:v>41657.362986111111</c:v>
                </c:pt>
                <c:pt idx="382">
                  <c:v>41657.363009259258</c:v>
                </c:pt>
                <c:pt idx="383">
                  <c:v>41657.363032407404</c:v>
                </c:pt>
                <c:pt idx="384">
                  <c:v>41657.363055555557</c:v>
                </c:pt>
                <c:pt idx="385">
                  <c:v>41657.363078703704</c:v>
                </c:pt>
                <c:pt idx="386">
                  <c:v>41657.36310185185</c:v>
                </c:pt>
                <c:pt idx="387">
                  <c:v>41657.363125000003</c:v>
                </c:pt>
                <c:pt idx="388">
                  <c:v>41657.36314814815</c:v>
                </c:pt>
                <c:pt idx="389">
                  <c:v>41657.363171296296</c:v>
                </c:pt>
                <c:pt idx="390">
                  <c:v>41657.363194444442</c:v>
                </c:pt>
                <c:pt idx="391">
                  <c:v>41657.363217592589</c:v>
                </c:pt>
                <c:pt idx="392">
                  <c:v>41657.363240740742</c:v>
                </c:pt>
                <c:pt idx="393">
                  <c:v>41657.363263888888</c:v>
                </c:pt>
                <c:pt idx="394">
                  <c:v>41657.363287037035</c:v>
                </c:pt>
                <c:pt idx="395">
                  <c:v>41657.363310185188</c:v>
                </c:pt>
                <c:pt idx="396">
                  <c:v>41657.363333333335</c:v>
                </c:pt>
                <c:pt idx="397">
                  <c:v>41657.363356481481</c:v>
                </c:pt>
                <c:pt idx="398">
                  <c:v>41657.363379629627</c:v>
                </c:pt>
                <c:pt idx="399">
                  <c:v>41657.363402777773</c:v>
                </c:pt>
                <c:pt idx="400">
                  <c:v>41657.363425925927</c:v>
                </c:pt>
                <c:pt idx="401">
                  <c:v>41657.363449074073</c:v>
                </c:pt>
                <c:pt idx="402">
                  <c:v>41657.36347222222</c:v>
                </c:pt>
                <c:pt idx="403">
                  <c:v>41657.363495370373</c:v>
                </c:pt>
                <c:pt idx="404">
                  <c:v>41657.363518518519</c:v>
                </c:pt>
                <c:pt idx="405">
                  <c:v>41657.363541666666</c:v>
                </c:pt>
                <c:pt idx="406">
                  <c:v>41657.363564814819</c:v>
                </c:pt>
                <c:pt idx="407">
                  <c:v>41657.363587962966</c:v>
                </c:pt>
                <c:pt idx="408">
                  <c:v>41657.363611111112</c:v>
                </c:pt>
                <c:pt idx="409">
                  <c:v>41657.363634259258</c:v>
                </c:pt>
                <c:pt idx="410">
                  <c:v>41657.363657407404</c:v>
                </c:pt>
                <c:pt idx="411">
                  <c:v>41657.363680555558</c:v>
                </c:pt>
                <c:pt idx="412">
                  <c:v>41657.363703703704</c:v>
                </c:pt>
                <c:pt idx="413">
                  <c:v>41657.363726851851</c:v>
                </c:pt>
                <c:pt idx="414">
                  <c:v>41657.363750000004</c:v>
                </c:pt>
                <c:pt idx="415">
                  <c:v>41657.36377314815</c:v>
                </c:pt>
                <c:pt idx="416">
                  <c:v>41657.363796296297</c:v>
                </c:pt>
                <c:pt idx="417">
                  <c:v>41657.363819444443</c:v>
                </c:pt>
                <c:pt idx="418">
                  <c:v>41657.363842592589</c:v>
                </c:pt>
                <c:pt idx="419">
                  <c:v>41657.363865740743</c:v>
                </c:pt>
                <c:pt idx="420">
                  <c:v>41657.363888888889</c:v>
                </c:pt>
                <c:pt idx="421">
                  <c:v>41657.363912037035</c:v>
                </c:pt>
                <c:pt idx="422">
                  <c:v>41657.363935185189</c:v>
                </c:pt>
                <c:pt idx="423">
                  <c:v>41657.363958333335</c:v>
                </c:pt>
                <c:pt idx="424">
                  <c:v>41657.363981481481</c:v>
                </c:pt>
                <c:pt idx="425">
                  <c:v>41657.364004629628</c:v>
                </c:pt>
                <c:pt idx="426">
                  <c:v>41657.364027777774</c:v>
                </c:pt>
                <c:pt idx="427">
                  <c:v>41657.364050925928</c:v>
                </c:pt>
                <c:pt idx="428">
                  <c:v>41657.364074074074</c:v>
                </c:pt>
                <c:pt idx="429">
                  <c:v>41657.36409722222</c:v>
                </c:pt>
                <c:pt idx="430">
                  <c:v>41657.364120370374</c:v>
                </c:pt>
                <c:pt idx="431">
                  <c:v>41657.36414351852</c:v>
                </c:pt>
                <c:pt idx="432">
                  <c:v>41657.364166666666</c:v>
                </c:pt>
                <c:pt idx="433">
                  <c:v>41657.364189814813</c:v>
                </c:pt>
                <c:pt idx="434">
                  <c:v>41657.364212962959</c:v>
                </c:pt>
                <c:pt idx="435">
                  <c:v>41657.364236111112</c:v>
                </c:pt>
                <c:pt idx="436">
                  <c:v>41657.364259259259</c:v>
                </c:pt>
                <c:pt idx="437">
                  <c:v>41657.364282407405</c:v>
                </c:pt>
                <c:pt idx="438">
                  <c:v>41657.364305555559</c:v>
                </c:pt>
                <c:pt idx="439">
                  <c:v>41657.364328703705</c:v>
                </c:pt>
                <c:pt idx="440">
                  <c:v>41657.364351851851</c:v>
                </c:pt>
                <c:pt idx="441">
                  <c:v>41657.364374999997</c:v>
                </c:pt>
                <c:pt idx="442">
                  <c:v>41657.364398148144</c:v>
                </c:pt>
                <c:pt idx="443">
                  <c:v>41657.364421296297</c:v>
                </c:pt>
                <c:pt idx="444">
                  <c:v>41657.364444444444</c:v>
                </c:pt>
                <c:pt idx="445">
                  <c:v>41657.36446759259</c:v>
                </c:pt>
                <c:pt idx="446">
                  <c:v>41657.364490740743</c:v>
                </c:pt>
                <c:pt idx="447">
                  <c:v>41657.36451388889</c:v>
                </c:pt>
                <c:pt idx="448">
                  <c:v>41657.364537037036</c:v>
                </c:pt>
                <c:pt idx="449">
                  <c:v>41657.364560185189</c:v>
                </c:pt>
                <c:pt idx="450">
                  <c:v>41657.364583333336</c:v>
                </c:pt>
                <c:pt idx="451">
                  <c:v>41657.364606481482</c:v>
                </c:pt>
                <c:pt idx="452">
                  <c:v>41657.364629629628</c:v>
                </c:pt>
                <c:pt idx="453">
                  <c:v>41657.364652777775</c:v>
                </c:pt>
                <c:pt idx="454">
                  <c:v>41657.364675925928</c:v>
                </c:pt>
                <c:pt idx="455">
                  <c:v>41657.364699074074</c:v>
                </c:pt>
                <c:pt idx="456">
                  <c:v>41657.364722222221</c:v>
                </c:pt>
                <c:pt idx="457">
                  <c:v>41657.364745370374</c:v>
                </c:pt>
                <c:pt idx="458">
                  <c:v>41657.364768518521</c:v>
                </c:pt>
                <c:pt idx="459">
                  <c:v>41657.364791666667</c:v>
                </c:pt>
                <c:pt idx="460">
                  <c:v>41657.364814814813</c:v>
                </c:pt>
                <c:pt idx="461">
                  <c:v>41657.364837962959</c:v>
                </c:pt>
                <c:pt idx="462">
                  <c:v>41657.364861111113</c:v>
                </c:pt>
                <c:pt idx="463">
                  <c:v>41657.364884259259</c:v>
                </c:pt>
                <c:pt idx="464">
                  <c:v>41657.364907407406</c:v>
                </c:pt>
                <c:pt idx="465">
                  <c:v>41657.364930555559</c:v>
                </c:pt>
                <c:pt idx="466">
                  <c:v>41657.364953703705</c:v>
                </c:pt>
                <c:pt idx="467">
                  <c:v>41657.364976851852</c:v>
                </c:pt>
                <c:pt idx="468">
                  <c:v>41657.364999999998</c:v>
                </c:pt>
                <c:pt idx="469">
                  <c:v>41657.365023148144</c:v>
                </c:pt>
                <c:pt idx="470">
                  <c:v>41657.365046296298</c:v>
                </c:pt>
                <c:pt idx="471">
                  <c:v>41657.365069444444</c:v>
                </c:pt>
                <c:pt idx="472">
                  <c:v>41657.36509259259</c:v>
                </c:pt>
                <c:pt idx="473">
                  <c:v>41657.365115740744</c:v>
                </c:pt>
                <c:pt idx="474">
                  <c:v>41657.36513888889</c:v>
                </c:pt>
                <c:pt idx="475">
                  <c:v>41657.365162037036</c:v>
                </c:pt>
                <c:pt idx="476">
                  <c:v>41657.365185185183</c:v>
                </c:pt>
                <c:pt idx="477">
                  <c:v>41657.365208333329</c:v>
                </c:pt>
                <c:pt idx="478">
                  <c:v>41657.365231481483</c:v>
                </c:pt>
                <c:pt idx="479">
                  <c:v>41657.365254629629</c:v>
                </c:pt>
                <c:pt idx="480">
                  <c:v>41657.365277777775</c:v>
                </c:pt>
                <c:pt idx="481">
                  <c:v>41657.365300925929</c:v>
                </c:pt>
                <c:pt idx="482">
                  <c:v>41657.365324074075</c:v>
                </c:pt>
                <c:pt idx="483">
                  <c:v>41657.365347222221</c:v>
                </c:pt>
                <c:pt idx="484">
                  <c:v>41657.365370370375</c:v>
                </c:pt>
                <c:pt idx="485">
                  <c:v>41657.365393518521</c:v>
                </c:pt>
                <c:pt idx="486">
                  <c:v>41657.365416666667</c:v>
                </c:pt>
                <c:pt idx="487">
                  <c:v>41657.365439814814</c:v>
                </c:pt>
                <c:pt idx="488">
                  <c:v>41657.36546296296</c:v>
                </c:pt>
                <c:pt idx="489">
                  <c:v>41657.365486111114</c:v>
                </c:pt>
                <c:pt idx="490">
                  <c:v>41657.36550925926</c:v>
                </c:pt>
                <c:pt idx="491">
                  <c:v>41657.365532407406</c:v>
                </c:pt>
                <c:pt idx="492">
                  <c:v>41657.36555555556</c:v>
                </c:pt>
                <c:pt idx="493">
                  <c:v>41657.365578703706</c:v>
                </c:pt>
                <c:pt idx="494">
                  <c:v>41657.365601851852</c:v>
                </c:pt>
                <c:pt idx="495">
                  <c:v>41657.365624999999</c:v>
                </c:pt>
                <c:pt idx="496">
                  <c:v>41657.365648148145</c:v>
                </c:pt>
                <c:pt idx="497">
                  <c:v>41657.365671296298</c:v>
                </c:pt>
                <c:pt idx="498">
                  <c:v>41657.365694444445</c:v>
                </c:pt>
                <c:pt idx="499">
                  <c:v>41657.365717592591</c:v>
                </c:pt>
                <c:pt idx="500">
                  <c:v>41657.365740740745</c:v>
                </c:pt>
                <c:pt idx="501">
                  <c:v>41657.365763888891</c:v>
                </c:pt>
                <c:pt idx="502">
                  <c:v>41657.365787037037</c:v>
                </c:pt>
                <c:pt idx="503">
                  <c:v>41657.365810185183</c:v>
                </c:pt>
                <c:pt idx="504">
                  <c:v>41657.36583333333</c:v>
                </c:pt>
                <c:pt idx="505">
                  <c:v>41657.365856481483</c:v>
                </c:pt>
                <c:pt idx="506">
                  <c:v>41657.365879629629</c:v>
                </c:pt>
                <c:pt idx="507">
                  <c:v>41657.365902777776</c:v>
                </c:pt>
                <c:pt idx="508">
                  <c:v>41657.365925925929</c:v>
                </c:pt>
                <c:pt idx="509">
                  <c:v>41657.365949074076</c:v>
                </c:pt>
                <c:pt idx="510">
                  <c:v>41657.365972222222</c:v>
                </c:pt>
                <c:pt idx="511">
                  <c:v>41657.365995370368</c:v>
                </c:pt>
                <c:pt idx="512">
                  <c:v>41657.366018518514</c:v>
                </c:pt>
                <c:pt idx="513">
                  <c:v>41657.366041666668</c:v>
                </c:pt>
                <c:pt idx="514">
                  <c:v>41657.366064814814</c:v>
                </c:pt>
                <c:pt idx="515">
                  <c:v>41657.366087962961</c:v>
                </c:pt>
                <c:pt idx="516">
                  <c:v>41657.366111111114</c:v>
                </c:pt>
                <c:pt idx="517">
                  <c:v>41657.36613425926</c:v>
                </c:pt>
                <c:pt idx="518">
                  <c:v>41657.366157407407</c:v>
                </c:pt>
                <c:pt idx="519">
                  <c:v>41657.366180555553</c:v>
                </c:pt>
                <c:pt idx="520">
                  <c:v>41657.366203703699</c:v>
                </c:pt>
                <c:pt idx="521">
                  <c:v>41657.366226851853</c:v>
                </c:pt>
                <c:pt idx="522">
                  <c:v>41657.366249999999</c:v>
                </c:pt>
                <c:pt idx="523">
                  <c:v>41657.366273148145</c:v>
                </c:pt>
                <c:pt idx="524">
                  <c:v>41657.366296296299</c:v>
                </c:pt>
                <c:pt idx="525">
                  <c:v>41657.366319444445</c:v>
                </c:pt>
                <c:pt idx="526">
                  <c:v>41657.366342592592</c:v>
                </c:pt>
                <c:pt idx="527">
                  <c:v>41657.366365740745</c:v>
                </c:pt>
                <c:pt idx="528">
                  <c:v>41657.366388888891</c:v>
                </c:pt>
                <c:pt idx="529">
                  <c:v>41657.366412037038</c:v>
                </c:pt>
                <c:pt idx="530">
                  <c:v>41657.366435185184</c:v>
                </c:pt>
                <c:pt idx="531">
                  <c:v>41657.36645833333</c:v>
                </c:pt>
                <c:pt idx="532">
                  <c:v>41657.366481481484</c:v>
                </c:pt>
                <c:pt idx="533">
                  <c:v>41657.36650462963</c:v>
                </c:pt>
                <c:pt idx="534">
                  <c:v>41657.366527777776</c:v>
                </c:pt>
                <c:pt idx="535">
                  <c:v>41657.36655092593</c:v>
                </c:pt>
                <c:pt idx="536">
                  <c:v>41657.366574074076</c:v>
                </c:pt>
                <c:pt idx="537">
                  <c:v>41657.366597222222</c:v>
                </c:pt>
                <c:pt idx="538">
                  <c:v>41657.366620370369</c:v>
                </c:pt>
                <c:pt idx="539">
                  <c:v>41657.366643518515</c:v>
                </c:pt>
                <c:pt idx="540">
                  <c:v>41657.366666666669</c:v>
                </c:pt>
                <c:pt idx="541">
                  <c:v>41657.366689814815</c:v>
                </c:pt>
                <c:pt idx="542">
                  <c:v>41657.366712962961</c:v>
                </c:pt>
                <c:pt idx="543">
                  <c:v>41657.366736111115</c:v>
                </c:pt>
                <c:pt idx="544">
                  <c:v>41657.366759259261</c:v>
                </c:pt>
                <c:pt idx="545">
                  <c:v>41657.366782407407</c:v>
                </c:pt>
                <c:pt idx="546">
                  <c:v>41657.366805555554</c:v>
                </c:pt>
                <c:pt idx="547">
                  <c:v>41657.3668287037</c:v>
                </c:pt>
                <c:pt idx="548">
                  <c:v>41657.366851851853</c:v>
                </c:pt>
                <c:pt idx="549">
                  <c:v>41657.366875</c:v>
                </c:pt>
                <c:pt idx="550">
                  <c:v>41657.366898148146</c:v>
                </c:pt>
                <c:pt idx="551">
                  <c:v>41657.3669212963</c:v>
                </c:pt>
                <c:pt idx="552">
                  <c:v>41657.366944444446</c:v>
                </c:pt>
                <c:pt idx="553">
                  <c:v>41657.366967592592</c:v>
                </c:pt>
                <c:pt idx="554">
                  <c:v>41657.366990740738</c:v>
                </c:pt>
                <c:pt idx="555">
                  <c:v>41657.367013888885</c:v>
                </c:pt>
                <c:pt idx="556">
                  <c:v>41657.367037037038</c:v>
                </c:pt>
                <c:pt idx="557">
                  <c:v>41657.367060185185</c:v>
                </c:pt>
                <c:pt idx="558">
                  <c:v>41657.367083333331</c:v>
                </c:pt>
                <c:pt idx="559">
                  <c:v>41657.367106481484</c:v>
                </c:pt>
                <c:pt idx="560">
                  <c:v>41657.367129629631</c:v>
                </c:pt>
                <c:pt idx="561">
                  <c:v>41657.367152777777</c:v>
                </c:pt>
                <c:pt idx="562">
                  <c:v>41657.367175925923</c:v>
                </c:pt>
                <c:pt idx="563">
                  <c:v>41657.367199074077</c:v>
                </c:pt>
                <c:pt idx="564">
                  <c:v>41657.367222222223</c:v>
                </c:pt>
                <c:pt idx="565">
                  <c:v>41657.367245370369</c:v>
                </c:pt>
                <c:pt idx="566">
                  <c:v>41657.367268518516</c:v>
                </c:pt>
                <c:pt idx="567">
                  <c:v>41657.367291666669</c:v>
                </c:pt>
                <c:pt idx="568">
                  <c:v>41657.367314814815</c:v>
                </c:pt>
                <c:pt idx="569">
                  <c:v>41657.367337962962</c:v>
                </c:pt>
                <c:pt idx="570">
                  <c:v>41657.367361111115</c:v>
                </c:pt>
                <c:pt idx="571">
                  <c:v>41657.367384259262</c:v>
                </c:pt>
                <c:pt idx="572">
                  <c:v>41657.367407407408</c:v>
                </c:pt>
                <c:pt idx="573">
                  <c:v>41657.367430555554</c:v>
                </c:pt>
                <c:pt idx="574">
                  <c:v>41657.3674537037</c:v>
                </c:pt>
                <c:pt idx="575">
                  <c:v>41657.367476851854</c:v>
                </c:pt>
                <c:pt idx="576">
                  <c:v>41657.3675</c:v>
                </c:pt>
                <c:pt idx="577">
                  <c:v>41657.367523148147</c:v>
                </c:pt>
                <c:pt idx="578">
                  <c:v>41657.3675462963</c:v>
                </c:pt>
                <c:pt idx="579">
                  <c:v>41657.367569444446</c:v>
                </c:pt>
                <c:pt idx="580">
                  <c:v>41657.367592592593</c:v>
                </c:pt>
                <c:pt idx="581">
                  <c:v>41657.367615740739</c:v>
                </c:pt>
                <c:pt idx="582">
                  <c:v>41657.367638888885</c:v>
                </c:pt>
                <c:pt idx="583">
                  <c:v>41657.367662037039</c:v>
                </c:pt>
                <c:pt idx="584">
                  <c:v>41657.367685185185</c:v>
                </c:pt>
                <c:pt idx="585">
                  <c:v>41657.367708333331</c:v>
                </c:pt>
                <c:pt idx="586">
                  <c:v>41657.367731481485</c:v>
                </c:pt>
                <c:pt idx="587">
                  <c:v>41657.367754629631</c:v>
                </c:pt>
                <c:pt idx="588">
                  <c:v>41657.367777777778</c:v>
                </c:pt>
                <c:pt idx="589">
                  <c:v>41657.367800925924</c:v>
                </c:pt>
                <c:pt idx="590">
                  <c:v>41657.36782407407</c:v>
                </c:pt>
                <c:pt idx="591">
                  <c:v>41657.367847222224</c:v>
                </c:pt>
                <c:pt idx="592">
                  <c:v>41657.36787037037</c:v>
                </c:pt>
                <c:pt idx="593">
                  <c:v>41657.367893518516</c:v>
                </c:pt>
                <c:pt idx="594">
                  <c:v>41657.36791666667</c:v>
                </c:pt>
                <c:pt idx="595">
                  <c:v>41657.367939814816</c:v>
                </c:pt>
                <c:pt idx="596">
                  <c:v>41657.367962962962</c:v>
                </c:pt>
                <c:pt idx="597">
                  <c:v>41657.367986111109</c:v>
                </c:pt>
                <c:pt idx="598">
                  <c:v>41657.368009259255</c:v>
                </c:pt>
                <c:pt idx="599">
                  <c:v>41657.368032407408</c:v>
                </c:pt>
                <c:pt idx="600">
                  <c:v>41657.368055555555</c:v>
                </c:pt>
                <c:pt idx="601">
                  <c:v>41657.368078703701</c:v>
                </c:pt>
                <c:pt idx="602">
                  <c:v>41657.368101851855</c:v>
                </c:pt>
                <c:pt idx="603">
                  <c:v>41657.368125000001</c:v>
                </c:pt>
                <c:pt idx="604">
                  <c:v>41657.368148148147</c:v>
                </c:pt>
                <c:pt idx="605">
                  <c:v>41657.368171296301</c:v>
                </c:pt>
                <c:pt idx="606">
                  <c:v>41657.368194444447</c:v>
                </c:pt>
                <c:pt idx="607">
                  <c:v>41657.368217592593</c:v>
                </c:pt>
                <c:pt idx="608">
                  <c:v>41657.36824074074</c:v>
                </c:pt>
                <c:pt idx="609">
                  <c:v>41657.368263888886</c:v>
                </c:pt>
                <c:pt idx="610">
                  <c:v>41657.368287037039</c:v>
                </c:pt>
                <c:pt idx="611">
                  <c:v>41657.368310185186</c:v>
                </c:pt>
                <c:pt idx="612">
                  <c:v>41657.368333333332</c:v>
                </c:pt>
                <c:pt idx="613">
                  <c:v>41657.368356481486</c:v>
                </c:pt>
                <c:pt idx="614">
                  <c:v>41657.368379629632</c:v>
                </c:pt>
                <c:pt idx="615">
                  <c:v>41657.368402777778</c:v>
                </c:pt>
                <c:pt idx="616">
                  <c:v>41657.368425925924</c:v>
                </c:pt>
                <c:pt idx="617">
                  <c:v>41657.368449074071</c:v>
                </c:pt>
                <c:pt idx="618">
                  <c:v>41657.368472222224</c:v>
                </c:pt>
                <c:pt idx="619">
                  <c:v>41657.368495370371</c:v>
                </c:pt>
                <c:pt idx="620">
                  <c:v>41657.368518518517</c:v>
                </c:pt>
                <c:pt idx="621">
                  <c:v>41657.36854166667</c:v>
                </c:pt>
                <c:pt idx="622">
                  <c:v>41657.368564814817</c:v>
                </c:pt>
                <c:pt idx="623">
                  <c:v>41657.368587962963</c:v>
                </c:pt>
                <c:pt idx="624">
                  <c:v>41657.368611111109</c:v>
                </c:pt>
                <c:pt idx="625">
                  <c:v>41657.368634259255</c:v>
                </c:pt>
                <c:pt idx="626">
                  <c:v>41657.368657407409</c:v>
                </c:pt>
                <c:pt idx="627">
                  <c:v>41657.368680555555</c:v>
                </c:pt>
                <c:pt idx="628">
                  <c:v>41657.368703703702</c:v>
                </c:pt>
                <c:pt idx="629">
                  <c:v>41657.368726851855</c:v>
                </c:pt>
                <c:pt idx="630">
                  <c:v>41657.368750000001</c:v>
                </c:pt>
                <c:pt idx="631">
                  <c:v>41657.368773148148</c:v>
                </c:pt>
                <c:pt idx="632">
                  <c:v>41657.368796296294</c:v>
                </c:pt>
                <c:pt idx="633">
                  <c:v>41657.36881944444</c:v>
                </c:pt>
                <c:pt idx="634">
                  <c:v>41657.368842592594</c:v>
                </c:pt>
                <c:pt idx="635">
                  <c:v>41657.36886574074</c:v>
                </c:pt>
                <c:pt idx="636">
                  <c:v>41657.368888888886</c:v>
                </c:pt>
                <c:pt idx="637">
                  <c:v>41657.36891203704</c:v>
                </c:pt>
                <c:pt idx="638">
                  <c:v>41657.368935185186</c:v>
                </c:pt>
                <c:pt idx="639">
                  <c:v>41657.368958333333</c:v>
                </c:pt>
                <c:pt idx="640">
                  <c:v>41657.368981481479</c:v>
                </c:pt>
                <c:pt idx="641">
                  <c:v>41657.369004629625</c:v>
                </c:pt>
                <c:pt idx="642">
                  <c:v>41657.369027777779</c:v>
                </c:pt>
                <c:pt idx="643">
                  <c:v>41657.369050925925</c:v>
                </c:pt>
                <c:pt idx="644">
                  <c:v>41657.369074074071</c:v>
                </c:pt>
                <c:pt idx="645">
                  <c:v>41657.369097222225</c:v>
                </c:pt>
                <c:pt idx="646">
                  <c:v>41657.369120370371</c:v>
                </c:pt>
                <c:pt idx="647">
                  <c:v>41657.369143518517</c:v>
                </c:pt>
                <c:pt idx="648">
                  <c:v>41657.369166666671</c:v>
                </c:pt>
                <c:pt idx="649">
                  <c:v>41657.369189814817</c:v>
                </c:pt>
                <c:pt idx="650">
                  <c:v>41657.369212962964</c:v>
                </c:pt>
                <c:pt idx="651">
                  <c:v>41657.36923611111</c:v>
                </c:pt>
                <c:pt idx="652">
                  <c:v>41657.369259259256</c:v>
                </c:pt>
                <c:pt idx="653">
                  <c:v>41657.36928240741</c:v>
                </c:pt>
                <c:pt idx="654">
                  <c:v>41657.369305555556</c:v>
                </c:pt>
                <c:pt idx="655">
                  <c:v>41657.369328703702</c:v>
                </c:pt>
                <c:pt idx="656">
                  <c:v>41657.369351851856</c:v>
                </c:pt>
                <c:pt idx="657">
                  <c:v>41657.369375000002</c:v>
                </c:pt>
                <c:pt idx="658">
                  <c:v>41657.369398148148</c:v>
                </c:pt>
                <c:pt idx="659">
                  <c:v>41657.369421296295</c:v>
                </c:pt>
                <c:pt idx="660">
                  <c:v>41657.369444444441</c:v>
                </c:pt>
                <c:pt idx="661">
                  <c:v>41657.369467592594</c:v>
                </c:pt>
                <c:pt idx="662">
                  <c:v>41657.369490740741</c:v>
                </c:pt>
                <c:pt idx="663">
                  <c:v>41657.369513888887</c:v>
                </c:pt>
                <c:pt idx="664">
                  <c:v>41657.369537037041</c:v>
                </c:pt>
                <c:pt idx="665">
                  <c:v>41657.369560185187</c:v>
                </c:pt>
                <c:pt idx="666">
                  <c:v>41657.369583333333</c:v>
                </c:pt>
                <c:pt idx="667">
                  <c:v>41657.369606481479</c:v>
                </c:pt>
                <c:pt idx="668">
                  <c:v>41657.369629629626</c:v>
                </c:pt>
                <c:pt idx="669">
                  <c:v>41657.369652777779</c:v>
                </c:pt>
                <c:pt idx="670">
                  <c:v>41657.369675925926</c:v>
                </c:pt>
                <c:pt idx="671">
                  <c:v>41657.369699074072</c:v>
                </c:pt>
                <c:pt idx="672">
                  <c:v>41657.369722222225</c:v>
                </c:pt>
                <c:pt idx="673">
                  <c:v>41657.369745370372</c:v>
                </c:pt>
                <c:pt idx="674">
                  <c:v>41657.369768518518</c:v>
                </c:pt>
                <c:pt idx="675">
                  <c:v>41657.369791666664</c:v>
                </c:pt>
                <c:pt idx="676">
                  <c:v>41657.369814814811</c:v>
                </c:pt>
                <c:pt idx="677">
                  <c:v>41657.369837962964</c:v>
                </c:pt>
                <c:pt idx="678">
                  <c:v>41657.36986111111</c:v>
                </c:pt>
                <c:pt idx="679">
                  <c:v>41657.369884259257</c:v>
                </c:pt>
                <c:pt idx="680">
                  <c:v>41657.36990740741</c:v>
                </c:pt>
                <c:pt idx="681">
                  <c:v>41657.369930555556</c:v>
                </c:pt>
                <c:pt idx="682">
                  <c:v>41657.369953703703</c:v>
                </c:pt>
                <c:pt idx="683">
                  <c:v>41657.369976851856</c:v>
                </c:pt>
                <c:pt idx="684">
                  <c:v>41657.370000000003</c:v>
                </c:pt>
                <c:pt idx="685">
                  <c:v>41657.370023148149</c:v>
                </c:pt>
                <c:pt idx="686">
                  <c:v>41657.370046296295</c:v>
                </c:pt>
                <c:pt idx="687">
                  <c:v>41657.370069444441</c:v>
                </c:pt>
                <c:pt idx="688">
                  <c:v>41657.370092592595</c:v>
                </c:pt>
                <c:pt idx="689">
                  <c:v>41657.370115740741</c:v>
                </c:pt>
                <c:pt idx="690">
                  <c:v>41657.370138888888</c:v>
                </c:pt>
                <c:pt idx="691">
                  <c:v>41657.370162037041</c:v>
                </c:pt>
                <c:pt idx="692">
                  <c:v>41657.370185185187</c:v>
                </c:pt>
                <c:pt idx="693">
                  <c:v>41657.370208333334</c:v>
                </c:pt>
                <c:pt idx="694">
                  <c:v>41657.37023148148</c:v>
                </c:pt>
                <c:pt idx="695">
                  <c:v>41657.370254629626</c:v>
                </c:pt>
                <c:pt idx="696">
                  <c:v>41657.37027777778</c:v>
                </c:pt>
                <c:pt idx="697">
                  <c:v>41657.370300925926</c:v>
                </c:pt>
                <c:pt idx="698">
                  <c:v>41657.370324074072</c:v>
                </c:pt>
                <c:pt idx="699">
                  <c:v>41657.370347222226</c:v>
                </c:pt>
                <c:pt idx="700">
                  <c:v>41657.370370370372</c:v>
                </c:pt>
                <c:pt idx="701">
                  <c:v>41657.370393518519</c:v>
                </c:pt>
                <c:pt idx="702">
                  <c:v>41657.370416666665</c:v>
                </c:pt>
                <c:pt idx="703">
                  <c:v>41657.370439814811</c:v>
                </c:pt>
                <c:pt idx="704">
                  <c:v>41657.370462962965</c:v>
                </c:pt>
                <c:pt idx="705">
                  <c:v>41657.370486111111</c:v>
                </c:pt>
                <c:pt idx="706">
                  <c:v>41657.370509259257</c:v>
                </c:pt>
                <c:pt idx="707">
                  <c:v>41657.370532407411</c:v>
                </c:pt>
                <c:pt idx="708">
                  <c:v>41657.370555555557</c:v>
                </c:pt>
                <c:pt idx="709">
                  <c:v>41657.370578703703</c:v>
                </c:pt>
                <c:pt idx="710">
                  <c:v>41657.37060185185</c:v>
                </c:pt>
                <c:pt idx="711">
                  <c:v>41657.370624999996</c:v>
                </c:pt>
                <c:pt idx="712">
                  <c:v>41657.370648148149</c:v>
                </c:pt>
                <c:pt idx="713">
                  <c:v>41657.370671296296</c:v>
                </c:pt>
                <c:pt idx="714">
                  <c:v>41657.370694444442</c:v>
                </c:pt>
                <c:pt idx="715">
                  <c:v>41657.370717592596</c:v>
                </c:pt>
                <c:pt idx="716">
                  <c:v>41657.370740740742</c:v>
                </c:pt>
                <c:pt idx="717">
                  <c:v>41657.370763888888</c:v>
                </c:pt>
                <c:pt idx="718">
                  <c:v>41657.370787037034</c:v>
                </c:pt>
                <c:pt idx="719">
                  <c:v>41657.370810185181</c:v>
                </c:pt>
                <c:pt idx="720">
                  <c:v>41657.370833333334</c:v>
                </c:pt>
                <c:pt idx="721">
                  <c:v>41657.370856481481</c:v>
                </c:pt>
                <c:pt idx="722">
                  <c:v>41657.370879629627</c:v>
                </c:pt>
                <c:pt idx="723">
                  <c:v>41657.37090277778</c:v>
                </c:pt>
                <c:pt idx="724">
                  <c:v>41657.370925925927</c:v>
                </c:pt>
                <c:pt idx="725">
                  <c:v>41657.370949074073</c:v>
                </c:pt>
                <c:pt idx="726">
                  <c:v>41657.370972222227</c:v>
                </c:pt>
                <c:pt idx="727">
                  <c:v>41657.370995370373</c:v>
                </c:pt>
                <c:pt idx="728">
                  <c:v>41657.371018518519</c:v>
                </c:pt>
                <c:pt idx="729">
                  <c:v>41657.371041666665</c:v>
                </c:pt>
                <c:pt idx="730">
                  <c:v>41657.371064814812</c:v>
                </c:pt>
                <c:pt idx="731">
                  <c:v>41657.371087962965</c:v>
                </c:pt>
                <c:pt idx="732">
                  <c:v>41657.371111111112</c:v>
                </c:pt>
                <c:pt idx="733">
                  <c:v>41657.371134259258</c:v>
                </c:pt>
                <c:pt idx="734">
                  <c:v>41657.371157407411</c:v>
                </c:pt>
                <c:pt idx="735">
                  <c:v>41657.371180555558</c:v>
                </c:pt>
                <c:pt idx="736">
                  <c:v>41657.371203703704</c:v>
                </c:pt>
                <c:pt idx="737">
                  <c:v>41657.37122685185</c:v>
                </c:pt>
                <c:pt idx="738">
                  <c:v>41657.371249999997</c:v>
                </c:pt>
                <c:pt idx="739">
                  <c:v>41657.37127314815</c:v>
                </c:pt>
                <c:pt idx="740">
                  <c:v>41657.371296296296</c:v>
                </c:pt>
                <c:pt idx="741">
                  <c:v>41657.371319444443</c:v>
                </c:pt>
                <c:pt idx="742">
                  <c:v>41657.371342592596</c:v>
                </c:pt>
                <c:pt idx="743">
                  <c:v>41657.371365740742</c:v>
                </c:pt>
                <c:pt idx="744">
                  <c:v>41657.371388888889</c:v>
                </c:pt>
                <c:pt idx="745">
                  <c:v>41657.371412037035</c:v>
                </c:pt>
                <c:pt idx="746">
                  <c:v>41657.371435185181</c:v>
                </c:pt>
                <c:pt idx="747">
                  <c:v>41657.371458333335</c:v>
                </c:pt>
                <c:pt idx="748">
                  <c:v>41657.371481481481</c:v>
                </c:pt>
                <c:pt idx="749">
                  <c:v>41657.371504629627</c:v>
                </c:pt>
                <c:pt idx="750">
                  <c:v>41657.371527777781</c:v>
                </c:pt>
                <c:pt idx="751">
                  <c:v>41657.371550925927</c:v>
                </c:pt>
                <c:pt idx="752">
                  <c:v>41657.371574074074</c:v>
                </c:pt>
                <c:pt idx="753">
                  <c:v>41657.37159722222</c:v>
                </c:pt>
                <c:pt idx="754">
                  <c:v>41657.371620370366</c:v>
                </c:pt>
                <c:pt idx="755">
                  <c:v>41657.37164351852</c:v>
                </c:pt>
                <c:pt idx="756">
                  <c:v>41657.371666666666</c:v>
                </c:pt>
                <c:pt idx="757">
                  <c:v>41657.371689814812</c:v>
                </c:pt>
                <c:pt idx="758">
                  <c:v>41657.371712962966</c:v>
                </c:pt>
                <c:pt idx="759">
                  <c:v>41657.371736111112</c:v>
                </c:pt>
                <c:pt idx="760">
                  <c:v>41657.371759259258</c:v>
                </c:pt>
                <c:pt idx="761">
                  <c:v>41657.371782407405</c:v>
                </c:pt>
                <c:pt idx="762">
                  <c:v>41657.371805555558</c:v>
                </c:pt>
                <c:pt idx="763">
                  <c:v>41657.371828703705</c:v>
                </c:pt>
                <c:pt idx="764">
                  <c:v>41657.371851851851</c:v>
                </c:pt>
                <c:pt idx="765">
                  <c:v>41657.371874999997</c:v>
                </c:pt>
                <c:pt idx="766">
                  <c:v>41657.371898148151</c:v>
                </c:pt>
                <c:pt idx="767">
                  <c:v>41657.371921296297</c:v>
                </c:pt>
                <c:pt idx="768">
                  <c:v>41657.371944444443</c:v>
                </c:pt>
                <c:pt idx="769">
                  <c:v>41657.371967592597</c:v>
                </c:pt>
                <c:pt idx="770">
                  <c:v>41657.371990740743</c:v>
                </c:pt>
                <c:pt idx="771">
                  <c:v>41657.372013888889</c:v>
                </c:pt>
                <c:pt idx="772">
                  <c:v>41657.372037037036</c:v>
                </c:pt>
                <c:pt idx="773">
                  <c:v>41657.372060185182</c:v>
                </c:pt>
                <c:pt idx="774">
                  <c:v>41657.372083333335</c:v>
                </c:pt>
                <c:pt idx="775">
                  <c:v>41657.372106481482</c:v>
                </c:pt>
                <c:pt idx="776">
                  <c:v>41657.372129629628</c:v>
                </c:pt>
                <c:pt idx="777">
                  <c:v>41657.372152777782</c:v>
                </c:pt>
                <c:pt idx="778">
                  <c:v>41657.372175925928</c:v>
                </c:pt>
                <c:pt idx="779">
                  <c:v>41657.372199074074</c:v>
                </c:pt>
                <c:pt idx="780">
                  <c:v>41657.37222222222</c:v>
                </c:pt>
                <c:pt idx="781">
                  <c:v>41657.372245370367</c:v>
                </c:pt>
                <c:pt idx="782">
                  <c:v>41657.37226851852</c:v>
                </c:pt>
                <c:pt idx="783">
                  <c:v>41657.372291666667</c:v>
                </c:pt>
                <c:pt idx="784">
                  <c:v>41657.372314814813</c:v>
                </c:pt>
                <c:pt idx="785">
                  <c:v>41657.372337962966</c:v>
                </c:pt>
                <c:pt idx="786">
                  <c:v>41657.372361111113</c:v>
                </c:pt>
                <c:pt idx="787">
                  <c:v>41657.372384259259</c:v>
                </c:pt>
                <c:pt idx="788">
                  <c:v>41657.372407407405</c:v>
                </c:pt>
                <c:pt idx="789">
                  <c:v>41657.372430555552</c:v>
                </c:pt>
                <c:pt idx="790">
                  <c:v>41657.372453703705</c:v>
                </c:pt>
                <c:pt idx="791">
                  <c:v>41657.372476851851</c:v>
                </c:pt>
                <c:pt idx="792">
                  <c:v>41657.372499999998</c:v>
                </c:pt>
                <c:pt idx="793">
                  <c:v>41657.372523148151</c:v>
                </c:pt>
                <c:pt idx="794">
                  <c:v>41657.372546296298</c:v>
                </c:pt>
                <c:pt idx="795">
                  <c:v>41657.372569444444</c:v>
                </c:pt>
                <c:pt idx="796">
                  <c:v>41657.37259259259</c:v>
                </c:pt>
                <c:pt idx="797">
                  <c:v>41657.372615740736</c:v>
                </c:pt>
                <c:pt idx="798">
                  <c:v>41657.37263888889</c:v>
                </c:pt>
                <c:pt idx="799">
                  <c:v>41657.372662037036</c:v>
                </c:pt>
                <c:pt idx="800">
                  <c:v>41657.372685185182</c:v>
                </c:pt>
                <c:pt idx="801">
                  <c:v>41657.372708333336</c:v>
                </c:pt>
                <c:pt idx="802">
                  <c:v>41657.372731481482</c:v>
                </c:pt>
                <c:pt idx="803">
                  <c:v>41657.372754629629</c:v>
                </c:pt>
                <c:pt idx="804">
                  <c:v>41657.372777777782</c:v>
                </c:pt>
                <c:pt idx="805">
                  <c:v>41657.372800925928</c:v>
                </c:pt>
                <c:pt idx="806">
                  <c:v>41657.372824074075</c:v>
                </c:pt>
                <c:pt idx="807">
                  <c:v>41657.372847222221</c:v>
                </c:pt>
                <c:pt idx="808">
                  <c:v>41657.372870370367</c:v>
                </c:pt>
                <c:pt idx="809">
                  <c:v>41657.372893518521</c:v>
                </c:pt>
                <c:pt idx="810">
                  <c:v>41657.372916666667</c:v>
                </c:pt>
                <c:pt idx="811">
                  <c:v>41657.372939814813</c:v>
                </c:pt>
                <c:pt idx="812">
                  <c:v>41657.372962962967</c:v>
                </c:pt>
                <c:pt idx="813">
                  <c:v>41657.372986111113</c:v>
                </c:pt>
                <c:pt idx="814">
                  <c:v>41657.37300925926</c:v>
                </c:pt>
                <c:pt idx="815">
                  <c:v>41657.373032407406</c:v>
                </c:pt>
                <c:pt idx="816">
                  <c:v>41657.373055555552</c:v>
                </c:pt>
                <c:pt idx="817">
                  <c:v>41657.373078703706</c:v>
                </c:pt>
                <c:pt idx="818">
                  <c:v>41657.373101851852</c:v>
                </c:pt>
                <c:pt idx="819">
                  <c:v>41657.373124999998</c:v>
                </c:pt>
                <c:pt idx="820">
                  <c:v>41657.373148148152</c:v>
                </c:pt>
                <c:pt idx="821">
                  <c:v>41657.373171296298</c:v>
                </c:pt>
                <c:pt idx="822">
                  <c:v>41657.373194444444</c:v>
                </c:pt>
                <c:pt idx="823">
                  <c:v>41657.373217592591</c:v>
                </c:pt>
                <c:pt idx="824">
                  <c:v>41657.373240740737</c:v>
                </c:pt>
                <c:pt idx="825">
                  <c:v>41657.373263888891</c:v>
                </c:pt>
                <c:pt idx="826">
                  <c:v>41657.373287037037</c:v>
                </c:pt>
                <c:pt idx="827">
                  <c:v>41657.373310185183</c:v>
                </c:pt>
                <c:pt idx="828">
                  <c:v>41657.373333333337</c:v>
                </c:pt>
                <c:pt idx="829">
                  <c:v>41657.373356481483</c:v>
                </c:pt>
                <c:pt idx="830">
                  <c:v>41657.373379629629</c:v>
                </c:pt>
                <c:pt idx="831">
                  <c:v>41657.373402777775</c:v>
                </c:pt>
                <c:pt idx="832">
                  <c:v>41657.373425925922</c:v>
                </c:pt>
                <c:pt idx="833">
                  <c:v>41657.373449074075</c:v>
                </c:pt>
                <c:pt idx="834">
                  <c:v>41657.373472222222</c:v>
                </c:pt>
                <c:pt idx="835">
                  <c:v>41657.373495370368</c:v>
                </c:pt>
                <c:pt idx="836">
                  <c:v>41657.373518518521</c:v>
                </c:pt>
                <c:pt idx="837">
                  <c:v>41657.373541666668</c:v>
                </c:pt>
                <c:pt idx="838">
                  <c:v>41657.373564814814</c:v>
                </c:pt>
                <c:pt idx="839">
                  <c:v>41657.37358796296</c:v>
                </c:pt>
                <c:pt idx="840">
                  <c:v>41657.373611111107</c:v>
                </c:pt>
                <c:pt idx="841">
                  <c:v>41657.37363425926</c:v>
                </c:pt>
                <c:pt idx="842">
                  <c:v>41657.373657407406</c:v>
                </c:pt>
                <c:pt idx="843">
                  <c:v>41657.373680555553</c:v>
                </c:pt>
                <c:pt idx="844">
                  <c:v>41657.373703703706</c:v>
                </c:pt>
                <c:pt idx="845">
                  <c:v>41657.373726851853</c:v>
                </c:pt>
                <c:pt idx="846">
                  <c:v>41657.373749999999</c:v>
                </c:pt>
                <c:pt idx="847">
                  <c:v>41657.373773148152</c:v>
                </c:pt>
                <c:pt idx="848">
                  <c:v>41657.373796296299</c:v>
                </c:pt>
                <c:pt idx="849">
                  <c:v>41657.373819444445</c:v>
                </c:pt>
                <c:pt idx="850">
                  <c:v>41657.373842592591</c:v>
                </c:pt>
                <c:pt idx="851">
                  <c:v>41657.373865740738</c:v>
                </c:pt>
                <c:pt idx="852">
                  <c:v>41657.373888888891</c:v>
                </c:pt>
                <c:pt idx="853">
                  <c:v>41657.373912037037</c:v>
                </c:pt>
                <c:pt idx="854">
                  <c:v>41657.373935185184</c:v>
                </c:pt>
                <c:pt idx="855">
                  <c:v>41657.373958333337</c:v>
                </c:pt>
                <c:pt idx="856">
                  <c:v>41657.373981481483</c:v>
                </c:pt>
                <c:pt idx="857">
                  <c:v>41657.37400462963</c:v>
                </c:pt>
                <c:pt idx="858">
                  <c:v>41657.374027777776</c:v>
                </c:pt>
                <c:pt idx="859">
                  <c:v>41657.374050925922</c:v>
                </c:pt>
                <c:pt idx="860">
                  <c:v>41657.374074074076</c:v>
                </c:pt>
                <c:pt idx="861">
                  <c:v>41657.374097222222</c:v>
                </c:pt>
                <c:pt idx="862">
                  <c:v>41657.374120370368</c:v>
                </c:pt>
                <c:pt idx="863">
                  <c:v>41657.374143518522</c:v>
                </c:pt>
                <c:pt idx="864">
                  <c:v>41657.374166666668</c:v>
                </c:pt>
                <c:pt idx="865">
                  <c:v>41657.374189814815</c:v>
                </c:pt>
                <c:pt idx="866">
                  <c:v>41657.374212962961</c:v>
                </c:pt>
                <c:pt idx="867">
                  <c:v>41657.374236111107</c:v>
                </c:pt>
                <c:pt idx="868">
                  <c:v>41657.374259259261</c:v>
                </c:pt>
                <c:pt idx="869">
                  <c:v>41657.374282407407</c:v>
                </c:pt>
                <c:pt idx="870">
                  <c:v>41657.374305555553</c:v>
                </c:pt>
                <c:pt idx="871">
                  <c:v>41657.374328703707</c:v>
                </c:pt>
                <c:pt idx="872">
                  <c:v>41657.374351851853</c:v>
                </c:pt>
                <c:pt idx="873">
                  <c:v>41657.374374999999</c:v>
                </c:pt>
                <c:pt idx="874">
                  <c:v>41657.374398148146</c:v>
                </c:pt>
                <c:pt idx="875">
                  <c:v>41657.374421296292</c:v>
                </c:pt>
                <c:pt idx="876">
                  <c:v>41657.374444444446</c:v>
                </c:pt>
                <c:pt idx="877">
                  <c:v>41657.374467592592</c:v>
                </c:pt>
                <c:pt idx="878">
                  <c:v>41657.374490740738</c:v>
                </c:pt>
                <c:pt idx="879">
                  <c:v>41657.374513888892</c:v>
                </c:pt>
                <c:pt idx="880">
                  <c:v>41657.374537037038</c:v>
                </c:pt>
                <c:pt idx="881">
                  <c:v>41657.374560185184</c:v>
                </c:pt>
                <c:pt idx="882">
                  <c:v>41657.374583333338</c:v>
                </c:pt>
                <c:pt idx="883">
                  <c:v>41657.374606481484</c:v>
                </c:pt>
                <c:pt idx="884">
                  <c:v>41657.37462962963</c:v>
                </c:pt>
                <c:pt idx="885">
                  <c:v>41657.374652777777</c:v>
                </c:pt>
                <c:pt idx="886">
                  <c:v>41657.374675925923</c:v>
                </c:pt>
                <c:pt idx="887">
                  <c:v>41657.374699074076</c:v>
                </c:pt>
                <c:pt idx="888">
                  <c:v>41657.374722222223</c:v>
                </c:pt>
                <c:pt idx="889">
                  <c:v>41657.374745370369</c:v>
                </c:pt>
                <c:pt idx="890">
                  <c:v>41657.374768518523</c:v>
                </c:pt>
                <c:pt idx="891">
                  <c:v>41657.374791666669</c:v>
                </c:pt>
                <c:pt idx="892">
                  <c:v>41657.374814814815</c:v>
                </c:pt>
                <c:pt idx="893">
                  <c:v>41657.374837962961</c:v>
                </c:pt>
                <c:pt idx="894">
                  <c:v>41657.374861111108</c:v>
                </c:pt>
                <c:pt idx="895">
                  <c:v>41657.374884259261</c:v>
                </c:pt>
                <c:pt idx="896">
                  <c:v>41657.374907407408</c:v>
                </c:pt>
                <c:pt idx="897">
                  <c:v>41657.374930555554</c:v>
                </c:pt>
                <c:pt idx="898">
                  <c:v>41657.374953703707</c:v>
                </c:pt>
                <c:pt idx="899">
                  <c:v>41657.374976851854</c:v>
                </c:pt>
                <c:pt idx="900">
                  <c:v>41657.375</c:v>
                </c:pt>
                <c:pt idx="901">
                  <c:v>41657.375023148146</c:v>
                </c:pt>
                <c:pt idx="902">
                  <c:v>41657.375046296293</c:v>
                </c:pt>
                <c:pt idx="903">
                  <c:v>41657.375069444446</c:v>
                </c:pt>
                <c:pt idx="904">
                  <c:v>41657.375092592592</c:v>
                </c:pt>
                <c:pt idx="905">
                  <c:v>41657.375115740739</c:v>
                </c:pt>
                <c:pt idx="906">
                  <c:v>41657.375138888892</c:v>
                </c:pt>
                <c:pt idx="907">
                  <c:v>41657.375162037039</c:v>
                </c:pt>
                <c:pt idx="908">
                  <c:v>41657.375185185185</c:v>
                </c:pt>
                <c:pt idx="909">
                  <c:v>41657.375208333331</c:v>
                </c:pt>
                <c:pt idx="910">
                  <c:v>41657.375231481477</c:v>
                </c:pt>
                <c:pt idx="911">
                  <c:v>41657.375254629631</c:v>
                </c:pt>
                <c:pt idx="912">
                  <c:v>41657.375277777777</c:v>
                </c:pt>
                <c:pt idx="913">
                  <c:v>41657.375300925924</c:v>
                </c:pt>
                <c:pt idx="914">
                  <c:v>41657.375324074077</c:v>
                </c:pt>
                <c:pt idx="915">
                  <c:v>41657.375347222223</c:v>
                </c:pt>
                <c:pt idx="916">
                  <c:v>41657.37537037037</c:v>
                </c:pt>
                <c:pt idx="917">
                  <c:v>41657.375393518516</c:v>
                </c:pt>
                <c:pt idx="918">
                  <c:v>41657.375416666662</c:v>
                </c:pt>
                <c:pt idx="919">
                  <c:v>41657.375439814816</c:v>
                </c:pt>
                <c:pt idx="920">
                  <c:v>41657.375462962962</c:v>
                </c:pt>
                <c:pt idx="921">
                  <c:v>41657.375486111108</c:v>
                </c:pt>
                <c:pt idx="922">
                  <c:v>41657.375509259262</c:v>
                </c:pt>
                <c:pt idx="923">
                  <c:v>41657.375532407408</c:v>
                </c:pt>
                <c:pt idx="924">
                  <c:v>41657.375555555554</c:v>
                </c:pt>
                <c:pt idx="925">
                  <c:v>41657.375578703708</c:v>
                </c:pt>
                <c:pt idx="926">
                  <c:v>41657.375601851854</c:v>
                </c:pt>
                <c:pt idx="927">
                  <c:v>41657.375625000001</c:v>
                </c:pt>
                <c:pt idx="928">
                  <c:v>41657.375648148147</c:v>
                </c:pt>
                <c:pt idx="929">
                  <c:v>41657.375671296293</c:v>
                </c:pt>
                <c:pt idx="930">
                  <c:v>41657.375694444447</c:v>
                </c:pt>
                <c:pt idx="931">
                  <c:v>41657.375717592593</c:v>
                </c:pt>
                <c:pt idx="932">
                  <c:v>41657.375740740739</c:v>
                </c:pt>
                <c:pt idx="933">
                  <c:v>41657.375763888893</c:v>
                </c:pt>
                <c:pt idx="934">
                  <c:v>41657.375787037039</c:v>
                </c:pt>
                <c:pt idx="935">
                  <c:v>41657.375810185185</c:v>
                </c:pt>
                <c:pt idx="936">
                  <c:v>41657.375833333332</c:v>
                </c:pt>
                <c:pt idx="937">
                  <c:v>41657.375856481478</c:v>
                </c:pt>
                <c:pt idx="938">
                  <c:v>41657.375879629632</c:v>
                </c:pt>
                <c:pt idx="939">
                  <c:v>41657.375902777778</c:v>
                </c:pt>
                <c:pt idx="940">
                  <c:v>41657.375925925924</c:v>
                </c:pt>
                <c:pt idx="941">
                  <c:v>41657.375949074078</c:v>
                </c:pt>
                <c:pt idx="942">
                  <c:v>41657.375972222224</c:v>
                </c:pt>
                <c:pt idx="943">
                  <c:v>41657.37599537037</c:v>
                </c:pt>
                <c:pt idx="944">
                  <c:v>41657.376018518517</c:v>
                </c:pt>
                <c:pt idx="945">
                  <c:v>41657.376041666663</c:v>
                </c:pt>
                <c:pt idx="946">
                  <c:v>41657.376064814816</c:v>
                </c:pt>
                <c:pt idx="947">
                  <c:v>41657.376087962963</c:v>
                </c:pt>
                <c:pt idx="948">
                  <c:v>41657.376111111109</c:v>
                </c:pt>
                <c:pt idx="949">
                  <c:v>41657.376134259262</c:v>
                </c:pt>
                <c:pt idx="950">
                  <c:v>41657.376157407409</c:v>
                </c:pt>
                <c:pt idx="951">
                  <c:v>41657.376180555555</c:v>
                </c:pt>
                <c:pt idx="952">
                  <c:v>41657.376203703701</c:v>
                </c:pt>
                <c:pt idx="953">
                  <c:v>41657.376226851848</c:v>
                </c:pt>
                <c:pt idx="954">
                  <c:v>41657.376250000001</c:v>
                </c:pt>
                <c:pt idx="955">
                  <c:v>41657.376273148147</c:v>
                </c:pt>
                <c:pt idx="956">
                  <c:v>41657.376296296294</c:v>
                </c:pt>
                <c:pt idx="957">
                  <c:v>41657.376319444447</c:v>
                </c:pt>
                <c:pt idx="958">
                  <c:v>41657.376342592594</c:v>
                </c:pt>
                <c:pt idx="959">
                  <c:v>41657.37636574074</c:v>
                </c:pt>
                <c:pt idx="960">
                  <c:v>41657.376388888893</c:v>
                </c:pt>
                <c:pt idx="961">
                  <c:v>41657.37641203704</c:v>
                </c:pt>
                <c:pt idx="962">
                  <c:v>41657.376435185186</c:v>
                </c:pt>
                <c:pt idx="963">
                  <c:v>41657.376458333332</c:v>
                </c:pt>
                <c:pt idx="964">
                  <c:v>41657.376481481479</c:v>
                </c:pt>
                <c:pt idx="965">
                  <c:v>41657.376504629632</c:v>
                </c:pt>
                <c:pt idx="966">
                  <c:v>41657.376527777778</c:v>
                </c:pt>
                <c:pt idx="967">
                  <c:v>41657.376550925925</c:v>
                </c:pt>
                <c:pt idx="968">
                  <c:v>41657.376574074078</c:v>
                </c:pt>
                <c:pt idx="969">
                  <c:v>41657.376597222225</c:v>
                </c:pt>
                <c:pt idx="970">
                  <c:v>41657.376620370371</c:v>
                </c:pt>
                <c:pt idx="971">
                  <c:v>41657.376643518517</c:v>
                </c:pt>
                <c:pt idx="972">
                  <c:v>41657.376666666663</c:v>
                </c:pt>
                <c:pt idx="973">
                  <c:v>41657.376689814817</c:v>
                </c:pt>
                <c:pt idx="974">
                  <c:v>41657.376712962963</c:v>
                </c:pt>
                <c:pt idx="975">
                  <c:v>41657.376736111109</c:v>
                </c:pt>
                <c:pt idx="976">
                  <c:v>41657.376759259263</c:v>
                </c:pt>
                <c:pt idx="977">
                  <c:v>41657.376782407409</c:v>
                </c:pt>
                <c:pt idx="978">
                  <c:v>41657.376805555556</c:v>
                </c:pt>
                <c:pt idx="979">
                  <c:v>41657.376828703702</c:v>
                </c:pt>
                <c:pt idx="980">
                  <c:v>41657.376851851848</c:v>
                </c:pt>
                <c:pt idx="981">
                  <c:v>41657.376875000002</c:v>
                </c:pt>
                <c:pt idx="982">
                  <c:v>41657.376898148148</c:v>
                </c:pt>
                <c:pt idx="983">
                  <c:v>41657.376921296294</c:v>
                </c:pt>
                <c:pt idx="984">
                  <c:v>41657.376944444448</c:v>
                </c:pt>
                <c:pt idx="985">
                  <c:v>41657.376967592594</c:v>
                </c:pt>
                <c:pt idx="986">
                  <c:v>41657.37699074074</c:v>
                </c:pt>
                <c:pt idx="987">
                  <c:v>41657.377013888887</c:v>
                </c:pt>
                <c:pt idx="988">
                  <c:v>41657.377037037033</c:v>
                </c:pt>
                <c:pt idx="989">
                  <c:v>41657.377060185187</c:v>
                </c:pt>
                <c:pt idx="990">
                  <c:v>41657.377083333333</c:v>
                </c:pt>
                <c:pt idx="991">
                  <c:v>41657.377106481479</c:v>
                </c:pt>
                <c:pt idx="992">
                  <c:v>41657.377129629633</c:v>
                </c:pt>
                <c:pt idx="993">
                  <c:v>41657.377152777779</c:v>
                </c:pt>
                <c:pt idx="994">
                  <c:v>41657.377175925925</c:v>
                </c:pt>
                <c:pt idx="995">
                  <c:v>41657.377199074072</c:v>
                </c:pt>
                <c:pt idx="996">
                  <c:v>41657.377222222218</c:v>
                </c:pt>
                <c:pt idx="997">
                  <c:v>41657.377245370371</c:v>
                </c:pt>
                <c:pt idx="998">
                  <c:v>41657.377268518518</c:v>
                </c:pt>
                <c:pt idx="999">
                  <c:v>41657.377291666664</c:v>
                </c:pt>
                <c:pt idx="1000">
                  <c:v>41657.377314814818</c:v>
                </c:pt>
                <c:pt idx="1001">
                  <c:v>41657.377337962964</c:v>
                </c:pt>
                <c:pt idx="1002">
                  <c:v>41657.37736111111</c:v>
                </c:pt>
                <c:pt idx="1003">
                  <c:v>41657.377384259264</c:v>
                </c:pt>
                <c:pt idx="1004">
                  <c:v>41657.37740740741</c:v>
                </c:pt>
                <c:pt idx="1005">
                  <c:v>41657.377430555556</c:v>
                </c:pt>
                <c:pt idx="1006">
                  <c:v>41657.377453703702</c:v>
                </c:pt>
                <c:pt idx="1007">
                  <c:v>41657.377476851849</c:v>
                </c:pt>
                <c:pt idx="1008">
                  <c:v>41657.377500000002</c:v>
                </c:pt>
                <c:pt idx="1009">
                  <c:v>41657.377523148149</c:v>
                </c:pt>
                <c:pt idx="1010">
                  <c:v>41657.377546296295</c:v>
                </c:pt>
                <c:pt idx="1011">
                  <c:v>41657.377569444448</c:v>
                </c:pt>
                <c:pt idx="1012">
                  <c:v>41657.377592592595</c:v>
                </c:pt>
                <c:pt idx="1013">
                  <c:v>41657.377615740741</c:v>
                </c:pt>
                <c:pt idx="1014">
                  <c:v>41657.377638888887</c:v>
                </c:pt>
                <c:pt idx="1015">
                  <c:v>41657.377662037034</c:v>
                </c:pt>
                <c:pt idx="1016">
                  <c:v>41657.377685185187</c:v>
                </c:pt>
                <c:pt idx="1017">
                  <c:v>41657.377708333333</c:v>
                </c:pt>
                <c:pt idx="1018">
                  <c:v>41657.37773148148</c:v>
                </c:pt>
                <c:pt idx="1019">
                  <c:v>41657.377754629633</c:v>
                </c:pt>
                <c:pt idx="1020">
                  <c:v>41657.37777777778</c:v>
                </c:pt>
                <c:pt idx="1021">
                  <c:v>41657.377800925926</c:v>
                </c:pt>
                <c:pt idx="1022">
                  <c:v>41657.377824074072</c:v>
                </c:pt>
                <c:pt idx="1023">
                  <c:v>41657.377847222218</c:v>
                </c:pt>
                <c:pt idx="1024">
                  <c:v>41657.377870370372</c:v>
                </c:pt>
                <c:pt idx="1025">
                  <c:v>41657.377893518518</c:v>
                </c:pt>
                <c:pt idx="1026">
                  <c:v>41657.377916666665</c:v>
                </c:pt>
                <c:pt idx="1027">
                  <c:v>41657.377939814818</c:v>
                </c:pt>
                <c:pt idx="1028">
                  <c:v>41657.377962962964</c:v>
                </c:pt>
                <c:pt idx="1029">
                  <c:v>41657.377986111111</c:v>
                </c:pt>
                <c:pt idx="1030">
                  <c:v>41657.378009259257</c:v>
                </c:pt>
                <c:pt idx="1031">
                  <c:v>41657.378032407403</c:v>
                </c:pt>
                <c:pt idx="1032">
                  <c:v>41657.378055555557</c:v>
                </c:pt>
                <c:pt idx="1033">
                  <c:v>41657.378078703703</c:v>
                </c:pt>
                <c:pt idx="1034">
                  <c:v>41657.378101851849</c:v>
                </c:pt>
                <c:pt idx="1035">
                  <c:v>41657.378125000003</c:v>
                </c:pt>
                <c:pt idx="1036">
                  <c:v>41657.378148148149</c:v>
                </c:pt>
                <c:pt idx="1037">
                  <c:v>41657.378171296295</c:v>
                </c:pt>
                <c:pt idx="1038">
                  <c:v>41657.378194444442</c:v>
                </c:pt>
                <c:pt idx="1039">
                  <c:v>41657.378217592595</c:v>
                </c:pt>
                <c:pt idx="1040">
                  <c:v>41657.378240740742</c:v>
                </c:pt>
                <c:pt idx="1041">
                  <c:v>41657.378263888888</c:v>
                </c:pt>
                <c:pt idx="1042">
                  <c:v>41657.378287037034</c:v>
                </c:pt>
                <c:pt idx="1043">
                  <c:v>41657.378310185188</c:v>
                </c:pt>
                <c:pt idx="1044">
                  <c:v>41657.378333333334</c:v>
                </c:pt>
                <c:pt idx="1045">
                  <c:v>41657.37835648148</c:v>
                </c:pt>
                <c:pt idx="1046">
                  <c:v>41657.378379629634</c:v>
                </c:pt>
                <c:pt idx="1047">
                  <c:v>41657.37840277778</c:v>
                </c:pt>
                <c:pt idx="1048">
                  <c:v>41657.378425925926</c:v>
                </c:pt>
                <c:pt idx="1049">
                  <c:v>41657.378449074073</c:v>
                </c:pt>
                <c:pt idx="1050">
                  <c:v>41657.378472222219</c:v>
                </c:pt>
                <c:pt idx="1051">
                  <c:v>41657.378495370373</c:v>
                </c:pt>
                <c:pt idx="1052">
                  <c:v>41657.378518518519</c:v>
                </c:pt>
                <c:pt idx="1053">
                  <c:v>41657.378541666665</c:v>
                </c:pt>
                <c:pt idx="1054">
                  <c:v>41657.378564814819</c:v>
                </c:pt>
                <c:pt idx="1055">
                  <c:v>41657.378587962965</c:v>
                </c:pt>
                <c:pt idx="1056">
                  <c:v>41657.378611111111</c:v>
                </c:pt>
                <c:pt idx="1057">
                  <c:v>41657.378634259258</c:v>
                </c:pt>
                <c:pt idx="1058">
                  <c:v>41657.378657407404</c:v>
                </c:pt>
                <c:pt idx="1059">
                  <c:v>41657.378680555557</c:v>
                </c:pt>
                <c:pt idx="1060">
                  <c:v>41657.378703703704</c:v>
                </c:pt>
                <c:pt idx="1061">
                  <c:v>41657.37872685185</c:v>
                </c:pt>
                <c:pt idx="1062">
                  <c:v>41657.378750000003</c:v>
                </c:pt>
                <c:pt idx="1063">
                  <c:v>41657.37877314815</c:v>
                </c:pt>
                <c:pt idx="1064">
                  <c:v>41657.378796296296</c:v>
                </c:pt>
                <c:pt idx="1065">
                  <c:v>41657.378819444442</c:v>
                </c:pt>
                <c:pt idx="1066">
                  <c:v>41657.378842592589</c:v>
                </c:pt>
                <c:pt idx="1067">
                  <c:v>41657.378865740742</c:v>
                </c:pt>
                <c:pt idx="1068">
                  <c:v>41657.378888888888</c:v>
                </c:pt>
                <c:pt idx="1069">
                  <c:v>41657.378912037035</c:v>
                </c:pt>
                <c:pt idx="1070">
                  <c:v>41657.378935185188</c:v>
                </c:pt>
                <c:pt idx="1071">
                  <c:v>41657.378958333335</c:v>
                </c:pt>
                <c:pt idx="1072">
                  <c:v>41657.378981481481</c:v>
                </c:pt>
                <c:pt idx="1073">
                  <c:v>41657.379004629627</c:v>
                </c:pt>
                <c:pt idx="1074">
                  <c:v>41657.379027777773</c:v>
                </c:pt>
                <c:pt idx="1075">
                  <c:v>41657.379050925927</c:v>
                </c:pt>
                <c:pt idx="1076">
                  <c:v>41657.379074074073</c:v>
                </c:pt>
                <c:pt idx="1077">
                  <c:v>41657.37909722222</c:v>
                </c:pt>
                <c:pt idx="1078">
                  <c:v>41657.379120370373</c:v>
                </c:pt>
                <c:pt idx="1079">
                  <c:v>41657.379143518519</c:v>
                </c:pt>
                <c:pt idx="1080">
                  <c:v>41657.379166666666</c:v>
                </c:pt>
                <c:pt idx="1081">
                  <c:v>41657.379189814819</c:v>
                </c:pt>
                <c:pt idx="1082">
                  <c:v>41657.379212962966</c:v>
                </c:pt>
                <c:pt idx="1083">
                  <c:v>41657.379236111112</c:v>
                </c:pt>
                <c:pt idx="1084">
                  <c:v>41657.379259259258</c:v>
                </c:pt>
                <c:pt idx="1085">
                  <c:v>41657.379282407404</c:v>
                </c:pt>
                <c:pt idx="1086">
                  <c:v>41657.379305555558</c:v>
                </c:pt>
                <c:pt idx="1087">
                  <c:v>41657.379328703704</c:v>
                </c:pt>
                <c:pt idx="1088">
                  <c:v>41657.379351851851</c:v>
                </c:pt>
                <c:pt idx="1089">
                  <c:v>41657.379375000004</c:v>
                </c:pt>
                <c:pt idx="1090">
                  <c:v>41657.37939814815</c:v>
                </c:pt>
                <c:pt idx="1091">
                  <c:v>41657.379421296297</c:v>
                </c:pt>
                <c:pt idx="1092">
                  <c:v>41657.379444444443</c:v>
                </c:pt>
                <c:pt idx="1093">
                  <c:v>41657.379467592589</c:v>
                </c:pt>
                <c:pt idx="1094">
                  <c:v>41657.379490740743</c:v>
                </c:pt>
                <c:pt idx="1095">
                  <c:v>41657.379513888889</c:v>
                </c:pt>
                <c:pt idx="1096">
                  <c:v>41657.379537037035</c:v>
                </c:pt>
                <c:pt idx="1097">
                  <c:v>41657.379560185189</c:v>
                </c:pt>
                <c:pt idx="1098">
                  <c:v>41657.379583333335</c:v>
                </c:pt>
                <c:pt idx="1099">
                  <c:v>41657.379606481481</c:v>
                </c:pt>
                <c:pt idx="1100">
                  <c:v>41657.379629629628</c:v>
                </c:pt>
                <c:pt idx="1101">
                  <c:v>41657.379652777774</c:v>
                </c:pt>
                <c:pt idx="1102">
                  <c:v>41657.379675925928</c:v>
                </c:pt>
                <c:pt idx="1103">
                  <c:v>41657.379699074074</c:v>
                </c:pt>
                <c:pt idx="1104">
                  <c:v>41657.37972222222</c:v>
                </c:pt>
                <c:pt idx="1105">
                  <c:v>41657.379745370374</c:v>
                </c:pt>
                <c:pt idx="1106">
                  <c:v>41657.37976851852</c:v>
                </c:pt>
                <c:pt idx="1107">
                  <c:v>41657.379791666666</c:v>
                </c:pt>
                <c:pt idx="1108">
                  <c:v>41657.379814814813</c:v>
                </c:pt>
                <c:pt idx="1109">
                  <c:v>41657.379837962959</c:v>
                </c:pt>
                <c:pt idx="1110">
                  <c:v>41657.379861111112</c:v>
                </c:pt>
                <c:pt idx="1111">
                  <c:v>41657.379884259259</c:v>
                </c:pt>
                <c:pt idx="1112">
                  <c:v>41657.379907407405</c:v>
                </c:pt>
                <c:pt idx="1113">
                  <c:v>41657.379930555559</c:v>
                </c:pt>
                <c:pt idx="1114">
                  <c:v>41657.379953703705</c:v>
                </c:pt>
                <c:pt idx="1115">
                  <c:v>41657.379976851851</c:v>
                </c:pt>
                <c:pt idx="1116">
                  <c:v>41657.379999999997</c:v>
                </c:pt>
                <c:pt idx="1117">
                  <c:v>41657.380023148144</c:v>
                </c:pt>
                <c:pt idx="1118">
                  <c:v>41657.380046296297</c:v>
                </c:pt>
                <c:pt idx="1119">
                  <c:v>41657.380069444444</c:v>
                </c:pt>
                <c:pt idx="1120">
                  <c:v>41657.38009259259</c:v>
                </c:pt>
                <c:pt idx="1121">
                  <c:v>41657.380115740743</c:v>
                </c:pt>
                <c:pt idx="1122">
                  <c:v>41657.38013888889</c:v>
                </c:pt>
                <c:pt idx="1123">
                  <c:v>41657.380162037036</c:v>
                </c:pt>
                <c:pt idx="1124">
                  <c:v>41657.380185185189</c:v>
                </c:pt>
                <c:pt idx="1125">
                  <c:v>41657.380208333336</c:v>
                </c:pt>
                <c:pt idx="1126">
                  <c:v>41657.380231481482</c:v>
                </c:pt>
                <c:pt idx="1127">
                  <c:v>41657.380254629628</c:v>
                </c:pt>
                <c:pt idx="1128">
                  <c:v>41657.380277777775</c:v>
                </c:pt>
                <c:pt idx="1129">
                  <c:v>41657.380300925928</c:v>
                </c:pt>
                <c:pt idx="1130">
                  <c:v>41657.380324074074</c:v>
                </c:pt>
                <c:pt idx="1131">
                  <c:v>41657.380347222221</c:v>
                </c:pt>
                <c:pt idx="1132">
                  <c:v>41657.380370370374</c:v>
                </c:pt>
                <c:pt idx="1133">
                  <c:v>41657.380393518521</c:v>
                </c:pt>
                <c:pt idx="1134">
                  <c:v>41657.380416666667</c:v>
                </c:pt>
                <c:pt idx="1135">
                  <c:v>41657.380439814813</c:v>
                </c:pt>
                <c:pt idx="1136">
                  <c:v>41657.380462962959</c:v>
                </c:pt>
                <c:pt idx="1137">
                  <c:v>41657.380486111113</c:v>
                </c:pt>
                <c:pt idx="1138">
                  <c:v>41657.380509259259</c:v>
                </c:pt>
                <c:pt idx="1139">
                  <c:v>41657.380532407406</c:v>
                </c:pt>
                <c:pt idx="1140">
                  <c:v>41657.380555555559</c:v>
                </c:pt>
                <c:pt idx="1141">
                  <c:v>41657.380578703705</c:v>
                </c:pt>
                <c:pt idx="1142">
                  <c:v>41657.380601851852</c:v>
                </c:pt>
                <c:pt idx="1143">
                  <c:v>41657.380624999998</c:v>
                </c:pt>
                <c:pt idx="1144">
                  <c:v>41657.380648148144</c:v>
                </c:pt>
                <c:pt idx="1145">
                  <c:v>41657.380671296298</c:v>
                </c:pt>
                <c:pt idx="1146">
                  <c:v>41657.380694444444</c:v>
                </c:pt>
                <c:pt idx="1147">
                  <c:v>41657.38071759259</c:v>
                </c:pt>
                <c:pt idx="1148">
                  <c:v>41657.380740740744</c:v>
                </c:pt>
                <c:pt idx="1149">
                  <c:v>41657.38076388889</c:v>
                </c:pt>
                <c:pt idx="1150">
                  <c:v>41657.380787037036</c:v>
                </c:pt>
                <c:pt idx="1151">
                  <c:v>41657.380810185183</c:v>
                </c:pt>
                <c:pt idx="1152">
                  <c:v>41657.380833333329</c:v>
                </c:pt>
                <c:pt idx="1153">
                  <c:v>41657.380856481483</c:v>
                </c:pt>
                <c:pt idx="1154">
                  <c:v>41657.380879629629</c:v>
                </c:pt>
                <c:pt idx="1155">
                  <c:v>41657.380902777775</c:v>
                </c:pt>
                <c:pt idx="1156">
                  <c:v>41657.380925925929</c:v>
                </c:pt>
                <c:pt idx="1157">
                  <c:v>41657.380949074075</c:v>
                </c:pt>
                <c:pt idx="1158">
                  <c:v>41657.380972222221</c:v>
                </c:pt>
                <c:pt idx="1159">
                  <c:v>41657.380995370375</c:v>
                </c:pt>
                <c:pt idx="1160">
                  <c:v>41657.381018518521</c:v>
                </c:pt>
                <c:pt idx="1161">
                  <c:v>41657.381041666667</c:v>
                </c:pt>
                <c:pt idx="1162">
                  <c:v>41657.381064814814</c:v>
                </c:pt>
                <c:pt idx="1163">
                  <c:v>41657.38108796296</c:v>
                </c:pt>
                <c:pt idx="1164">
                  <c:v>41657.381111111114</c:v>
                </c:pt>
                <c:pt idx="1165">
                  <c:v>41657.38113425926</c:v>
                </c:pt>
                <c:pt idx="1166">
                  <c:v>41657.381157407406</c:v>
                </c:pt>
                <c:pt idx="1167">
                  <c:v>41657.38118055556</c:v>
                </c:pt>
                <c:pt idx="1168">
                  <c:v>41657.381203703706</c:v>
                </c:pt>
                <c:pt idx="1169">
                  <c:v>41657.381226851852</c:v>
                </c:pt>
                <c:pt idx="1170">
                  <c:v>41657.381249999999</c:v>
                </c:pt>
                <c:pt idx="1171">
                  <c:v>41657.381273148145</c:v>
                </c:pt>
                <c:pt idx="1172">
                  <c:v>41657.381296296298</c:v>
                </c:pt>
                <c:pt idx="1173">
                  <c:v>41657.381319444445</c:v>
                </c:pt>
                <c:pt idx="1174">
                  <c:v>41657.381342592591</c:v>
                </c:pt>
                <c:pt idx="1175">
                  <c:v>41657.381365740745</c:v>
                </c:pt>
                <c:pt idx="1176">
                  <c:v>41657.381388888891</c:v>
                </c:pt>
                <c:pt idx="1177">
                  <c:v>41657.381412037037</c:v>
                </c:pt>
                <c:pt idx="1178">
                  <c:v>41657.381435185183</c:v>
                </c:pt>
                <c:pt idx="1179">
                  <c:v>41657.38145833333</c:v>
                </c:pt>
                <c:pt idx="1180">
                  <c:v>41657.381481481483</c:v>
                </c:pt>
                <c:pt idx="1181">
                  <c:v>41657.381504629629</c:v>
                </c:pt>
                <c:pt idx="1182">
                  <c:v>41657.381527777776</c:v>
                </c:pt>
                <c:pt idx="1183">
                  <c:v>41657.381550925929</c:v>
                </c:pt>
                <c:pt idx="1184">
                  <c:v>41657.381574074076</c:v>
                </c:pt>
                <c:pt idx="1185">
                  <c:v>41657.381597222222</c:v>
                </c:pt>
                <c:pt idx="1186">
                  <c:v>41657.381620370368</c:v>
                </c:pt>
                <c:pt idx="1187">
                  <c:v>41657.381643518514</c:v>
                </c:pt>
                <c:pt idx="1188">
                  <c:v>41657.381666666668</c:v>
                </c:pt>
                <c:pt idx="1189">
                  <c:v>41657.381689814814</c:v>
                </c:pt>
                <c:pt idx="1190">
                  <c:v>41657.381712962961</c:v>
                </c:pt>
                <c:pt idx="1191">
                  <c:v>41657.381736111114</c:v>
                </c:pt>
                <c:pt idx="1192">
                  <c:v>41657.38175925926</c:v>
                </c:pt>
                <c:pt idx="1193">
                  <c:v>41657.381782407407</c:v>
                </c:pt>
                <c:pt idx="1194">
                  <c:v>41657.381805555553</c:v>
                </c:pt>
                <c:pt idx="1195">
                  <c:v>41657.381828703699</c:v>
                </c:pt>
                <c:pt idx="1196">
                  <c:v>41657.381851851853</c:v>
                </c:pt>
                <c:pt idx="1197">
                  <c:v>41657.381874999999</c:v>
                </c:pt>
                <c:pt idx="1198">
                  <c:v>41657.381898148145</c:v>
                </c:pt>
                <c:pt idx="1199">
                  <c:v>41657.381921296299</c:v>
                </c:pt>
                <c:pt idx="1200">
                  <c:v>41657.381944444445</c:v>
                </c:pt>
                <c:pt idx="1201">
                  <c:v>41657.381967592592</c:v>
                </c:pt>
                <c:pt idx="1202">
                  <c:v>41657.381990740745</c:v>
                </c:pt>
                <c:pt idx="1203">
                  <c:v>41657.382013888891</c:v>
                </c:pt>
                <c:pt idx="1204">
                  <c:v>41657.382037037038</c:v>
                </c:pt>
                <c:pt idx="1205">
                  <c:v>41657.382060185184</c:v>
                </c:pt>
                <c:pt idx="1206">
                  <c:v>41657.38208333333</c:v>
                </c:pt>
                <c:pt idx="1207">
                  <c:v>41657.382106481484</c:v>
                </c:pt>
                <c:pt idx="1208">
                  <c:v>41657.38212962963</c:v>
                </c:pt>
                <c:pt idx="1209">
                  <c:v>41657.382152777776</c:v>
                </c:pt>
                <c:pt idx="1210">
                  <c:v>41657.38217592593</c:v>
                </c:pt>
                <c:pt idx="1211">
                  <c:v>41657.382199074076</c:v>
                </c:pt>
                <c:pt idx="1212">
                  <c:v>41657.382222222222</c:v>
                </c:pt>
                <c:pt idx="1213">
                  <c:v>41657.382245370369</c:v>
                </c:pt>
                <c:pt idx="1214">
                  <c:v>41657.382268518515</c:v>
                </c:pt>
                <c:pt idx="1215">
                  <c:v>41657.382291666669</c:v>
                </c:pt>
                <c:pt idx="1216">
                  <c:v>41657.382314814815</c:v>
                </c:pt>
                <c:pt idx="1217">
                  <c:v>41657.382337962961</c:v>
                </c:pt>
                <c:pt idx="1218">
                  <c:v>41657.382361111115</c:v>
                </c:pt>
                <c:pt idx="1219">
                  <c:v>41657.382384259261</c:v>
                </c:pt>
                <c:pt idx="1220">
                  <c:v>41657.382407407407</c:v>
                </c:pt>
                <c:pt idx="1221">
                  <c:v>41657.382430555554</c:v>
                </c:pt>
                <c:pt idx="1222">
                  <c:v>41657.3824537037</c:v>
                </c:pt>
                <c:pt idx="1223">
                  <c:v>41657.382476851853</c:v>
                </c:pt>
                <c:pt idx="1224">
                  <c:v>41657.3825</c:v>
                </c:pt>
                <c:pt idx="1225">
                  <c:v>41657.382523148146</c:v>
                </c:pt>
                <c:pt idx="1226">
                  <c:v>41657.3825462963</c:v>
                </c:pt>
                <c:pt idx="1227">
                  <c:v>41657.382569444446</c:v>
                </c:pt>
                <c:pt idx="1228">
                  <c:v>41657.382592592592</c:v>
                </c:pt>
                <c:pt idx="1229">
                  <c:v>41657.382615740738</c:v>
                </c:pt>
                <c:pt idx="1230">
                  <c:v>41657.382638888885</c:v>
                </c:pt>
                <c:pt idx="1231">
                  <c:v>41657.382662037038</c:v>
                </c:pt>
                <c:pt idx="1232">
                  <c:v>41657.382685185185</c:v>
                </c:pt>
                <c:pt idx="1233">
                  <c:v>41657.382708333331</c:v>
                </c:pt>
                <c:pt idx="1234">
                  <c:v>41657.382731481484</c:v>
                </c:pt>
                <c:pt idx="1235">
                  <c:v>41657.382754629631</c:v>
                </c:pt>
                <c:pt idx="1236">
                  <c:v>41657.382777777777</c:v>
                </c:pt>
                <c:pt idx="1237">
                  <c:v>41657.382800925923</c:v>
                </c:pt>
                <c:pt idx="1238">
                  <c:v>41657.382824074077</c:v>
                </c:pt>
                <c:pt idx="1239">
                  <c:v>41657.382847222223</c:v>
                </c:pt>
                <c:pt idx="1240">
                  <c:v>41657.382870370369</c:v>
                </c:pt>
                <c:pt idx="1241">
                  <c:v>41657.382893518516</c:v>
                </c:pt>
                <c:pt idx="1242">
                  <c:v>41657.382916666669</c:v>
                </c:pt>
                <c:pt idx="1243">
                  <c:v>41657.382939814815</c:v>
                </c:pt>
                <c:pt idx="1244">
                  <c:v>41657.382962962962</c:v>
                </c:pt>
                <c:pt idx="1245">
                  <c:v>41657.382986111115</c:v>
                </c:pt>
                <c:pt idx="1246">
                  <c:v>41657.383009259262</c:v>
                </c:pt>
                <c:pt idx="1247">
                  <c:v>41657.383032407408</c:v>
                </c:pt>
                <c:pt idx="1248">
                  <c:v>41657.383055555554</c:v>
                </c:pt>
                <c:pt idx="1249">
                  <c:v>41657.3830787037</c:v>
                </c:pt>
                <c:pt idx="1250">
                  <c:v>41657.383101851854</c:v>
                </c:pt>
                <c:pt idx="1251">
                  <c:v>41657.383125</c:v>
                </c:pt>
                <c:pt idx="1252">
                  <c:v>41657.383148148147</c:v>
                </c:pt>
                <c:pt idx="1253">
                  <c:v>41657.3831712963</c:v>
                </c:pt>
                <c:pt idx="1254">
                  <c:v>41657.383194444446</c:v>
                </c:pt>
                <c:pt idx="1255">
                  <c:v>41657.383217592593</c:v>
                </c:pt>
                <c:pt idx="1256">
                  <c:v>41657.383240740739</c:v>
                </c:pt>
                <c:pt idx="1257">
                  <c:v>41657.383263888885</c:v>
                </c:pt>
                <c:pt idx="1258">
                  <c:v>41657.383287037039</c:v>
                </c:pt>
                <c:pt idx="1259">
                  <c:v>41657.383310185185</c:v>
                </c:pt>
                <c:pt idx="1260">
                  <c:v>41657.383333333331</c:v>
                </c:pt>
                <c:pt idx="1261">
                  <c:v>41657.383356481485</c:v>
                </c:pt>
                <c:pt idx="1262">
                  <c:v>41657.383379629631</c:v>
                </c:pt>
                <c:pt idx="1263">
                  <c:v>41657.383402777778</c:v>
                </c:pt>
                <c:pt idx="1264">
                  <c:v>41657.383425925924</c:v>
                </c:pt>
                <c:pt idx="1265">
                  <c:v>41657.38344907407</c:v>
                </c:pt>
                <c:pt idx="1266">
                  <c:v>41657.383472222224</c:v>
                </c:pt>
                <c:pt idx="1267">
                  <c:v>41657.38349537037</c:v>
                </c:pt>
                <c:pt idx="1268">
                  <c:v>41657.383518518516</c:v>
                </c:pt>
                <c:pt idx="1269">
                  <c:v>41657.38354166667</c:v>
                </c:pt>
                <c:pt idx="1270">
                  <c:v>41657.383564814816</c:v>
                </c:pt>
                <c:pt idx="1271">
                  <c:v>41657.383587962962</c:v>
                </c:pt>
                <c:pt idx="1272">
                  <c:v>41657.383611111109</c:v>
                </c:pt>
                <c:pt idx="1273">
                  <c:v>41657.383634259255</c:v>
                </c:pt>
                <c:pt idx="1274">
                  <c:v>41657.383657407408</c:v>
                </c:pt>
                <c:pt idx="1275">
                  <c:v>41657.383680555555</c:v>
                </c:pt>
                <c:pt idx="1276">
                  <c:v>41657.383703703701</c:v>
                </c:pt>
                <c:pt idx="1277">
                  <c:v>41657.383726851855</c:v>
                </c:pt>
                <c:pt idx="1278">
                  <c:v>41657.383750000001</c:v>
                </c:pt>
                <c:pt idx="1279">
                  <c:v>41657.383773148147</c:v>
                </c:pt>
                <c:pt idx="1280">
                  <c:v>41657.383796296301</c:v>
                </c:pt>
                <c:pt idx="1281">
                  <c:v>41657.383819444447</c:v>
                </c:pt>
                <c:pt idx="1282">
                  <c:v>41657.383842592593</c:v>
                </c:pt>
                <c:pt idx="1283">
                  <c:v>41657.38386574074</c:v>
                </c:pt>
                <c:pt idx="1284">
                  <c:v>41657.383888888886</c:v>
                </c:pt>
                <c:pt idx="1285">
                  <c:v>41657.383912037039</c:v>
                </c:pt>
                <c:pt idx="1286">
                  <c:v>41657.383935185186</c:v>
                </c:pt>
                <c:pt idx="1287">
                  <c:v>41657.383958333332</c:v>
                </c:pt>
                <c:pt idx="1288">
                  <c:v>41657.383981481486</c:v>
                </c:pt>
                <c:pt idx="1289">
                  <c:v>41657.384004629632</c:v>
                </c:pt>
                <c:pt idx="1290">
                  <c:v>41657.384027777778</c:v>
                </c:pt>
                <c:pt idx="1291">
                  <c:v>41657.384050925924</c:v>
                </c:pt>
                <c:pt idx="1292">
                  <c:v>41657.384074074071</c:v>
                </c:pt>
                <c:pt idx="1293">
                  <c:v>41657.384097222224</c:v>
                </c:pt>
                <c:pt idx="1294">
                  <c:v>41657.384120370371</c:v>
                </c:pt>
                <c:pt idx="1295">
                  <c:v>41657.384143518517</c:v>
                </c:pt>
                <c:pt idx="1296">
                  <c:v>41657.38416666667</c:v>
                </c:pt>
                <c:pt idx="1297">
                  <c:v>41657.384189814817</c:v>
                </c:pt>
                <c:pt idx="1298">
                  <c:v>41657.384212962963</c:v>
                </c:pt>
                <c:pt idx="1299">
                  <c:v>41657.384236111109</c:v>
                </c:pt>
                <c:pt idx="1300">
                  <c:v>41657.384259259255</c:v>
                </c:pt>
                <c:pt idx="1301">
                  <c:v>41657.384282407409</c:v>
                </c:pt>
                <c:pt idx="1302">
                  <c:v>41657.384305555555</c:v>
                </c:pt>
                <c:pt idx="1303">
                  <c:v>41657.384328703702</c:v>
                </c:pt>
                <c:pt idx="1304">
                  <c:v>41657.384351851855</c:v>
                </c:pt>
                <c:pt idx="1305">
                  <c:v>41657.384375000001</c:v>
                </c:pt>
                <c:pt idx="1306">
                  <c:v>41657.384398148148</c:v>
                </c:pt>
                <c:pt idx="1307">
                  <c:v>41657.384421296294</c:v>
                </c:pt>
                <c:pt idx="1308">
                  <c:v>41657.38444444444</c:v>
                </c:pt>
                <c:pt idx="1309">
                  <c:v>41657.384467592594</c:v>
                </c:pt>
                <c:pt idx="1310">
                  <c:v>41657.38449074074</c:v>
                </c:pt>
                <c:pt idx="1311">
                  <c:v>41657.384513888886</c:v>
                </c:pt>
                <c:pt idx="1312">
                  <c:v>41657.38453703704</c:v>
                </c:pt>
                <c:pt idx="1313">
                  <c:v>41657.384560185186</c:v>
                </c:pt>
                <c:pt idx="1314">
                  <c:v>41657.384583333333</c:v>
                </c:pt>
                <c:pt idx="1315">
                  <c:v>41657.384606481479</c:v>
                </c:pt>
                <c:pt idx="1316">
                  <c:v>41657.384629629625</c:v>
                </c:pt>
                <c:pt idx="1317">
                  <c:v>41657.384652777779</c:v>
                </c:pt>
                <c:pt idx="1318">
                  <c:v>41657.384675925925</c:v>
                </c:pt>
                <c:pt idx="1319">
                  <c:v>41657.384699074071</c:v>
                </c:pt>
                <c:pt idx="1320">
                  <c:v>41657.384722222225</c:v>
                </c:pt>
                <c:pt idx="1321">
                  <c:v>41657.384745370371</c:v>
                </c:pt>
                <c:pt idx="1322">
                  <c:v>41657.384768518517</c:v>
                </c:pt>
                <c:pt idx="1323">
                  <c:v>41657.384791666671</c:v>
                </c:pt>
                <c:pt idx="1324">
                  <c:v>41657.384814814817</c:v>
                </c:pt>
                <c:pt idx="1325">
                  <c:v>41657.384837962964</c:v>
                </c:pt>
                <c:pt idx="1326">
                  <c:v>41657.38486111111</c:v>
                </c:pt>
                <c:pt idx="1327">
                  <c:v>41657.384884259256</c:v>
                </c:pt>
                <c:pt idx="1328">
                  <c:v>41657.38490740741</c:v>
                </c:pt>
                <c:pt idx="1329">
                  <c:v>41657.384930555556</c:v>
                </c:pt>
                <c:pt idx="1330">
                  <c:v>41657.384953703702</c:v>
                </c:pt>
                <c:pt idx="1331">
                  <c:v>41657.384976851856</c:v>
                </c:pt>
                <c:pt idx="1332">
                  <c:v>41657.385000000002</c:v>
                </c:pt>
                <c:pt idx="1333">
                  <c:v>41657.385023148148</c:v>
                </c:pt>
                <c:pt idx="1334">
                  <c:v>41657.385046296295</c:v>
                </c:pt>
                <c:pt idx="1335">
                  <c:v>41657.385069444441</c:v>
                </c:pt>
                <c:pt idx="1336">
                  <c:v>41657.385092592594</c:v>
                </c:pt>
                <c:pt idx="1337">
                  <c:v>41657.385115740741</c:v>
                </c:pt>
                <c:pt idx="1338">
                  <c:v>41657.385138888887</c:v>
                </c:pt>
                <c:pt idx="1339">
                  <c:v>41657.385162037041</c:v>
                </c:pt>
                <c:pt idx="1340">
                  <c:v>41657.385185185187</c:v>
                </c:pt>
                <c:pt idx="1341">
                  <c:v>41657.385208333333</c:v>
                </c:pt>
                <c:pt idx="1342">
                  <c:v>41657.385231481479</c:v>
                </c:pt>
                <c:pt idx="1343">
                  <c:v>41657.385254629626</c:v>
                </c:pt>
                <c:pt idx="1344">
                  <c:v>41657.385277777779</c:v>
                </c:pt>
                <c:pt idx="1345">
                  <c:v>41657.385300925926</c:v>
                </c:pt>
                <c:pt idx="1346">
                  <c:v>41657.385324074072</c:v>
                </c:pt>
                <c:pt idx="1347">
                  <c:v>41657.385347222225</c:v>
                </c:pt>
                <c:pt idx="1348">
                  <c:v>41657.385370370372</c:v>
                </c:pt>
                <c:pt idx="1349">
                  <c:v>41657.385393518518</c:v>
                </c:pt>
                <c:pt idx="1350">
                  <c:v>41657.385416666664</c:v>
                </c:pt>
                <c:pt idx="1351">
                  <c:v>41657.385439814811</c:v>
                </c:pt>
                <c:pt idx="1352">
                  <c:v>41657.385462962964</c:v>
                </c:pt>
                <c:pt idx="1353">
                  <c:v>41657.38548611111</c:v>
                </c:pt>
                <c:pt idx="1354">
                  <c:v>41657.385509259257</c:v>
                </c:pt>
                <c:pt idx="1355">
                  <c:v>41657.38553240741</c:v>
                </c:pt>
                <c:pt idx="1356">
                  <c:v>41657.385555555556</c:v>
                </c:pt>
                <c:pt idx="1357">
                  <c:v>41657.385578703703</c:v>
                </c:pt>
                <c:pt idx="1358">
                  <c:v>41657.385601851856</c:v>
                </c:pt>
                <c:pt idx="1359">
                  <c:v>41657.385625000003</c:v>
                </c:pt>
                <c:pt idx="1360">
                  <c:v>41657.385648148149</c:v>
                </c:pt>
                <c:pt idx="1361">
                  <c:v>41657.385671296295</c:v>
                </c:pt>
                <c:pt idx="1362">
                  <c:v>41657.385694444441</c:v>
                </c:pt>
                <c:pt idx="1363">
                  <c:v>41657.385717592595</c:v>
                </c:pt>
                <c:pt idx="1364">
                  <c:v>41657.385740740741</c:v>
                </c:pt>
                <c:pt idx="1365">
                  <c:v>41657.385763888888</c:v>
                </c:pt>
                <c:pt idx="1366">
                  <c:v>41657.385787037041</c:v>
                </c:pt>
                <c:pt idx="1367">
                  <c:v>41657.385810185187</c:v>
                </c:pt>
                <c:pt idx="1368">
                  <c:v>41657.385833333334</c:v>
                </c:pt>
                <c:pt idx="1369">
                  <c:v>41657.38585648148</c:v>
                </c:pt>
                <c:pt idx="1370">
                  <c:v>41657.385879629626</c:v>
                </c:pt>
                <c:pt idx="1371">
                  <c:v>41657.38590277778</c:v>
                </c:pt>
                <c:pt idx="1372">
                  <c:v>41657.385925925926</c:v>
                </c:pt>
                <c:pt idx="1373">
                  <c:v>41657.385949074072</c:v>
                </c:pt>
                <c:pt idx="1374">
                  <c:v>41657.385972222226</c:v>
                </c:pt>
                <c:pt idx="1375">
                  <c:v>41657.385995370372</c:v>
                </c:pt>
                <c:pt idx="1376">
                  <c:v>41657.386018518519</c:v>
                </c:pt>
                <c:pt idx="1377">
                  <c:v>41657.386041666665</c:v>
                </c:pt>
                <c:pt idx="1378">
                  <c:v>41657.386064814811</c:v>
                </c:pt>
                <c:pt idx="1379">
                  <c:v>41657.386087962965</c:v>
                </c:pt>
                <c:pt idx="1380">
                  <c:v>41657.386111111111</c:v>
                </c:pt>
                <c:pt idx="1381">
                  <c:v>41657.386134259257</c:v>
                </c:pt>
                <c:pt idx="1382">
                  <c:v>41657.386157407411</c:v>
                </c:pt>
                <c:pt idx="1383">
                  <c:v>41657.386180555557</c:v>
                </c:pt>
                <c:pt idx="1384">
                  <c:v>41657.386203703703</c:v>
                </c:pt>
                <c:pt idx="1385">
                  <c:v>41657.38622685185</c:v>
                </c:pt>
                <c:pt idx="1386">
                  <c:v>41657.386249999996</c:v>
                </c:pt>
                <c:pt idx="1387">
                  <c:v>41657.386273148149</c:v>
                </c:pt>
                <c:pt idx="1388">
                  <c:v>41657.386296296296</c:v>
                </c:pt>
                <c:pt idx="1389">
                  <c:v>41657.386319444442</c:v>
                </c:pt>
                <c:pt idx="1390">
                  <c:v>41657.386342592596</c:v>
                </c:pt>
                <c:pt idx="1391">
                  <c:v>41657.386365740742</c:v>
                </c:pt>
                <c:pt idx="1392">
                  <c:v>41657.386388888888</c:v>
                </c:pt>
                <c:pt idx="1393">
                  <c:v>41657.386412037034</c:v>
                </c:pt>
                <c:pt idx="1394">
                  <c:v>41657.386435185181</c:v>
                </c:pt>
                <c:pt idx="1395">
                  <c:v>41657.386458333334</c:v>
                </c:pt>
                <c:pt idx="1396">
                  <c:v>41657.386481481481</c:v>
                </c:pt>
                <c:pt idx="1397">
                  <c:v>41657.386504629627</c:v>
                </c:pt>
                <c:pt idx="1398">
                  <c:v>41657.38652777778</c:v>
                </c:pt>
                <c:pt idx="1399">
                  <c:v>41657.386550925927</c:v>
                </c:pt>
                <c:pt idx="1400">
                  <c:v>41657.386574074073</c:v>
                </c:pt>
                <c:pt idx="1401">
                  <c:v>41657.386597222227</c:v>
                </c:pt>
                <c:pt idx="1402">
                  <c:v>41657.386620370373</c:v>
                </c:pt>
                <c:pt idx="1403">
                  <c:v>41657.386643518519</c:v>
                </c:pt>
                <c:pt idx="1404">
                  <c:v>41657.386666666665</c:v>
                </c:pt>
                <c:pt idx="1405">
                  <c:v>41657.386689814812</c:v>
                </c:pt>
                <c:pt idx="1406">
                  <c:v>41657.386712962965</c:v>
                </c:pt>
                <c:pt idx="1407">
                  <c:v>41657.386736111112</c:v>
                </c:pt>
                <c:pt idx="1408">
                  <c:v>41657.386759259258</c:v>
                </c:pt>
                <c:pt idx="1409">
                  <c:v>41657.386782407411</c:v>
                </c:pt>
                <c:pt idx="1410">
                  <c:v>41657.386805555558</c:v>
                </c:pt>
                <c:pt idx="1411">
                  <c:v>41657.386828703704</c:v>
                </c:pt>
                <c:pt idx="1412">
                  <c:v>41657.38685185185</c:v>
                </c:pt>
                <c:pt idx="1413">
                  <c:v>41657.386874999997</c:v>
                </c:pt>
                <c:pt idx="1414">
                  <c:v>41657.38689814815</c:v>
                </c:pt>
                <c:pt idx="1415">
                  <c:v>41657.386921296296</c:v>
                </c:pt>
                <c:pt idx="1416">
                  <c:v>41657.386944444443</c:v>
                </c:pt>
                <c:pt idx="1417">
                  <c:v>41657.386967592596</c:v>
                </c:pt>
                <c:pt idx="1418">
                  <c:v>41657.386990740742</c:v>
                </c:pt>
                <c:pt idx="1419">
                  <c:v>41657.387013888889</c:v>
                </c:pt>
                <c:pt idx="1420">
                  <c:v>41657.387037037035</c:v>
                </c:pt>
                <c:pt idx="1421">
                  <c:v>41657.387060185181</c:v>
                </c:pt>
                <c:pt idx="1422">
                  <c:v>41657.387083333335</c:v>
                </c:pt>
                <c:pt idx="1423">
                  <c:v>41657.387106481481</c:v>
                </c:pt>
                <c:pt idx="1424">
                  <c:v>41657.387129629627</c:v>
                </c:pt>
                <c:pt idx="1425">
                  <c:v>41657.387152777781</c:v>
                </c:pt>
                <c:pt idx="1426">
                  <c:v>41657.387175925927</c:v>
                </c:pt>
                <c:pt idx="1427">
                  <c:v>41657.387199074074</c:v>
                </c:pt>
                <c:pt idx="1428">
                  <c:v>41657.38722222222</c:v>
                </c:pt>
                <c:pt idx="1429">
                  <c:v>41657.387245370366</c:v>
                </c:pt>
                <c:pt idx="1430">
                  <c:v>41657.38726851852</c:v>
                </c:pt>
                <c:pt idx="1431">
                  <c:v>41657.387291666666</c:v>
                </c:pt>
                <c:pt idx="1432">
                  <c:v>41657.387314814812</c:v>
                </c:pt>
                <c:pt idx="1433">
                  <c:v>41657.387337962966</c:v>
                </c:pt>
                <c:pt idx="1434">
                  <c:v>41657.387361111112</c:v>
                </c:pt>
                <c:pt idx="1435">
                  <c:v>41657.387384259258</c:v>
                </c:pt>
                <c:pt idx="1436">
                  <c:v>41657.387407407405</c:v>
                </c:pt>
                <c:pt idx="1437">
                  <c:v>41657.387430555558</c:v>
                </c:pt>
                <c:pt idx="1438">
                  <c:v>41657.387453703705</c:v>
                </c:pt>
                <c:pt idx="1439">
                  <c:v>41657.387476851851</c:v>
                </c:pt>
                <c:pt idx="1440">
                  <c:v>41657.387499999997</c:v>
                </c:pt>
                <c:pt idx="1441">
                  <c:v>41657.387523148151</c:v>
                </c:pt>
                <c:pt idx="1442">
                  <c:v>41657.387546296297</c:v>
                </c:pt>
                <c:pt idx="1443">
                  <c:v>41657.387569444443</c:v>
                </c:pt>
                <c:pt idx="1444">
                  <c:v>41657.387592592597</c:v>
                </c:pt>
                <c:pt idx="1445">
                  <c:v>41657.387615740743</c:v>
                </c:pt>
                <c:pt idx="1446">
                  <c:v>41657.387638888889</c:v>
                </c:pt>
                <c:pt idx="1447">
                  <c:v>41657.387662037036</c:v>
                </c:pt>
                <c:pt idx="1448">
                  <c:v>41657.387685185182</c:v>
                </c:pt>
                <c:pt idx="1449">
                  <c:v>41657.387708333335</c:v>
                </c:pt>
                <c:pt idx="1450">
                  <c:v>41657.387731481482</c:v>
                </c:pt>
                <c:pt idx="1451">
                  <c:v>41657.387754629628</c:v>
                </c:pt>
                <c:pt idx="1452">
                  <c:v>41657.387777777782</c:v>
                </c:pt>
                <c:pt idx="1453">
                  <c:v>41657.387800925928</c:v>
                </c:pt>
                <c:pt idx="1454">
                  <c:v>41657.387824074074</c:v>
                </c:pt>
                <c:pt idx="1455">
                  <c:v>41657.38784722222</c:v>
                </c:pt>
                <c:pt idx="1456">
                  <c:v>41657.387870370367</c:v>
                </c:pt>
                <c:pt idx="1457">
                  <c:v>41657.38789351852</c:v>
                </c:pt>
                <c:pt idx="1458">
                  <c:v>41657.387916666667</c:v>
                </c:pt>
                <c:pt idx="1459">
                  <c:v>41657.387939814813</c:v>
                </c:pt>
                <c:pt idx="1460">
                  <c:v>41657.387962962966</c:v>
                </c:pt>
                <c:pt idx="1461">
                  <c:v>41657.387986111113</c:v>
                </c:pt>
                <c:pt idx="1462">
                  <c:v>41657.388009259259</c:v>
                </c:pt>
                <c:pt idx="1463">
                  <c:v>41657.388032407405</c:v>
                </c:pt>
                <c:pt idx="1464">
                  <c:v>41657.388055555552</c:v>
                </c:pt>
                <c:pt idx="1465">
                  <c:v>41657.388078703705</c:v>
                </c:pt>
                <c:pt idx="1466">
                  <c:v>41657.388101851851</c:v>
                </c:pt>
                <c:pt idx="1467">
                  <c:v>41657.388124999998</c:v>
                </c:pt>
                <c:pt idx="1468">
                  <c:v>41657.388148148151</c:v>
                </c:pt>
                <c:pt idx="1469">
                  <c:v>41657.388171296298</c:v>
                </c:pt>
                <c:pt idx="1470">
                  <c:v>41657.388194444444</c:v>
                </c:pt>
                <c:pt idx="1471">
                  <c:v>41657.38821759259</c:v>
                </c:pt>
                <c:pt idx="1472">
                  <c:v>41657.388240740736</c:v>
                </c:pt>
                <c:pt idx="1473">
                  <c:v>41657.38826388889</c:v>
                </c:pt>
                <c:pt idx="1474">
                  <c:v>41657.388287037036</c:v>
                </c:pt>
                <c:pt idx="1475">
                  <c:v>41657.388310185182</c:v>
                </c:pt>
                <c:pt idx="1476">
                  <c:v>41657.388333333336</c:v>
                </c:pt>
                <c:pt idx="1477">
                  <c:v>41657.388356481482</c:v>
                </c:pt>
                <c:pt idx="1478">
                  <c:v>41657.388379629629</c:v>
                </c:pt>
                <c:pt idx="1479">
                  <c:v>41657.388402777782</c:v>
                </c:pt>
                <c:pt idx="1480">
                  <c:v>41657.388425925928</c:v>
                </c:pt>
                <c:pt idx="1481">
                  <c:v>41657.388449074075</c:v>
                </c:pt>
                <c:pt idx="1482">
                  <c:v>41657.388472222221</c:v>
                </c:pt>
                <c:pt idx="1483">
                  <c:v>41657.388495370367</c:v>
                </c:pt>
                <c:pt idx="1484">
                  <c:v>41657.388518518521</c:v>
                </c:pt>
                <c:pt idx="1485">
                  <c:v>41657.388541666667</c:v>
                </c:pt>
                <c:pt idx="1486">
                  <c:v>41657.388564814813</c:v>
                </c:pt>
                <c:pt idx="1487">
                  <c:v>41657.388587962967</c:v>
                </c:pt>
                <c:pt idx="1488">
                  <c:v>41657.388611111113</c:v>
                </c:pt>
                <c:pt idx="1489">
                  <c:v>41657.38863425926</c:v>
                </c:pt>
                <c:pt idx="1490">
                  <c:v>41657.388657407406</c:v>
                </c:pt>
                <c:pt idx="1491">
                  <c:v>41657.388680555552</c:v>
                </c:pt>
                <c:pt idx="1492">
                  <c:v>41657.388703703706</c:v>
                </c:pt>
                <c:pt idx="1493">
                  <c:v>41657.388726851852</c:v>
                </c:pt>
                <c:pt idx="1494">
                  <c:v>41657.388749999998</c:v>
                </c:pt>
                <c:pt idx="1495">
                  <c:v>41657.388773148152</c:v>
                </c:pt>
                <c:pt idx="1496">
                  <c:v>41657.388796296298</c:v>
                </c:pt>
                <c:pt idx="1497">
                  <c:v>41657.388819444444</c:v>
                </c:pt>
                <c:pt idx="1498">
                  <c:v>41657.388842592591</c:v>
                </c:pt>
                <c:pt idx="1499">
                  <c:v>41657.388865740737</c:v>
                </c:pt>
                <c:pt idx="1500">
                  <c:v>41657.388888888891</c:v>
                </c:pt>
                <c:pt idx="1501">
                  <c:v>41657.388912037037</c:v>
                </c:pt>
                <c:pt idx="1502">
                  <c:v>41657.388935185183</c:v>
                </c:pt>
                <c:pt idx="1503">
                  <c:v>41657.388958333337</c:v>
                </c:pt>
                <c:pt idx="1504">
                  <c:v>41657.388981481483</c:v>
                </c:pt>
                <c:pt idx="1505">
                  <c:v>41657.389004629629</c:v>
                </c:pt>
                <c:pt idx="1506">
                  <c:v>41657.389027777775</c:v>
                </c:pt>
                <c:pt idx="1507">
                  <c:v>41657.389050925922</c:v>
                </c:pt>
                <c:pt idx="1508">
                  <c:v>41657.389074074075</c:v>
                </c:pt>
                <c:pt idx="1509">
                  <c:v>41657.389097222222</c:v>
                </c:pt>
                <c:pt idx="1510">
                  <c:v>41657.389120370368</c:v>
                </c:pt>
                <c:pt idx="1511">
                  <c:v>41657.389143518521</c:v>
                </c:pt>
                <c:pt idx="1512">
                  <c:v>41657.389166666668</c:v>
                </c:pt>
                <c:pt idx="1513">
                  <c:v>41657.389189814814</c:v>
                </c:pt>
                <c:pt idx="1514">
                  <c:v>41657.38921296296</c:v>
                </c:pt>
                <c:pt idx="1515">
                  <c:v>41657.389236111107</c:v>
                </c:pt>
                <c:pt idx="1516">
                  <c:v>41657.38925925926</c:v>
                </c:pt>
                <c:pt idx="1517">
                  <c:v>41657.389282407406</c:v>
                </c:pt>
                <c:pt idx="1518">
                  <c:v>41657.389305555553</c:v>
                </c:pt>
                <c:pt idx="1519">
                  <c:v>41657.389328703706</c:v>
                </c:pt>
                <c:pt idx="1520">
                  <c:v>41657.389351851853</c:v>
                </c:pt>
                <c:pt idx="1521">
                  <c:v>41657.389374999999</c:v>
                </c:pt>
                <c:pt idx="1522">
                  <c:v>41657.389398148152</c:v>
                </c:pt>
                <c:pt idx="1523">
                  <c:v>41657.389421296299</c:v>
                </c:pt>
                <c:pt idx="1524">
                  <c:v>41657.389444444445</c:v>
                </c:pt>
                <c:pt idx="1525">
                  <c:v>41657.389467592591</c:v>
                </c:pt>
                <c:pt idx="1526">
                  <c:v>41657.389490740738</c:v>
                </c:pt>
                <c:pt idx="1527">
                  <c:v>41657.389513888891</c:v>
                </c:pt>
                <c:pt idx="1528">
                  <c:v>41657.389537037037</c:v>
                </c:pt>
                <c:pt idx="1529">
                  <c:v>41657.389560185184</c:v>
                </c:pt>
                <c:pt idx="1530">
                  <c:v>41657.389583333337</c:v>
                </c:pt>
                <c:pt idx="1531">
                  <c:v>41657.389606481483</c:v>
                </c:pt>
                <c:pt idx="1532">
                  <c:v>41657.38962962963</c:v>
                </c:pt>
                <c:pt idx="1533">
                  <c:v>41657.389652777776</c:v>
                </c:pt>
                <c:pt idx="1534">
                  <c:v>41657.389675925922</c:v>
                </c:pt>
                <c:pt idx="1535">
                  <c:v>41657.389699074076</c:v>
                </c:pt>
                <c:pt idx="1536">
                  <c:v>41657.389722222222</c:v>
                </c:pt>
                <c:pt idx="1537">
                  <c:v>41657.389745370368</c:v>
                </c:pt>
                <c:pt idx="1538">
                  <c:v>41657.389768518522</c:v>
                </c:pt>
                <c:pt idx="1539">
                  <c:v>41657.389791666668</c:v>
                </c:pt>
                <c:pt idx="1540">
                  <c:v>41657.389814814815</c:v>
                </c:pt>
                <c:pt idx="1541">
                  <c:v>41657.389837962961</c:v>
                </c:pt>
                <c:pt idx="1542">
                  <c:v>41657.389861111107</c:v>
                </c:pt>
                <c:pt idx="1543">
                  <c:v>41657.389884259261</c:v>
                </c:pt>
                <c:pt idx="1544">
                  <c:v>41657.389907407407</c:v>
                </c:pt>
                <c:pt idx="1545">
                  <c:v>41657.389930555553</c:v>
                </c:pt>
                <c:pt idx="1546">
                  <c:v>41657.389953703707</c:v>
                </c:pt>
                <c:pt idx="1547">
                  <c:v>41657.389976851853</c:v>
                </c:pt>
                <c:pt idx="1548">
                  <c:v>41657.39</c:v>
                </c:pt>
                <c:pt idx="1549">
                  <c:v>41657.390023148146</c:v>
                </c:pt>
                <c:pt idx="1550">
                  <c:v>41657.390046296292</c:v>
                </c:pt>
                <c:pt idx="1551">
                  <c:v>41657.390069444446</c:v>
                </c:pt>
                <c:pt idx="1552">
                  <c:v>41657.390092592592</c:v>
                </c:pt>
                <c:pt idx="1553">
                  <c:v>41657.390115740738</c:v>
                </c:pt>
                <c:pt idx="1554">
                  <c:v>41657.390138888892</c:v>
                </c:pt>
                <c:pt idx="1555">
                  <c:v>41657.390162037038</c:v>
                </c:pt>
                <c:pt idx="1556">
                  <c:v>41657.390185185184</c:v>
                </c:pt>
                <c:pt idx="1557">
                  <c:v>41657.390208333338</c:v>
                </c:pt>
                <c:pt idx="1558">
                  <c:v>41657.390231481484</c:v>
                </c:pt>
                <c:pt idx="1559">
                  <c:v>41657.39025462963</c:v>
                </c:pt>
                <c:pt idx="1560">
                  <c:v>41657.390277777777</c:v>
                </c:pt>
                <c:pt idx="1561">
                  <c:v>41657.390300925923</c:v>
                </c:pt>
                <c:pt idx="1562">
                  <c:v>41657.390324074076</c:v>
                </c:pt>
                <c:pt idx="1563">
                  <c:v>41657.390347222223</c:v>
                </c:pt>
                <c:pt idx="1564">
                  <c:v>41657.390370370369</c:v>
                </c:pt>
                <c:pt idx="1565">
                  <c:v>41657.390393518523</c:v>
                </c:pt>
                <c:pt idx="1566">
                  <c:v>41657.390416666669</c:v>
                </c:pt>
                <c:pt idx="1567">
                  <c:v>41657.390439814815</c:v>
                </c:pt>
                <c:pt idx="1568">
                  <c:v>41657.390462962961</c:v>
                </c:pt>
                <c:pt idx="1569">
                  <c:v>41657.390486111108</c:v>
                </c:pt>
                <c:pt idx="1570">
                  <c:v>41657.390509259261</c:v>
                </c:pt>
                <c:pt idx="1571">
                  <c:v>41657.390532407408</c:v>
                </c:pt>
                <c:pt idx="1572">
                  <c:v>41657.390555555554</c:v>
                </c:pt>
                <c:pt idx="1573">
                  <c:v>41657.390578703707</c:v>
                </c:pt>
                <c:pt idx="1574">
                  <c:v>41657.390601851854</c:v>
                </c:pt>
                <c:pt idx="1575">
                  <c:v>41657.390625</c:v>
                </c:pt>
                <c:pt idx="1576">
                  <c:v>41657.390648148146</c:v>
                </c:pt>
                <c:pt idx="1577">
                  <c:v>41657.390671296293</c:v>
                </c:pt>
                <c:pt idx="1578">
                  <c:v>41657.390694444446</c:v>
                </c:pt>
                <c:pt idx="1579">
                  <c:v>41657.390717592592</c:v>
                </c:pt>
                <c:pt idx="1580">
                  <c:v>41657.390740740739</c:v>
                </c:pt>
                <c:pt idx="1581">
                  <c:v>41657.390763888892</c:v>
                </c:pt>
                <c:pt idx="1582">
                  <c:v>41657.390787037039</c:v>
                </c:pt>
                <c:pt idx="1583">
                  <c:v>41657.390810185185</c:v>
                </c:pt>
                <c:pt idx="1584">
                  <c:v>41657.390833333331</c:v>
                </c:pt>
                <c:pt idx="1585">
                  <c:v>41657.390856481477</c:v>
                </c:pt>
                <c:pt idx="1586">
                  <c:v>41657.390879629631</c:v>
                </c:pt>
                <c:pt idx="1587">
                  <c:v>41657.390902777777</c:v>
                </c:pt>
                <c:pt idx="1588">
                  <c:v>41657.390925925924</c:v>
                </c:pt>
                <c:pt idx="1589">
                  <c:v>41657.390949074077</c:v>
                </c:pt>
                <c:pt idx="1590">
                  <c:v>41657.390972222223</c:v>
                </c:pt>
                <c:pt idx="1591">
                  <c:v>41657.39099537037</c:v>
                </c:pt>
                <c:pt idx="1592">
                  <c:v>41657.391018518516</c:v>
                </c:pt>
                <c:pt idx="1593">
                  <c:v>41657.391041666662</c:v>
                </c:pt>
                <c:pt idx="1594">
                  <c:v>41657.391064814816</c:v>
                </c:pt>
                <c:pt idx="1595">
                  <c:v>41657.391087962962</c:v>
                </c:pt>
                <c:pt idx="1596">
                  <c:v>41657.391111111108</c:v>
                </c:pt>
                <c:pt idx="1597">
                  <c:v>41657.391134259262</c:v>
                </c:pt>
                <c:pt idx="1598">
                  <c:v>41657.391157407408</c:v>
                </c:pt>
                <c:pt idx="1599">
                  <c:v>41657.391180555554</c:v>
                </c:pt>
                <c:pt idx="1600">
                  <c:v>41657.391203703708</c:v>
                </c:pt>
                <c:pt idx="1601">
                  <c:v>41657.391226851854</c:v>
                </c:pt>
                <c:pt idx="1602">
                  <c:v>41657.391250000001</c:v>
                </c:pt>
                <c:pt idx="1603">
                  <c:v>41657.391273148147</c:v>
                </c:pt>
                <c:pt idx="1604">
                  <c:v>41657.391296296293</c:v>
                </c:pt>
                <c:pt idx="1605">
                  <c:v>41657.391319444447</c:v>
                </c:pt>
                <c:pt idx="1606">
                  <c:v>41657.391342592593</c:v>
                </c:pt>
                <c:pt idx="1607">
                  <c:v>41657.391365740739</c:v>
                </c:pt>
                <c:pt idx="1608">
                  <c:v>41657.391388888893</c:v>
                </c:pt>
                <c:pt idx="1609">
                  <c:v>41657.391412037039</c:v>
                </c:pt>
                <c:pt idx="1610">
                  <c:v>41657.391435185185</c:v>
                </c:pt>
                <c:pt idx="1611">
                  <c:v>41657.391458333332</c:v>
                </c:pt>
                <c:pt idx="1612">
                  <c:v>41657.391481481478</c:v>
                </c:pt>
                <c:pt idx="1613">
                  <c:v>41657.391504629632</c:v>
                </c:pt>
                <c:pt idx="1614">
                  <c:v>41657.391527777778</c:v>
                </c:pt>
                <c:pt idx="1615">
                  <c:v>41657.391550925924</c:v>
                </c:pt>
                <c:pt idx="1616">
                  <c:v>41657.391574074078</c:v>
                </c:pt>
                <c:pt idx="1617">
                  <c:v>41657.391597222224</c:v>
                </c:pt>
                <c:pt idx="1618">
                  <c:v>41657.39162037037</c:v>
                </c:pt>
                <c:pt idx="1619">
                  <c:v>41657.391643518517</c:v>
                </c:pt>
                <c:pt idx="1620">
                  <c:v>41657.391666666663</c:v>
                </c:pt>
                <c:pt idx="1621">
                  <c:v>41657.391689814816</c:v>
                </c:pt>
                <c:pt idx="1622">
                  <c:v>41657.391712962963</c:v>
                </c:pt>
                <c:pt idx="1623">
                  <c:v>41657.391736111109</c:v>
                </c:pt>
                <c:pt idx="1624">
                  <c:v>41657.391759259262</c:v>
                </c:pt>
                <c:pt idx="1625">
                  <c:v>41657.391782407409</c:v>
                </c:pt>
                <c:pt idx="1626">
                  <c:v>41657.391805555555</c:v>
                </c:pt>
                <c:pt idx="1627">
                  <c:v>41657.391828703701</c:v>
                </c:pt>
                <c:pt idx="1628">
                  <c:v>41657.391851851848</c:v>
                </c:pt>
                <c:pt idx="1629">
                  <c:v>41657.391875000001</c:v>
                </c:pt>
                <c:pt idx="1630">
                  <c:v>41657.391898148147</c:v>
                </c:pt>
                <c:pt idx="1631">
                  <c:v>41657.391921296294</c:v>
                </c:pt>
                <c:pt idx="1632">
                  <c:v>41657.391944444447</c:v>
                </c:pt>
                <c:pt idx="1633">
                  <c:v>41657.391967592594</c:v>
                </c:pt>
                <c:pt idx="1634">
                  <c:v>41657.39199074074</c:v>
                </c:pt>
                <c:pt idx="1635">
                  <c:v>41657.392013888893</c:v>
                </c:pt>
                <c:pt idx="1636">
                  <c:v>41657.39203703704</c:v>
                </c:pt>
                <c:pt idx="1637">
                  <c:v>41657.392060185186</c:v>
                </c:pt>
                <c:pt idx="1638">
                  <c:v>41657.392083333332</c:v>
                </c:pt>
                <c:pt idx="1639">
                  <c:v>41657.392106481479</c:v>
                </c:pt>
                <c:pt idx="1640">
                  <c:v>41657.392129629632</c:v>
                </c:pt>
                <c:pt idx="1641">
                  <c:v>41657.392152777778</c:v>
                </c:pt>
                <c:pt idx="1642">
                  <c:v>41657.392175925925</c:v>
                </c:pt>
                <c:pt idx="1643">
                  <c:v>41657.392199074078</c:v>
                </c:pt>
                <c:pt idx="1644">
                  <c:v>41657.392222222225</c:v>
                </c:pt>
                <c:pt idx="1645">
                  <c:v>41657.392245370371</c:v>
                </c:pt>
                <c:pt idx="1646">
                  <c:v>41657.392268518517</c:v>
                </c:pt>
                <c:pt idx="1647">
                  <c:v>41657.392291666663</c:v>
                </c:pt>
                <c:pt idx="1648">
                  <c:v>41657.392314814817</c:v>
                </c:pt>
                <c:pt idx="1649">
                  <c:v>41657.392337962963</c:v>
                </c:pt>
                <c:pt idx="1650">
                  <c:v>41657.392361111109</c:v>
                </c:pt>
                <c:pt idx="1651">
                  <c:v>41657.392384259263</c:v>
                </c:pt>
                <c:pt idx="1652">
                  <c:v>41657.392407407409</c:v>
                </c:pt>
                <c:pt idx="1653">
                  <c:v>41657.392430555556</c:v>
                </c:pt>
                <c:pt idx="1654">
                  <c:v>41657.392453703702</c:v>
                </c:pt>
                <c:pt idx="1655">
                  <c:v>41657.392476851848</c:v>
                </c:pt>
                <c:pt idx="1656">
                  <c:v>41657.392500000002</c:v>
                </c:pt>
                <c:pt idx="1657">
                  <c:v>41657.392523148148</c:v>
                </c:pt>
                <c:pt idx="1658">
                  <c:v>41657.392546296294</c:v>
                </c:pt>
                <c:pt idx="1659">
                  <c:v>41657.392569444448</c:v>
                </c:pt>
                <c:pt idx="1660">
                  <c:v>41657.392592592594</c:v>
                </c:pt>
                <c:pt idx="1661">
                  <c:v>41657.39261574074</c:v>
                </c:pt>
                <c:pt idx="1662">
                  <c:v>41657.392638888887</c:v>
                </c:pt>
                <c:pt idx="1663">
                  <c:v>41657.392662037033</c:v>
                </c:pt>
                <c:pt idx="1664">
                  <c:v>41657.392685185187</c:v>
                </c:pt>
                <c:pt idx="1665">
                  <c:v>41657.392708333333</c:v>
                </c:pt>
                <c:pt idx="1666">
                  <c:v>41657.392731481479</c:v>
                </c:pt>
                <c:pt idx="1667">
                  <c:v>41657.392754629633</c:v>
                </c:pt>
                <c:pt idx="1668">
                  <c:v>41657.392777777779</c:v>
                </c:pt>
                <c:pt idx="1669">
                  <c:v>41657.392800925925</c:v>
                </c:pt>
                <c:pt idx="1670">
                  <c:v>41657.392824074072</c:v>
                </c:pt>
                <c:pt idx="1671">
                  <c:v>41657.392847222218</c:v>
                </c:pt>
                <c:pt idx="1672">
                  <c:v>41657.392870370371</c:v>
                </c:pt>
                <c:pt idx="1673">
                  <c:v>41657.392893518518</c:v>
                </c:pt>
                <c:pt idx="1674">
                  <c:v>41657.392916666664</c:v>
                </c:pt>
                <c:pt idx="1675">
                  <c:v>41657.392939814818</c:v>
                </c:pt>
                <c:pt idx="1676">
                  <c:v>41657.392962962964</c:v>
                </c:pt>
                <c:pt idx="1677">
                  <c:v>41657.39298611111</c:v>
                </c:pt>
                <c:pt idx="1678">
                  <c:v>41657.393009259264</c:v>
                </c:pt>
                <c:pt idx="1679">
                  <c:v>41657.39303240741</c:v>
                </c:pt>
                <c:pt idx="1680">
                  <c:v>41657.393055555556</c:v>
                </c:pt>
                <c:pt idx="1681">
                  <c:v>41657.393078703702</c:v>
                </c:pt>
                <c:pt idx="1682">
                  <c:v>41657.393101851849</c:v>
                </c:pt>
                <c:pt idx="1683">
                  <c:v>41657.393125000002</c:v>
                </c:pt>
                <c:pt idx="1684">
                  <c:v>41657.393148148149</c:v>
                </c:pt>
                <c:pt idx="1685">
                  <c:v>41657.393171296295</c:v>
                </c:pt>
                <c:pt idx="1686">
                  <c:v>41657.393194444448</c:v>
                </c:pt>
                <c:pt idx="1687">
                  <c:v>41657.393217592595</c:v>
                </c:pt>
                <c:pt idx="1688">
                  <c:v>41657.393240740741</c:v>
                </c:pt>
                <c:pt idx="1689">
                  <c:v>41657.393263888887</c:v>
                </c:pt>
                <c:pt idx="1690">
                  <c:v>41657.393287037034</c:v>
                </c:pt>
                <c:pt idx="1691">
                  <c:v>41657.393310185187</c:v>
                </c:pt>
                <c:pt idx="1692">
                  <c:v>41657.393333333333</c:v>
                </c:pt>
                <c:pt idx="1693">
                  <c:v>41657.39335648148</c:v>
                </c:pt>
                <c:pt idx="1694">
                  <c:v>41657.393379629633</c:v>
                </c:pt>
                <c:pt idx="1695">
                  <c:v>41657.39340277778</c:v>
                </c:pt>
                <c:pt idx="1696">
                  <c:v>41657.393425925926</c:v>
                </c:pt>
                <c:pt idx="1697">
                  <c:v>41657.393449074072</c:v>
                </c:pt>
                <c:pt idx="1698">
                  <c:v>41657.393472222218</c:v>
                </c:pt>
                <c:pt idx="1699">
                  <c:v>41657.393495370372</c:v>
                </c:pt>
                <c:pt idx="1700">
                  <c:v>41657.393518518518</c:v>
                </c:pt>
                <c:pt idx="1701">
                  <c:v>41657.393541666665</c:v>
                </c:pt>
                <c:pt idx="1702">
                  <c:v>41657.393564814818</c:v>
                </c:pt>
                <c:pt idx="1703">
                  <c:v>41657.393587962964</c:v>
                </c:pt>
                <c:pt idx="1704">
                  <c:v>41657.393611111111</c:v>
                </c:pt>
                <c:pt idx="1705">
                  <c:v>41657.393634259257</c:v>
                </c:pt>
                <c:pt idx="1706">
                  <c:v>41657.393657407403</c:v>
                </c:pt>
                <c:pt idx="1707">
                  <c:v>41657.393680555557</c:v>
                </c:pt>
                <c:pt idx="1708">
                  <c:v>41657.393703703703</c:v>
                </c:pt>
                <c:pt idx="1709">
                  <c:v>41657.393726851849</c:v>
                </c:pt>
                <c:pt idx="1710">
                  <c:v>41657.393750000003</c:v>
                </c:pt>
                <c:pt idx="1711">
                  <c:v>41657.393773148149</c:v>
                </c:pt>
                <c:pt idx="1712">
                  <c:v>41657.393796296295</c:v>
                </c:pt>
                <c:pt idx="1713">
                  <c:v>41657.393819444442</c:v>
                </c:pt>
                <c:pt idx="1714">
                  <c:v>41657.393842592595</c:v>
                </c:pt>
                <c:pt idx="1715">
                  <c:v>41657.393865740742</c:v>
                </c:pt>
                <c:pt idx="1716">
                  <c:v>41657.393888888888</c:v>
                </c:pt>
                <c:pt idx="1717">
                  <c:v>41657.393912037034</c:v>
                </c:pt>
                <c:pt idx="1718">
                  <c:v>41657.393935185188</c:v>
                </c:pt>
                <c:pt idx="1719">
                  <c:v>41657.393958333334</c:v>
                </c:pt>
                <c:pt idx="1720">
                  <c:v>41657.39398148148</c:v>
                </c:pt>
                <c:pt idx="1721">
                  <c:v>41657.394004629634</c:v>
                </c:pt>
                <c:pt idx="1722">
                  <c:v>41657.39402777778</c:v>
                </c:pt>
                <c:pt idx="1723">
                  <c:v>41657.394050925926</c:v>
                </c:pt>
                <c:pt idx="1724">
                  <c:v>41657.394074074073</c:v>
                </c:pt>
                <c:pt idx="1725">
                  <c:v>41657.394097222219</c:v>
                </c:pt>
                <c:pt idx="1726">
                  <c:v>41657.394120370373</c:v>
                </c:pt>
                <c:pt idx="1727">
                  <c:v>41657.394143518519</c:v>
                </c:pt>
                <c:pt idx="1728">
                  <c:v>41657.394166666665</c:v>
                </c:pt>
                <c:pt idx="1729">
                  <c:v>41657.394189814819</c:v>
                </c:pt>
                <c:pt idx="1730">
                  <c:v>41657.394212962965</c:v>
                </c:pt>
                <c:pt idx="1731">
                  <c:v>41657.394236111111</c:v>
                </c:pt>
                <c:pt idx="1732">
                  <c:v>41657.394259259258</c:v>
                </c:pt>
                <c:pt idx="1733">
                  <c:v>41657.394282407404</c:v>
                </c:pt>
                <c:pt idx="1734">
                  <c:v>41657.394305555557</c:v>
                </c:pt>
                <c:pt idx="1735">
                  <c:v>41657.394328703704</c:v>
                </c:pt>
                <c:pt idx="1736">
                  <c:v>41657.39435185185</c:v>
                </c:pt>
                <c:pt idx="1737">
                  <c:v>41657.394375000003</c:v>
                </c:pt>
                <c:pt idx="1738">
                  <c:v>41657.39439814815</c:v>
                </c:pt>
                <c:pt idx="1739">
                  <c:v>41657.394421296296</c:v>
                </c:pt>
                <c:pt idx="1740">
                  <c:v>41657.394444444442</c:v>
                </c:pt>
                <c:pt idx="1741">
                  <c:v>41657.394467592589</c:v>
                </c:pt>
                <c:pt idx="1742">
                  <c:v>41657.394490740742</c:v>
                </c:pt>
                <c:pt idx="1743">
                  <c:v>41657.394513888888</c:v>
                </c:pt>
                <c:pt idx="1744">
                  <c:v>41657.394537037035</c:v>
                </c:pt>
                <c:pt idx="1745">
                  <c:v>41657.394560185188</c:v>
                </c:pt>
                <c:pt idx="1746">
                  <c:v>41657.394583333335</c:v>
                </c:pt>
                <c:pt idx="1747">
                  <c:v>41657.394606481481</c:v>
                </c:pt>
                <c:pt idx="1748">
                  <c:v>41657.394629629627</c:v>
                </c:pt>
                <c:pt idx="1749">
                  <c:v>41657.394652777773</c:v>
                </c:pt>
                <c:pt idx="1750">
                  <c:v>41657.394675925927</c:v>
                </c:pt>
                <c:pt idx="1751">
                  <c:v>41657.394699074073</c:v>
                </c:pt>
                <c:pt idx="1752">
                  <c:v>41657.39472222222</c:v>
                </c:pt>
                <c:pt idx="1753">
                  <c:v>41657.394745370373</c:v>
                </c:pt>
                <c:pt idx="1754">
                  <c:v>41657.394768518519</c:v>
                </c:pt>
                <c:pt idx="1755">
                  <c:v>41657.394791666666</c:v>
                </c:pt>
                <c:pt idx="1756">
                  <c:v>41657.394814814819</c:v>
                </c:pt>
                <c:pt idx="1757">
                  <c:v>41657.394837962966</c:v>
                </c:pt>
                <c:pt idx="1758">
                  <c:v>41657.394861111112</c:v>
                </c:pt>
                <c:pt idx="1759">
                  <c:v>41657.394884259258</c:v>
                </c:pt>
                <c:pt idx="1760">
                  <c:v>41657.394907407404</c:v>
                </c:pt>
                <c:pt idx="1761">
                  <c:v>41657.394930555558</c:v>
                </c:pt>
                <c:pt idx="1762">
                  <c:v>41657.394953703704</c:v>
                </c:pt>
                <c:pt idx="1763">
                  <c:v>41657.394976851851</c:v>
                </c:pt>
                <c:pt idx="1764">
                  <c:v>41657.395000000004</c:v>
                </c:pt>
                <c:pt idx="1765">
                  <c:v>41657.39502314815</c:v>
                </c:pt>
                <c:pt idx="1766">
                  <c:v>41657.395046296297</c:v>
                </c:pt>
                <c:pt idx="1767">
                  <c:v>41657.395069444443</c:v>
                </c:pt>
                <c:pt idx="1768">
                  <c:v>41657.395092592589</c:v>
                </c:pt>
                <c:pt idx="1769">
                  <c:v>41657.395115740743</c:v>
                </c:pt>
                <c:pt idx="1770">
                  <c:v>41657.395138888889</c:v>
                </c:pt>
                <c:pt idx="1771">
                  <c:v>41657.395162037035</c:v>
                </c:pt>
                <c:pt idx="1772">
                  <c:v>41657.395185185189</c:v>
                </c:pt>
                <c:pt idx="1773">
                  <c:v>41657.395208333335</c:v>
                </c:pt>
                <c:pt idx="1774">
                  <c:v>41657.395231481481</c:v>
                </c:pt>
                <c:pt idx="1775">
                  <c:v>41657.395254629628</c:v>
                </c:pt>
                <c:pt idx="1776">
                  <c:v>41657.395277777774</c:v>
                </c:pt>
                <c:pt idx="1777">
                  <c:v>41657.395300925928</c:v>
                </c:pt>
                <c:pt idx="1778">
                  <c:v>41657.395324074074</c:v>
                </c:pt>
                <c:pt idx="1779">
                  <c:v>41657.39534722222</c:v>
                </c:pt>
                <c:pt idx="1780">
                  <c:v>41657.395370370374</c:v>
                </c:pt>
                <c:pt idx="1781">
                  <c:v>41657.39539351852</c:v>
                </c:pt>
                <c:pt idx="1782">
                  <c:v>41657.395416666666</c:v>
                </c:pt>
                <c:pt idx="1783">
                  <c:v>41657.395439814813</c:v>
                </c:pt>
                <c:pt idx="1784">
                  <c:v>41657.395462962959</c:v>
                </c:pt>
                <c:pt idx="1785">
                  <c:v>41657.395486111112</c:v>
                </c:pt>
                <c:pt idx="1786">
                  <c:v>41657.395509259259</c:v>
                </c:pt>
                <c:pt idx="1787">
                  <c:v>41657.395532407405</c:v>
                </c:pt>
                <c:pt idx="1788">
                  <c:v>41657.395555555559</c:v>
                </c:pt>
                <c:pt idx="1789">
                  <c:v>41657.395578703705</c:v>
                </c:pt>
                <c:pt idx="1790">
                  <c:v>41657.395601851851</c:v>
                </c:pt>
                <c:pt idx="1791">
                  <c:v>41657.395624999997</c:v>
                </c:pt>
                <c:pt idx="1792">
                  <c:v>41657.395648148144</c:v>
                </c:pt>
                <c:pt idx="1793">
                  <c:v>41657.395671296297</c:v>
                </c:pt>
                <c:pt idx="1794">
                  <c:v>41657.395694444444</c:v>
                </c:pt>
                <c:pt idx="1795">
                  <c:v>41657.39571759259</c:v>
                </c:pt>
                <c:pt idx="1796">
                  <c:v>41657.395740740743</c:v>
                </c:pt>
                <c:pt idx="1797">
                  <c:v>41657.39576388889</c:v>
                </c:pt>
                <c:pt idx="1798">
                  <c:v>41657.395787037036</c:v>
                </c:pt>
                <c:pt idx="1799">
                  <c:v>41657.395810185189</c:v>
                </c:pt>
                <c:pt idx="1800">
                  <c:v>41657.395833333336</c:v>
                </c:pt>
                <c:pt idx="1801">
                  <c:v>41657.395856481482</c:v>
                </c:pt>
                <c:pt idx="1802">
                  <c:v>41657.395879629628</c:v>
                </c:pt>
                <c:pt idx="1803">
                  <c:v>41657.395902777775</c:v>
                </c:pt>
                <c:pt idx="1804">
                  <c:v>41657.395925925928</c:v>
                </c:pt>
                <c:pt idx="1805">
                  <c:v>41657.395949074074</c:v>
                </c:pt>
                <c:pt idx="1806">
                  <c:v>41657.395972222221</c:v>
                </c:pt>
                <c:pt idx="1807">
                  <c:v>41657.395995370374</c:v>
                </c:pt>
                <c:pt idx="1808">
                  <c:v>41657.396018518521</c:v>
                </c:pt>
                <c:pt idx="1809">
                  <c:v>41657.396041666667</c:v>
                </c:pt>
                <c:pt idx="1810">
                  <c:v>41657.396064814813</c:v>
                </c:pt>
                <c:pt idx="1811">
                  <c:v>41657.396087962959</c:v>
                </c:pt>
                <c:pt idx="1812">
                  <c:v>41657.396111111113</c:v>
                </c:pt>
                <c:pt idx="1813">
                  <c:v>41657.396134259259</c:v>
                </c:pt>
                <c:pt idx="1814">
                  <c:v>41657.396157407406</c:v>
                </c:pt>
                <c:pt idx="1815">
                  <c:v>41657.396180555559</c:v>
                </c:pt>
                <c:pt idx="1816">
                  <c:v>41657.396203703705</c:v>
                </c:pt>
                <c:pt idx="1817">
                  <c:v>41657.396226851852</c:v>
                </c:pt>
                <c:pt idx="1818">
                  <c:v>41657.396249999998</c:v>
                </c:pt>
                <c:pt idx="1819">
                  <c:v>41657.396273148144</c:v>
                </c:pt>
                <c:pt idx="1820">
                  <c:v>41657.396296296298</c:v>
                </c:pt>
                <c:pt idx="1821">
                  <c:v>41657.396319444444</c:v>
                </c:pt>
                <c:pt idx="1822">
                  <c:v>41657.39634259259</c:v>
                </c:pt>
                <c:pt idx="1823">
                  <c:v>41657.396365740744</c:v>
                </c:pt>
                <c:pt idx="1824">
                  <c:v>41657.39638888889</c:v>
                </c:pt>
                <c:pt idx="1825">
                  <c:v>41657.396412037036</c:v>
                </c:pt>
                <c:pt idx="1826">
                  <c:v>41657.396435185183</c:v>
                </c:pt>
                <c:pt idx="1827">
                  <c:v>41657.396458333329</c:v>
                </c:pt>
                <c:pt idx="1828">
                  <c:v>41657.396481481483</c:v>
                </c:pt>
                <c:pt idx="1829">
                  <c:v>41657.396504629629</c:v>
                </c:pt>
                <c:pt idx="1830">
                  <c:v>41657.396527777775</c:v>
                </c:pt>
                <c:pt idx="1831">
                  <c:v>41657.396550925929</c:v>
                </c:pt>
                <c:pt idx="1832">
                  <c:v>41657.396574074075</c:v>
                </c:pt>
                <c:pt idx="1833">
                  <c:v>41657.396597222221</c:v>
                </c:pt>
                <c:pt idx="1834">
                  <c:v>41657.396620370375</c:v>
                </c:pt>
                <c:pt idx="1835">
                  <c:v>41657.396643518521</c:v>
                </c:pt>
                <c:pt idx="1836">
                  <c:v>41657.396666666667</c:v>
                </c:pt>
                <c:pt idx="1837">
                  <c:v>41657.396689814814</c:v>
                </c:pt>
                <c:pt idx="1838">
                  <c:v>41657.39671296296</c:v>
                </c:pt>
                <c:pt idx="1839">
                  <c:v>41657.396736111114</c:v>
                </c:pt>
                <c:pt idx="1840">
                  <c:v>41657.39675925926</c:v>
                </c:pt>
                <c:pt idx="1841">
                  <c:v>41657.396782407406</c:v>
                </c:pt>
                <c:pt idx="1842">
                  <c:v>41657.39680555556</c:v>
                </c:pt>
                <c:pt idx="1843">
                  <c:v>41657.396828703706</c:v>
                </c:pt>
                <c:pt idx="1844">
                  <c:v>41657.396851851852</c:v>
                </c:pt>
                <c:pt idx="1845">
                  <c:v>41657.396874999999</c:v>
                </c:pt>
                <c:pt idx="1846">
                  <c:v>41657.396898148145</c:v>
                </c:pt>
                <c:pt idx="1847">
                  <c:v>41657.396921296298</c:v>
                </c:pt>
                <c:pt idx="1848">
                  <c:v>41657.396944444445</c:v>
                </c:pt>
                <c:pt idx="1849">
                  <c:v>41657.396967592591</c:v>
                </c:pt>
                <c:pt idx="1850">
                  <c:v>41657.396990740745</c:v>
                </c:pt>
                <c:pt idx="1851">
                  <c:v>41657.397013888891</c:v>
                </c:pt>
                <c:pt idx="1852">
                  <c:v>41657.397037037037</c:v>
                </c:pt>
                <c:pt idx="1853">
                  <c:v>41657.397060185183</c:v>
                </c:pt>
                <c:pt idx="1854">
                  <c:v>41657.39708333333</c:v>
                </c:pt>
                <c:pt idx="1855">
                  <c:v>41657.397106481483</c:v>
                </c:pt>
                <c:pt idx="1856">
                  <c:v>41657.397129629629</c:v>
                </c:pt>
                <c:pt idx="1857">
                  <c:v>41657.397152777776</c:v>
                </c:pt>
                <c:pt idx="1858">
                  <c:v>41657.397175925929</c:v>
                </c:pt>
                <c:pt idx="1859">
                  <c:v>41657.397199074076</c:v>
                </c:pt>
                <c:pt idx="1860">
                  <c:v>41657.397222222222</c:v>
                </c:pt>
                <c:pt idx="1861">
                  <c:v>41657.397245370368</c:v>
                </c:pt>
                <c:pt idx="1862">
                  <c:v>41657.397268518514</c:v>
                </c:pt>
                <c:pt idx="1863">
                  <c:v>41657.397291666668</c:v>
                </c:pt>
                <c:pt idx="1864">
                  <c:v>41657.397314814814</c:v>
                </c:pt>
                <c:pt idx="1865">
                  <c:v>41657.397337962961</c:v>
                </c:pt>
                <c:pt idx="1866">
                  <c:v>41657.397361111114</c:v>
                </c:pt>
                <c:pt idx="1867">
                  <c:v>41657.39738425926</c:v>
                </c:pt>
                <c:pt idx="1868">
                  <c:v>41657.397407407407</c:v>
                </c:pt>
                <c:pt idx="1869">
                  <c:v>41657.397430555553</c:v>
                </c:pt>
                <c:pt idx="1870">
                  <c:v>41657.397453703699</c:v>
                </c:pt>
                <c:pt idx="1871">
                  <c:v>41657.397476851853</c:v>
                </c:pt>
                <c:pt idx="1872">
                  <c:v>41657.397499999999</c:v>
                </c:pt>
                <c:pt idx="1873">
                  <c:v>41657.397523148145</c:v>
                </c:pt>
                <c:pt idx="1874">
                  <c:v>41657.397546296299</c:v>
                </c:pt>
                <c:pt idx="1875">
                  <c:v>41657.397569444445</c:v>
                </c:pt>
                <c:pt idx="1876">
                  <c:v>41657.397592592592</c:v>
                </c:pt>
                <c:pt idx="1877">
                  <c:v>41657.397615740745</c:v>
                </c:pt>
                <c:pt idx="1878">
                  <c:v>41657.397638888891</c:v>
                </c:pt>
                <c:pt idx="1879">
                  <c:v>41657.397662037038</c:v>
                </c:pt>
                <c:pt idx="1880">
                  <c:v>41657.397685185184</c:v>
                </c:pt>
                <c:pt idx="1881">
                  <c:v>41657.39770833333</c:v>
                </c:pt>
                <c:pt idx="1882">
                  <c:v>41657.397731481484</c:v>
                </c:pt>
                <c:pt idx="1883">
                  <c:v>41657.39775462963</c:v>
                </c:pt>
                <c:pt idx="1884">
                  <c:v>41657.397777777776</c:v>
                </c:pt>
                <c:pt idx="1885">
                  <c:v>41657.39780092593</c:v>
                </c:pt>
                <c:pt idx="1886">
                  <c:v>41657.397824074076</c:v>
                </c:pt>
                <c:pt idx="1887">
                  <c:v>41657.397847222222</c:v>
                </c:pt>
                <c:pt idx="1888">
                  <c:v>41657.397870370369</c:v>
                </c:pt>
                <c:pt idx="1889">
                  <c:v>41657.397893518515</c:v>
                </c:pt>
                <c:pt idx="1890">
                  <c:v>41657.397916666669</c:v>
                </c:pt>
                <c:pt idx="1891">
                  <c:v>41657.397939814815</c:v>
                </c:pt>
                <c:pt idx="1892">
                  <c:v>41657.397962962961</c:v>
                </c:pt>
                <c:pt idx="1893">
                  <c:v>41657.397986111115</c:v>
                </c:pt>
                <c:pt idx="1894">
                  <c:v>41657.398009259261</c:v>
                </c:pt>
                <c:pt idx="1895">
                  <c:v>41657.398032407407</c:v>
                </c:pt>
                <c:pt idx="1896">
                  <c:v>41657.398055555554</c:v>
                </c:pt>
                <c:pt idx="1897">
                  <c:v>41657.3980787037</c:v>
                </c:pt>
                <c:pt idx="1898">
                  <c:v>41657.398101851853</c:v>
                </c:pt>
                <c:pt idx="1899">
                  <c:v>41657.398125</c:v>
                </c:pt>
                <c:pt idx="1900">
                  <c:v>41657.398148148146</c:v>
                </c:pt>
                <c:pt idx="1901">
                  <c:v>41657.3981712963</c:v>
                </c:pt>
                <c:pt idx="1902">
                  <c:v>41657.398194444446</c:v>
                </c:pt>
                <c:pt idx="1903">
                  <c:v>41657.398217592592</c:v>
                </c:pt>
                <c:pt idx="1904">
                  <c:v>41657.398240740738</c:v>
                </c:pt>
                <c:pt idx="1905">
                  <c:v>41657.398263888885</c:v>
                </c:pt>
                <c:pt idx="1906">
                  <c:v>41657.398287037038</c:v>
                </c:pt>
                <c:pt idx="1907">
                  <c:v>41657.398310185185</c:v>
                </c:pt>
                <c:pt idx="1908">
                  <c:v>41657.398333333331</c:v>
                </c:pt>
                <c:pt idx="1909">
                  <c:v>41657.398356481484</c:v>
                </c:pt>
                <c:pt idx="1910">
                  <c:v>41657.398379629631</c:v>
                </c:pt>
                <c:pt idx="1911">
                  <c:v>41657.398402777777</c:v>
                </c:pt>
                <c:pt idx="1912">
                  <c:v>41657.398425925923</c:v>
                </c:pt>
                <c:pt idx="1913">
                  <c:v>41657.398449074077</c:v>
                </c:pt>
                <c:pt idx="1914">
                  <c:v>41657.398472222223</c:v>
                </c:pt>
                <c:pt idx="1915">
                  <c:v>41657.398495370369</c:v>
                </c:pt>
                <c:pt idx="1916">
                  <c:v>41657.398518518516</c:v>
                </c:pt>
                <c:pt idx="1917">
                  <c:v>41657.398541666669</c:v>
                </c:pt>
                <c:pt idx="1918">
                  <c:v>41657.398564814815</c:v>
                </c:pt>
                <c:pt idx="1919">
                  <c:v>41657.398587962962</c:v>
                </c:pt>
                <c:pt idx="1920">
                  <c:v>41657.398611111115</c:v>
                </c:pt>
                <c:pt idx="1921">
                  <c:v>41657.398634259262</c:v>
                </c:pt>
                <c:pt idx="1922">
                  <c:v>41657.398657407408</c:v>
                </c:pt>
                <c:pt idx="1923">
                  <c:v>41657.398680555554</c:v>
                </c:pt>
                <c:pt idx="1924">
                  <c:v>41657.3987037037</c:v>
                </c:pt>
                <c:pt idx="1925">
                  <c:v>41657.398726851854</c:v>
                </c:pt>
                <c:pt idx="1926">
                  <c:v>41657.39875</c:v>
                </c:pt>
                <c:pt idx="1927">
                  <c:v>41657.398773148147</c:v>
                </c:pt>
                <c:pt idx="1928">
                  <c:v>41657.3987962963</c:v>
                </c:pt>
                <c:pt idx="1929">
                  <c:v>41657.398819444446</c:v>
                </c:pt>
                <c:pt idx="1930">
                  <c:v>41657.398842592593</c:v>
                </c:pt>
                <c:pt idx="1931">
                  <c:v>41657.398865740739</c:v>
                </c:pt>
                <c:pt idx="1932">
                  <c:v>41657.398888888885</c:v>
                </c:pt>
                <c:pt idx="1933">
                  <c:v>41657.398912037039</c:v>
                </c:pt>
                <c:pt idx="1934">
                  <c:v>41657.398935185185</c:v>
                </c:pt>
                <c:pt idx="1935">
                  <c:v>41657.398958333331</c:v>
                </c:pt>
                <c:pt idx="1936">
                  <c:v>41657.398981481485</c:v>
                </c:pt>
                <c:pt idx="1937">
                  <c:v>41657.399004629631</c:v>
                </c:pt>
                <c:pt idx="1938">
                  <c:v>41657.399027777778</c:v>
                </c:pt>
                <c:pt idx="1939">
                  <c:v>41657.399050925924</c:v>
                </c:pt>
                <c:pt idx="1940">
                  <c:v>41657.39907407407</c:v>
                </c:pt>
                <c:pt idx="1941">
                  <c:v>41657.399097222224</c:v>
                </c:pt>
                <c:pt idx="1942">
                  <c:v>41657.39912037037</c:v>
                </c:pt>
                <c:pt idx="1943">
                  <c:v>41657.399143518516</c:v>
                </c:pt>
                <c:pt idx="1944">
                  <c:v>41657.39916666667</c:v>
                </c:pt>
                <c:pt idx="1945">
                  <c:v>41657.399189814816</c:v>
                </c:pt>
                <c:pt idx="1946">
                  <c:v>41657.399212962962</c:v>
                </c:pt>
                <c:pt idx="1947">
                  <c:v>41657.399236111109</c:v>
                </c:pt>
                <c:pt idx="1948">
                  <c:v>41657.399259259255</c:v>
                </c:pt>
                <c:pt idx="1949">
                  <c:v>41657.399282407408</c:v>
                </c:pt>
                <c:pt idx="1950">
                  <c:v>41657.399305555555</c:v>
                </c:pt>
                <c:pt idx="1951">
                  <c:v>41657.399328703701</c:v>
                </c:pt>
                <c:pt idx="1952">
                  <c:v>41657.399351851855</c:v>
                </c:pt>
                <c:pt idx="1953">
                  <c:v>41657.399375000001</c:v>
                </c:pt>
                <c:pt idx="1954">
                  <c:v>41657.399398148147</c:v>
                </c:pt>
                <c:pt idx="1955">
                  <c:v>41657.399421296301</c:v>
                </c:pt>
                <c:pt idx="1956">
                  <c:v>41657.399444444447</c:v>
                </c:pt>
                <c:pt idx="1957">
                  <c:v>41657.399467592593</c:v>
                </c:pt>
                <c:pt idx="1958">
                  <c:v>41657.39949074074</c:v>
                </c:pt>
                <c:pt idx="1959">
                  <c:v>41657.399513888886</c:v>
                </c:pt>
                <c:pt idx="1960">
                  <c:v>41657.399537037039</c:v>
                </c:pt>
                <c:pt idx="1961">
                  <c:v>41657.399560185186</c:v>
                </c:pt>
                <c:pt idx="1962">
                  <c:v>41657.399583333332</c:v>
                </c:pt>
                <c:pt idx="1963">
                  <c:v>41657.399606481486</c:v>
                </c:pt>
                <c:pt idx="1964">
                  <c:v>41657.399629629632</c:v>
                </c:pt>
                <c:pt idx="1965">
                  <c:v>41657.399652777778</c:v>
                </c:pt>
                <c:pt idx="1966">
                  <c:v>41657.399675925924</c:v>
                </c:pt>
                <c:pt idx="1967">
                  <c:v>41657.399699074071</c:v>
                </c:pt>
                <c:pt idx="1968">
                  <c:v>41657.399722222224</c:v>
                </c:pt>
                <c:pt idx="1969">
                  <c:v>41657.399745370371</c:v>
                </c:pt>
                <c:pt idx="1970">
                  <c:v>41657.399768518517</c:v>
                </c:pt>
                <c:pt idx="1971">
                  <c:v>41657.39979166667</c:v>
                </c:pt>
                <c:pt idx="1972">
                  <c:v>41657.399814814817</c:v>
                </c:pt>
                <c:pt idx="1973">
                  <c:v>41657.399837962963</c:v>
                </c:pt>
                <c:pt idx="1974">
                  <c:v>41657.399861111109</c:v>
                </c:pt>
                <c:pt idx="1975">
                  <c:v>41657.399884259255</c:v>
                </c:pt>
                <c:pt idx="1976">
                  <c:v>41657.399907407409</c:v>
                </c:pt>
                <c:pt idx="1977">
                  <c:v>41657.399930555555</c:v>
                </c:pt>
                <c:pt idx="1978">
                  <c:v>41657.399953703702</c:v>
                </c:pt>
                <c:pt idx="1979">
                  <c:v>41657.399976851855</c:v>
                </c:pt>
                <c:pt idx="1980">
                  <c:v>41657.4</c:v>
                </c:pt>
                <c:pt idx="1981">
                  <c:v>41657.400023148148</c:v>
                </c:pt>
                <c:pt idx="1982">
                  <c:v>41657.400046296294</c:v>
                </c:pt>
                <c:pt idx="1983">
                  <c:v>41657.40006944444</c:v>
                </c:pt>
                <c:pt idx="1984">
                  <c:v>41657.400092592594</c:v>
                </c:pt>
                <c:pt idx="1985">
                  <c:v>41657.40011574074</c:v>
                </c:pt>
                <c:pt idx="1986">
                  <c:v>41657.400138888886</c:v>
                </c:pt>
                <c:pt idx="1987">
                  <c:v>41657.40016203704</c:v>
                </c:pt>
                <c:pt idx="1988">
                  <c:v>41657.400185185186</c:v>
                </c:pt>
                <c:pt idx="1989">
                  <c:v>41657.400208333333</c:v>
                </c:pt>
                <c:pt idx="1990">
                  <c:v>41657.400231481479</c:v>
                </c:pt>
                <c:pt idx="1991">
                  <c:v>41657.400254629625</c:v>
                </c:pt>
                <c:pt idx="1992">
                  <c:v>41657.400277777779</c:v>
                </c:pt>
                <c:pt idx="1993">
                  <c:v>41657.400300925925</c:v>
                </c:pt>
                <c:pt idx="1994">
                  <c:v>41657.400324074071</c:v>
                </c:pt>
                <c:pt idx="1995">
                  <c:v>41657.400347222225</c:v>
                </c:pt>
                <c:pt idx="1996">
                  <c:v>41657.400370370371</c:v>
                </c:pt>
                <c:pt idx="1997">
                  <c:v>41657.400393518517</c:v>
                </c:pt>
                <c:pt idx="1998">
                  <c:v>41657.400416666671</c:v>
                </c:pt>
                <c:pt idx="1999">
                  <c:v>41657.400439814817</c:v>
                </c:pt>
                <c:pt idx="2000">
                  <c:v>41657.400462962964</c:v>
                </c:pt>
                <c:pt idx="2001">
                  <c:v>41657.40048611111</c:v>
                </c:pt>
                <c:pt idx="2002">
                  <c:v>41657.400509259256</c:v>
                </c:pt>
                <c:pt idx="2003">
                  <c:v>41657.40053240741</c:v>
                </c:pt>
                <c:pt idx="2004">
                  <c:v>41657.400555555556</c:v>
                </c:pt>
                <c:pt idx="2005">
                  <c:v>41657.400578703702</c:v>
                </c:pt>
                <c:pt idx="2006">
                  <c:v>41657.400601851856</c:v>
                </c:pt>
                <c:pt idx="2007">
                  <c:v>41657.400625000002</c:v>
                </c:pt>
                <c:pt idx="2008">
                  <c:v>41657.400648148148</c:v>
                </c:pt>
                <c:pt idx="2009">
                  <c:v>41657.400671296295</c:v>
                </c:pt>
                <c:pt idx="2010">
                  <c:v>41657.400694444441</c:v>
                </c:pt>
                <c:pt idx="2011">
                  <c:v>41657.400717592594</c:v>
                </c:pt>
                <c:pt idx="2012">
                  <c:v>41657.400740740741</c:v>
                </c:pt>
                <c:pt idx="2013">
                  <c:v>41657.400763888887</c:v>
                </c:pt>
                <c:pt idx="2014">
                  <c:v>41657.400787037041</c:v>
                </c:pt>
                <c:pt idx="2015">
                  <c:v>41657.400810185187</c:v>
                </c:pt>
                <c:pt idx="2016">
                  <c:v>41657.400833333333</c:v>
                </c:pt>
                <c:pt idx="2017">
                  <c:v>41657.400856481479</c:v>
                </c:pt>
                <c:pt idx="2018">
                  <c:v>41657.400879629626</c:v>
                </c:pt>
                <c:pt idx="2019">
                  <c:v>41657.400902777779</c:v>
                </c:pt>
                <c:pt idx="2020">
                  <c:v>41657.400925925926</c:v>
                </c:pt>
                <c:pt idx="2021">
                  <c:v>41657.400949074072</c:v>
                </c:pt>
                <c:pt idx="2022">
                  <c:v>41657.400972222225</c:v>
                </c:pt>
                <c:pt idx="2023">
                  <c:v>41657.400995370372</c:v>
                </c:pt>
                <c:pt idx="2024">
                  <c:v>41657.401018518518</c:v>
                </c:pt>
                <c:pt idx="2025">
                  <c:v>41657.401041666664</c:v>
                </c:pt>
                <c:pt idx="2026">
                  <c:v>41657.401064814811</c:v>
                </c:pt>
                <c:pt idx="2027">
                  <c:v>41657.401087962964</c:v>
                </c:pt>
                <c:pt idx="2028">
                  <c:v>41657.40111111111</c:v>
                </c:pt>
                <c:pt idx="2029">
                  <c:v>41657.401134259257</c:v>
                </c:pt>
                <c:pt idx="2030">
                  <c:v>41657.40115740741</c:v>
                </c:pt>
                <c:pt idx="2031">
                  <c:v>41657.401180555556</c:v>
                </c:pt>
                <c:pt idx="2032">
                  <c:v>41657.401203703703</c:v>
                </c:pt>
                <c:pt idx="2033">
                  <c:v>41657.401226851856</c:v>
                </c:pt>
                <c:pt idx="2034">
                  <c:v>41657.401250000003</c:v>
                </c:pt>
                <c:pt idx="2035">
                  <c:v>41657.401273148149</c:v>
                </c:pt>
                <c:pt idx="2036">
                  <c:v>41657.401296296295</c:v>
                </c:pt>
                <c:pt idx="2037">
                  <c:v>41657.401319444441</c:v>
                </c:pt>
                <c:pt idx="2038">
                  <c:v>41657.401342592595</c:v>
                </c:pt>
                <c:pt idx="2039">
                  <c:v>41657.401365740741</c:v>
                </c:pt>
                <c:pt idx="2040">
                  <c:v>41657.401388888888</c:v>
                </c:pt>
                <c:pt idx="2041">
                  <c:v>41657.401412037041</c:v>
                </c:pt>
                <c:pt idx="2042">
                  <c:v>41657.401435185187</c:v>
                </c:pt>
                <c:pt idx="2043">
                  <c:v>41657.401458333334</c:v>
                </c:pt>
                <c:pt idx="2044">
                  <c:v>41657.40148148148</c:v>
                </c:pt>
                <c:pt idx="2045">
                  <c:v>41657.401504629626</c:v>
                </c:pt>
                <c:pt idx="2046">
                  <c:v>41657.40152777778</c:v>
                </c:pt>
                <c:pt idx="2047">
                  <c:v>41657.401550925926</c:v>
                </c:pt>
                <c:pt idx="2048">
                  <c:v>41657.401574074072</c:v>
                </c:pt>
                <c:pt idx="2049">
                  <c:v>41657.401597222226</c:v>
                </c:pt>
                <c:pt idx="2050">
                  <c:v>41657.401620370372</c:v>
                </c:pt>
                <c:pt idx="2051">
                  <c:v>41657.401643518519</c:v>
                </c:pt>
                <c:pt idx="2052">
                  <c:v>41657.401666666665</c:v>
                </c:pt>
                <c:pt idx="2053">
                  <c:v>41657.401689814811</c:v>
                </c:pt>
                <c:pt idx="2054">
                  <c:v>41657.401712962965</c:v>
                </c:pt>
                <c:pt idx="2055">
                  <c:v>41657.401736111111</c:v>
                </c:pt>
                <c:pt idx="2056">
                  <c:v>41657.401759259257</c:v>
                </c:pt>
                <c:pt idx="2057">
                  <c:v>41657.401782407411</c:v>
                </c:pt>
                <c:pt idx="2058">
                  <c:v>41657.401805555557</c:v>
                </c:pt>
                <c:pt idx="2059">
                  <c:v>41657.401828703703</c:v>
                </c:pt>
                <c:pt idx="2060">
                  <c:v>41657.40185185185</c:v>
                </c:pt>
                <c:pt idx="2061">
                  <c:v>41657.401874999996</c:v>
                </c:pt>
                <c:pt idx="2062">
                  <c:v>41657.401898148149</c:v>
                </c:pt>
                <c:pt idx="2063">
                  <c:v>41657.401921296296</c:v>
                </c:pt>
                <c:pt idx="2064">
                  <c:v>41657.401944444442</c:v>
                </c:pt>
                <c:pt idx="2065">
                  <c:v>41657.401967592596</c:v>
                </c:pt>
                <c:pt idx="2066">
                  <c:v>41657.401990740742</c:v>
                </c:pt>
                <c:pt idx="2067">
                  <c:v>41657.402013888888</c:v>
                </c:pt>
                <c:pt idx="2068">
                  <c:v>41657.402037037034</c:v>
                </c:pt>
                <c:pt idx="2069">
                  <c:v>41657.402060185181</c:v>
                </c:pt>
                <c:pt idx="2070">
                  <c:v>41657.402083333334</c:v>
                </c:pt>
                <c:pt idx="2071">
                  <c:v>41657.402106481481</c:v>
                </c:pt>
                <c:pt idx="2072">
                  <c:v>41657.402129629627</c:v>
                </c:pt>
                <c:pt idx="2073">
                  <c:v>41657.40215277778</c:v>
                </c:pt>
                <c:pt idx="2074">
                  <c:v>41657.402175925927</c:v>
                </c:pt>
                <c:pt idx="2075">
                  <c:v>41657.402199074073</c:v>
                </c:pt>
                <c:pt idx="2076">
                  <c:v>41657.402222222227</c:v>
                </c:pt>
                <c:pt idx="2077">
                  <c:v>41657.402245370373</c:v>
                </c:pt>
                <c:pt idx="2078">
                  <c:v>41657.402268518519</c:v>
                </c:pt>
                <c:pt idx="2079">
                  <c:v>41657.402291666665</c:v>
                </c:pt>
                <c:pt idx="2080">
                  <c:v>41657.402314814812</c:v>
                </c:pt>
                <c:pt idx="2081">
                  <c:v>41657.402337962965</c:v>
                </c:pt>
                <c:pt idx="2082">
                  <c:v>41657.402361111112</c:v>
                </c:pt>
                <c:pt idx="2083">
                  <c:v>41657.402384259258</c:v>
                </c:pt>
                <c:pt idx="2084">
                  <c:v>41657.402407407411</c:v>
                </c:pt>
                <c:pt idx="2085">
                  <c:v>41657.402430555558</c:v>
                </c:pt>
                <c:pt idx="2086">
                  <c:v>41657.402453703704</c:v>
                </c:pt>
                <c:pt idx="2087">
                  <c:v>41657.40247685185</c:v>
                </c:pt>
                <c:pt idx="2088">
                  <c:v>41657.402499999997</c:v>
                </c:pt>
                <c:pt idx="2089">
                  <c:v>41657.40252314815</c:v>
                </c:pt>
                <c:pt idx="2090">
                  <c:v>41657.402546296296</c:v>
                </c:pt>
                <c:pt idx="2091">
                  <c:v>41657.402569444443</c:v>
                </c:pt>
                <c:pt idx="2092">
                  <c:v>41657.402592592596</c:v>
                </c:pt>
                <c:pt idx="2093">
                  <c:v>41657.402615740742</c:v>
                </c:pt>
                <c:pt idx="2094">
                  <c:v>41657.402638888889</c:v>
                </c:pt>
                <c:pt idx="2095">
                  <c:v>41657.402662037035</c:v>
                </c:pt>
                <c:pt idx="2096">
                  <c:v>41657.402685185181</c:v>
                </c:pt>
                <c:pt idx="2097">
                  <c:v>41657.402708333335</c:v>
                </c:pt>
                <c:pt idx="2098">
                  <c:v>41657.402731481481</c:v>
                </c:pt>
                <c:pt idx="2099">
                  <c:v>41657.402754629627</c:v>
                </c:pt>
                <c:pt idx="2100">
                  <c:v>41657.402777777781</c:v>
                </c:pt>
                <c:pt idx="2101">
                  <c:v>41657.402800925927</c:v>
                </c:pt>
                <c:pt idx="2102">
                  <c:v>41657.402824074074</c:v>
                </c:pt>
                <c:pt idx="2103">
                  <c:v>41657.40284722222</c:v>
                </c:pt>
                <c:pt idx="2104">
                  <c:v>41657.402870370366</c:v>
                </c:pt>
                <c:pt idx="2105">
                  <c:v>41657.40289351852</c:v>
                </c:pt>
                <c:pt idx="2106">
                  <c:v>41657.402916666666</c:v>
                </c:pt>
                <c:pt idx="2107">
                  <c:v>41657.402939814812</c:v>
                </c:pt>
                <c:pt idx="2108">
                  <c:v>41657.402962962966</c:v>
                </c:pt>
                <c:pt idx="2109">
                  <c:v>41657.402986111112</c:v>
                </c:pt>
                <c:pt idx="2110">
                  <c:v>41657.403009259258</c:v>
                </c:pt>
                <c:pt idx="2111">
                  <c:v>41657.403032407405</c:v>
                </c:pt>
                <c:pt idx="2112">
                  <c:v>41657.403055555558</c:v>
                </c:pt>
                <c:pt idx="2113">
                  <c:v>41657.403078703705</c:v>
                </c:pt>
                <c:pt idx="2114">
                  <c:v>41657.403101851851</c:v>
                </c:pt>
                <c:pt idx="2115">
                  <c:v>41657.403124999997</c:v>
                </c:pt>
                <c:pt idx="2116">
                  <c:v>41657.403148148151</c:v>
                </c:pt>
                <c:pt idx="2117">
                  <c:v>41657.403171296297</c:v>
                </c:pt>
                <c:pt idx="2118">
                  <c:v>41657.403194444443</c:v>
                </c:pt>
                <c:pt idx="2119">
                  <c:v>41657.403217592597</c:v>
                </c:pt>
                <c:pt idx="2120">
                  <c:v>41657.403240740743</c:v>
                </c:pt>
                <c:pt idx="2121">
                  <c:v>41657.403263888889</c:v>
                </c:pt>
                <c:pt idx="2122">
                  <c:v>41657.403287037036</c:v>
                </c:pt>
                <c:pt idx="2123">
                  <c:v>41657.403310185182</c:v>
                </c:pt>
                <c:pt idx="2124">
                  <c:v>41657.403333333335</c:v>
                </c:pt>
                <c:pt idx="2125">
                  <c:v>41657.403356481482</c:v>
                </c:pt>
                <c:pt idx="2126">
                  <c:v>41657.403379629628</c:v>
                </c:pt>
                <c:pt idx="2127">
                  <c:v>41657.403402777782</c:v>
                </c:pt>
                <c:pt idx="2128">
                  <c:v>41657.403425925928</c:v>
                </c:pt>
                <c:pt idx="2129">
                  <c:v>41657.403449074074</c:v>
                </c:pt>
                <c:pt idx="2130">
                  <c:v>41657.40347222222</c:v>
                </c:pt>
                <c:pt idx="2131">
                  <c:v>41657.403495370367</c:v>
                </c:pt>
                <c:pt idx="2132">
                  <c:v>41657.40351851852</c:v>
                </c:pt>
                <c:pt idx="2133">
                  <c:v>41657.403541666667</c:v>
                </c:pt>
                <c:pt idx="2134">
                  <c:v>41657.403564814813</c:v>
                </c:pt>
                <c:pt idx="2135">
                  <c:v>41657.403587962966</c:v>
                </c:pt>
                <c:pt idx="2136">
                  <c:v>41657.403611111113</c:v>
                </c:pt>
                <c:pt idx="2137">
                  <c:v>41657.403634259259</c:v>
                </c:pt>
                <c:pt idx="2138">
                  <c:v>41657.403657407405</c:v>
                </c:pt>
                <c:pt idx="2139">
                  <c:v>41657.403680555552</c:v>
                </c:pt>
                <c:pt idx="2140">
                  <c:v>41657.403703703705</c:v>
                </c:pt>
                <c:pt idx="2141">
                  <c:v>41657.403726851851</c:v>
                </c:pt>
                <c:pt idx="2142">
                  <c:v>41657.403749999998</c:v>
                </c:pt>
                <c:pt idx="2143">
                  <c:v>41657.403773148151</c:v>
                </c:pt>
                <c:pt idx="2144">
                  <c:v>41657.403796296298</c:v>
                </c:pt>
                <c:pt idx="2145">
                  <c:v>41657.403819444444</c:v>
                </c:pt>
                <c:pt idx="2146">
                  <c:v>41657.40384259259</c:v>
                </c:pt>
                <c:pt idx="2147">
                  <c:v>41657.403865740736</c:v>
                </c:pt>
                <c:pt idx="2148">
                  <c:v>41657.40388888889</c:v>
                </c:pt>
                <c:pt idx="2149">
                  <c:v>41657.403912037036</c:v>
                </c:pt>
                <c:pt idx="2150">
                  <c:v>41657.403935185182</c:v>
                </c:pt>
                <c:pt idx="2151">
                  <c:v>41657.403958333336</c:v>
                </c:pt>
                <c:pt idx="2152">
                  <c:v>41657.403981481482</c:v>
                </c:pt>
                <c:pt idx="2153">
                  <c:v>41657.404004629629</c:v>
                </c:pt>
                <c:pt idx="2154">
                  <c:v>41657.404027777782</c:v>
                </c:pt>
                <c:pt idx="2155">
                  <c:v>41657.404050925928</c:v>
                </c:pt>
                <c:pt idx="2156">
                  <c:v>41657.404074074075</c:v>
                </c:pt>
                <c:pt idx="2157">
                  <c:v>41657.404097222221</c:v>
                </c:pt>
                <c:pt idx="2158">
                  <c:v>41657.404120370367</c:v>
                </c:pt>
                <c:pt idx="2159">
                  <c:v>41657.404143518521</c:v>
                </c:pt>
                <c:pt idx="2160">
                  <c:v>41657.404166666667</c:v>
                </c:pt>
                <c:pt idx="2161">
                  <c:v>41657.404189814813</c:v>
                </c:pt>
                <c:pt idx="2162">
                  <c:v>41657.404212962967</c:v>
                </c:pt>
                <c:pt idx="2163">
                  <c:v>41657.404236111113</c:v>
                </c:pt>
                <c:pt idx="2164">
                  <c:v>41657.40425925926</c:v>
                </c:pt>
                <c:pt idx="2165">
                  <c:v>41657.404282407406</c:v>
                </c:pt>
                <c:pt idx="2166">
                  <c:v>41657.404305555552</c:v>
                </c:pt>
                <c:pt idx="2167">
                  <c:v>41657.404328703706</c:v>
                </c:pt>
                <c:pt idx="2168">
                  <c:v>41657.404351851852</c:v>
                </c:pt>
                <c:pt idx="2169">
                  <c:v>41657.404374999998</c:v>
                </c:pt>
                <c:pt idx="2170">
                  <c:v>41657.404398148152</c:v>
                </c:pt>
                <c:pt idx="2171">
                  <c:v>41657.404421296298</c:v>
                </c:pt>
                <c:pt idx="2172">
                  <c:v>41657.404444444444</c:v>
                </c:pt>
                <c:pt idx="2173">
                  <c:v>41657.404467592591</c:v>
                </c:pt>
                <c:pt idx="2174">
                  <c:v>41657.404490740737</c:v>
                </c:pt>
                <c:pt idx="2175">
                  <c:v>41657.404513888891</c:v>
                </c:pt>
                <c:pt idx="2176">
                  <c:v>41657.404537037037</c:v>
                </c:pt>
                <c:pt idx="2177">
                  <c:v>41657.404560185183</c:v>
                </c:pt>
                <c:pt idx="2178">
                  <c:v>41657.404583333337</c:v>
                </c:pt>
                <c:pt idx="2179">
                  <c:v>41657.404606481483</c:v>
                </c:pt>
                <c:pt idx="2180">
                  <c:v>41657.404629629629</c:v>
                </c:pt>
                <c:pt idx="2181">
                  <c:v>41657.404652777775</c:v>
                </c:pt>
                <c:pt idx="2182">
                  <c:v>41657.404675925922</c:v>
                </c:pt>
                <c:pt idx="2183">
                  <c:v>41657.404699074075</c:v>
                </c:pt>
                <c:pt idx="2184">
                  <c:v>41657.404722222222</c:v>
                </c:pt>
                <c:pt idx="2185">
                  <c:v>41657.404745370368</c:v>
                </c:pt>
                <c:pt idx="2186">
                  <c:v>41657.404768518521</c:v>
                </c:pt>
                <c:pt idx="2187">
                  <c:v>41657.404791666668</c:v>
                </c:pt>
                <c:pt idx="2188">
                  <c:v>41657.404814814814</c:v>
                </c:pt>
                <c:pt idx="2189">
                  <c:v>41657.40483796296</c:v>
                </c:pt>
                <c:pt idx="2190">
                  <c:v>41657.404861111107</c:v>
                </c:pt>
                <c:pt idx="2191">
                  <c:v>41657.40488425926</c:v>
                </c:pt>
                <c:pt idx="2192">
                  <c:v>41657.404907407406</c:v>
                </c:pt>
                <c:pt idx="2193">
                  <c:v>41657.404930555553</c:v>
                </c:pt>
                <c:pt idx="2194">
                  <c:v>41657.404953703706</c:v>
                </c:pt>
                <c:pt idx="2195">
                  <c:v>41657.404976851853</c:v>
                </c:pt>
                <c:pt idx="2196">
                  <c:v>41657.404999999999</c:v>
                </c:pt>
                <c:pt idx="2197">
                  <c:v>41657.405023148152</c:v>
                </c:pt>
                <c:pt idx="2198">
                  <c:v>41657.405046296299</c:v>
                </c:pt>
                <c:pt idx="2199">
                  <c:v>41657.405069444445</c:v>
                </c:pt>
                <c:pt idx="2200">
                  <c:v>41657.405092592591</c:v>
                </c:pt>
                <c:pt idx="2201">
                  <c:v>41657.405115740738</c:v>
                </c:pt>
                <c:pt idx="2202">
                  <c:v>41657.405138888891</c:v>
                </c:pt>
                <c:pt idx="2203">
                  <c:v>41657.405162037037</c:v>
                </c:pt>
                <c:pt idx="2204">
                  <c:v>41657.405185185184</c:v>
                </c:pt>
                <c:pt idx="2205">
                  <c:v>41657.405208333337</c:v>
                </c:pt>
                <c:pt idx="2206">
                  <c:v>41657.405231481483</c:v>
                </c:pt>
                <c:pt idx="2207">
                  <c:v>41657.40525462963</c:v>
                </c:pt>
                <c:pt idx="2208">
                  <c:v>41657.405277777776</c:v>
                </c:pt>
                <c:pt idx="2209">
                  <c:v>41657.405300925922</c:v>
                </c:pt>
                <c:pt idx="2210">
                  <c:v>41657.405324074076</c:v>
                </c:pt>
                <c:pt idx="2211">
                  <c:v>41657.405347222222</c:v>
                </c:pt>
                <c:pt idx="2212">
                  <c:v>41657.405370370368</c:v>
                </c:pt>
                <c:pt idx="2213">
                  <c:v>41657.405393518522</c:v>
                </c:pt>
                <c:pt idx="2214">
                  <c:v>41657.405416666668</c:v>
                </c:pt>
                <c:pt idx="2215">
                  <c:v>41657.405439814815</c:v>
                </c:pt>
                <c:pt idx="2216">
                  <c:v>41657.405462962961</c:v>
                </c:pt>
                <c:pt idx="2217">
                  <c:v>41657.405486111107</c:v>
                </c:pt>
                <c:pt idx="2218">
                  <c:v>41657.405509259261</c:v>
                </c:pt>
                <c:pt idx="2219">
                  <c:v>41657.405532407407</c:v>
                </c:pt>
                <c:pt idx="2220">
                  <c:v>41657.405555555553</c:v>
                </c:pt>
                <c:pt idx="2221">
                  <c:v>41657.405578703707</c:v>
                </c:pt>
                <c:pt idx="2222">
                  <c:v>41657.405601851853</c:v>
                </c:pt>
                <c:pt idx="2223">
                  <c:v>41657.405624999999</c:v>
                </c:pt>
                <c:pt idx="2224">
                  <c:v>41657.405648148146</c:v>
                </c:pt>
                <c:pt idx="2225">
                  <c:v>41657.405671296292</c:v>
                </c:pt>
                <c:pt idx="2226">
                  <c:v>41657.405694444446</c:v>
                </c:pt>
                <c:pt idx="2227">
                  <c:v>41657.405717592592</c:v>
                </c:pt>
                <c:pt idx="2228">
                  <c:v>41657.405740740738</c:v>
                </c:pt>
                <c:pt idx="2229">
                  <c:v>41657.405763888892</c:v>
                </c:pt>
                <c:pt idx="2230">
                  <c:v>41657.405787037038</c:v>
                </c:pt>
                <c:pt idx="2231">
                  <c:v>41657.405810185184</c:v>
                </c:pt>
                <c:pt idx="2232">
                  <c:v>41657.405833333338</c:v>
                </c:pt>
                <c:pt idx="2233">
                  <c:v>41657.405856481484</c:v>
                </c:pt>
                <c:pt idx="2234">
                  <c:v>41657.40587962963</c:v>
                </c:pt>
                <c:pt idx="2235">
                  <c:v>41657.405902777777</c:v>
                </c:pt>
                <c:pt idx="2236">
                  <c:v>41657.405925925923</c:v>
                </c:pt>
                <c:pt idx="2237">
                  <c:v>41657.405949074076</c:v>
                </c:pt>
                <c:pt idx="2238">
                  <c:v>41657.405972222223</c:v>
                </c:pt>
                <c:pt idx="2239">
                  <c:v>41657.405995370369</c:v>
                </c:pt>
                <c:pt idx="2240">
                  <c:v>41657.406018518523</c:v>
                </c:pt>
                <c:pt idx="2241">
                  <c:v>41657.406041666669</c:v>
                </c:pt>
                <c:pt idx="2242">
                  <c:v>41657.406064814815</c:v>
                </c:pt>
                <c:pt idx="2243">
                  <c:v>41657.406087962961</c:v>
                </c:pt>
                <c:pt idx="2244">
                  <c:v>41657.406111111108</c:v>
                </c:pt>
                <c:pt idx="2245">
                  <c:v>41657.406134259261</c:v>
                </c:pt>
                <c:pt idx="2246">
                  <c:v>41657.406157407408</c:v>
                </c:pt>
                <c:pt idx="2247">
                  <c:v>41657.406180555554</c:v>
                </c:pt>
                <c:pt idx="2248">
                  <c:v>41657.406203703707</c:v>
                </c:pt>
                <c:pt idx="2249">
                  <c:v>41657.406226851854</c:v>
                </c:pt>
                <c:pt idx="2250">
                  <c:v>41657.40625</c:v>
                </c:pt>
                <c:pt idx="2251">
                  <c:v>41657.406273148146</c:v>
                </c:pt>
                <c:pt idx="2252">
                  <c:v>41657.406296296293</c:v>
                </c:pt>
                <c:pt idx="2253">
                  <c:v>41657.406319444446</c:v>
                </c:pt>
                <c:pt idx="2254">
                  <c:v>41657.406342592592</c:v>
                </c:pt>
                <c:pt idx="2255">
                  <c:v>41657.406365740739</c:v>
                </c:pt>
                <c:pt idx="2256">
                  <c:v>41657.406388888892</c:v>
                </c:pt>
                <c:pt idx="2257">
                  <c:v>41657.406412037039</c:v>
                </c:pt>
                <c:pt idx="2258">
                  <c:v>41657.406435185185</c:v>
                </c:pt>
                <c:pt idx="2259">
                  <c:v>41657.406458333331</c:v>
                </c:pt>
                <c:pt idx="2260">
                  <c:v>41657.406481481477</c:v>
                </c:pt>
                <c:pt idx="2261">
                  <c:v>41657.406504629631</c:v>
                </c:pt>
                <c:pt idx="2262">
                  <c:v>41657.406527777777</c:v>
                </c:pt>
                <c:pt idx="2263">
                  <c:v>41657.406550925924</c:v>
                </c:pt>
                <c:pt idx="2264">
                  <c:v>41657.406574074077</c:v>
                </c:pt>
                <c:pt idx="2265">
                  <c:v>41657.406597222223</c:v>
                </c:pt>
                <c:pt idx="2266">
                  <c:v>41657.40662037037</c:v>
                </c:pt>
                <c:pt idx="2267">
                  <c:v>41657.406643518516</c:v>
                </c:pt>
                <c:pt idx="2268">
                  <c:v>41657.406666666662</c:v>
                </c:pt>
                <c:pt idx="2269">
                  <c:v>41657.406689814816</c:v>
                </c:pt>
                <c:pt idx="2270">
                  <c:v>41657.406712962962</c:v>
                </c:pt>
                <c:pt idx="2271">
                  <c:v>41657.406736111108</c:v>
                </c:pt>
                <c:pt idx="2272">
                  <c:v>41657.406759259262</c:v>
                </c:pt>
                <c:pt idx="2273">
                  <c:v>41657.406782407408</c:v>
                </c:pt>
                <c:pt idx="2274">
                  <c:v>41657.406805555554</c:v>
                </c:pt>
                <c:pt idx="2275">
                  <c:v>41657.406828703708</c:v>
                </c:pt>
                <c:pt idx="2276">
                  <c:v>41657.406851851854</c:v>
                </c:pt>
                <c:pt idx="2277">
                  <c:v>41657.406875000001</c:v>
                </c:pt>
                <c:pt idx="2278">
                  <c:v>41657.406898148147</c:v>
                </c:pt>
                <c:pt idx="2279">
                  <c:v>41657.406921296293</c:v>
                </c:pt>
                <c:pt idx="2280">
                  <c:v>41657.406944444447</c:v>
                </c:pt>
                <c:pt idx="2281">
                  <c:v>41657.406967592593</c:v>
                </c:pt>
                <c:pt idx="2282">
                  <c:v>41657.406990740739</c:v>
                </c:pt>
                <c:pt idx="2283">
                  <c:v>41657.407013888893</c:v>
                </c:pt>
                <c:pt idx="2284">
                  <c:v>41657.407037037039</c:v>
                </c:pt>
                <c:pt idx="2285">
                  <c:v>41657.407060185185</c:v>
                </c:pt>
                <c:pt idx="2286">
                  <c:v>41657.407083333332</c:v>
                </c:pt>
                <c:pt idx="2287">
                  <c:v>41657.407106481478</c:v>
                </c:pt>
                <c:pt idx="2288">
                  <c:v>41657.407129629632</c:v>
                </c:pt>
                <c:pt idx="2289">
                  <c:v>41657.407152777778</c:v>
                </c:pt>
                <c:pt idx="2290">
                  <c:v>41657.407175925924</c:v>
                </c:pt>
                <c:pt idx="2291">
                  <c:v>41657.407199074078</c:v>
                </c:pt>
                <c:pt idx="2292">
                  <c:v>41657.407222222224</c:v>
                </c:pt>
                <c:pt idx="2293">
                  <c:v>41657.40724537037</c:v>
                </c:pt>
                <c:pt idx="2294">
                  <c:v>41657.407268518517</c:v>
                </c:pt>
                <c:pt idx="2295">
                  <c:v>41657.407291666663</c:v>
                </c:pt>
                <c:pt idx="2296">
                  <c:v>41657.407314814816</c:v>
                </c:pt>
                <c:pt idx="2297">
                  <c:v>41657.407337962963</c:v>
                </c:pt>
                <c:pt idx="2298">
                  <c:v>41657.407361111109</c:v>
                </c:pt>
                <c:pt idx="2299">
                  <c:v>41657.407384259262</c:v>
                </c:pt>
                <c:pt idx="2300">
                  <c:v>41657.407407407409</c:v>
                </c:pt>
                <c:pt idx="2301">
                  <c:v>41657.407430555555</c:v>
                </c:pt>
                <c:pt idx="2302">
                  <c:v>41657.407453703701</c:v>
                </c:pt>
                <c:pt idx="2303">
                  <c:v>41657.407476851848</c:v>
                </c:pt>
                <c:pt idx="2304">
                  <c:v>41657.407500000001</c:v>
                </c:pt>
                <c:pt idx="2305">
                  <c:v>41657.407523148147</c:v>
                </c:pt>
                <c:pt idx="2306">
                  <c:v>41657.407546296294</c:v>
                </c:pt>
                <c:pt idx="2307">
                  <c:v>41657.407569444447</c:v>
                </c:pt>
                <c:pt idx="2308">
                  <c:v>41657.407592592594</c:v>
                </c:pt>
                <c:pt idx="2309">
                  <c:v>41657.40761574074</c:v>
                </c:pt>
                <c:pt idx="2310">
                  <c:v>41657.407638888893</c:v>
                </c:pt>
                <c:pt idx="2311">
                  <c:v>41657.40766203704</c:v>
                </c:pt>
                <c:pt idx="2312">
                  <c:v>41657.407685185186</c:v>
                </c:pt>
                <c:pt idx="2313">
                  <c:v>41657.407708333332</c:v>
                </c:pt>
                <c:pt idx="2314">
                  <c:v>41657.407731481479</c:v>
                </c:pt>
                <c:pt idx="2315">
                  <c:v>41657.407754629632</c:v>
                </c:pt>
                <c:pt idx="2316">
                  <c:v>41657.407777777778</c:v>
                </c:pt>
                <c:pt idx="2317">
                  <c:v>41657.407800925925</c:v>
                </c:pt>
                <c:pt idx="2318">
                  <c:v>41657.407824074078</c:v>
                </c:pt>
                <c:pt idx="2319">
                  <c:v>41657.407847222225</c:v>
                </c:pt>
                <c:pt idx="2320">
                  <c:v>41657.407870370371</c:v>
                </c:pt>
                <c:pt idx="2321">
                  <c:v>41657.407893518517</c:v>
                </c:pt>
                <c:pt idx="2322">
                  <c:v>41657.407916666663</c:v>
                </c:pt>
                <c:pt idx="2323">
                  <c:v>41657.407939814817</c:v>
                </c:pt>
                <c:pt idx="2324">
                  <c:v>41657.407962962963</c:v>
                </c:pt>
                <c:pt idx="2325">
                  <c:v>41657.407986111109</c:v>
                </c:pt>
                <c:pt idx="2326">
                  <c:v>41657.408009259263</c:v>
                </c:pt>
                <c:pt idx="2327">
                  <c:v>41657.408032407409</c:v>
                </c:pt>
                <c:pt idx="2328">
                  <c:v>41657.408055555556</c:v>
                </c:pt>
                <c:pt idx="2329">
                  <c:v>41657.408078703702</c:v>
                </c:pt>
                <c:pt idx="2330">
                  <c:v>41657.408101851848</c:v>
                </c:pt>
                <c:pt idx="2331">
                  <c:v>41657.408125000002</c:v>
                </c:pt>
                <c:pt idx="2332">
                  <c:v>41657.408148148148</c:v>
                </c:pt>
                <c:pt idx="2333">
                  <c:v>41657.408171296294</c:v>
                </c:pt>
                <c:pt idx="2334">
                  <c:v>41657.408194444448</c:v>
                </c:pt>
                <c:pt idx="2335">
                  <c:v>41657.408217592594</c:v>
                </c:pt>
                <c:pt idx="2336">
                  <c:v>41657.40824074074</c:v>
                </c:pt>
                <c:pt idx="2337">
                  <c:v>41657.408263888887</c:v>
                </c:pt>
                <c:pt idx="2338">
                  <c:v>41657.408287037033</c:v>
                </c:pt>
                <c:pt idx="2339">
                  <c:v>41657.408310185187</c:v>
                </c:pt>
                <c:pt idx="2340">
                  <c:v>41657.408333333333</c:v>
                </c:pt>
                <c:pt idx="2341">
                  <c:v>41657.408356481479</c:v>
                </c:pt>
                <c:pt idx="2342">
                  <c:v>41657.408379629633</c:v>
                </c:pt>
                <c:pt idx="2343">
                  <c:v>41657.408402777779</c:v>
                </c:pt>
                <c:pt idx="2344">
                  <c:v>41657.408425925925</c:v>
                </c:pt>
                <c:pt idx="2345">
                  <c:v>41657.408449074072</c:v>
                </c:pt>
                <c:pt idx="2346">
                  <c:v>41657.408472222218</c:v>
                </c:pt>
                <c:pt idx="2347">
                  <c:v>41657.408495370371</c:v>
                </c:pt>
                <c:pt idx="2348">
                  <c:v>41657.408518518518</c:v>
                </c:pt>
                <c:pt idx="2349">
                  <c:v>41657.408541666664</c:v>
                </c:pt>
                <c:pt idx="2350">
                  <c:v>41657.408564814818</c:v>
                </c:pt>
                <c:pt idx="2351">
                  <c:v>41657.408587962964</c:v>
                </c:pt>
                <c:pt idx="2352">
                  <c:v>41657.40861111111</c:v>
                </c:pt>
                <c:pt idx="2353">
                  <c:v>41657.408634259264</c:v>
                </c:pt>
                <c:pt idx="2354">
                  <c:v>41657.40865740741</c:v>
                </c:pt>
                <c:pt idx="2355">
                  <c:v>41657.408680555556</c:v>
                </c:pt>
                <c:pt idx="2356">
                  <c:v>41657.408703703702</c:v>
                </c:pt>
                <c:pt idx="2357">
                  <c:v>41657.408726851849</c:v>
                </c:pt>
                <c:pt idx="2358">
                  <c:v>41657.408750000002</c:v>
                </c:pt>
                <c:pt idx="2359">
                  <c:v>41657.408773148149</c:v>
                </c:pt>
                <c:pt idx="2360">
                  <c:v>41657.408796296295</c:v>
                </c:pt>
                <c:pt idx="2361">
                  <c:v>41657.408819444448</c:v>
                </c:pt>
                <c:pt idx="2362">
                  <c:v>41657.408842592595</c:v>
                </c:pt>
                <c:pt idx="2363">
                  <c:v>41657.408865740741</c:v>
                </c:pt>
                <c:pt idx="2364">
                  <c:v>41657.408888888887</c:v>
                </c:pt>
                <c:pt idx="2365">
                  <c:v>41657.408912037034</c:v>
                </c:pt>
                <c:pt idx="2366">
                  <c:v>41657.408935185187</c:v>
                </c:pt>
                <c:pt idx="2367">
                  <c:v>41657.408958333333</c:v>
                </c:pt>
                <c:pt idx="2368">
                  <c:v>41657.40898148148</c:v>
                </c:pt>
                <c:pt idx="2369">
                  <c:v>41657.409004629633</c:v>
                </c:pt>
                <c:pt idx="2370">
                  <c:v>41657.40902777778</c:v>
                </c:pt>
                <c:pt idx="2371">
                  <c:v>41657.409050925926</c:v>
                </c:pt>
                <c:pt idx="2372">
                  <c:v>41657.409074074072</c:v>
                </c:pt>
                <c:pt idx="2373">
                  <c:v>41657.409097222218</c:v>
                </c:pt>
                <c:pt idx="2374">
                  <c:v>41657.409120370372</c:v>
                </c:pt>
                <c:pt idx="2375">
                  <c:v>41657.409143518518</c:v>
                </c:pt>
                <c:pt idx="2376">
                  <c:v>41657.409166666665</c:v>
                </c:pt>
                <c:pt idx="2377">
                  <c:v>41657.409189814818</c:v>
                </c:pt>
                <c:pt idx="2378">
                  <c:v>41657.409212962964</c:v>
                </c:pt>
                <c:pt idx="2379">
                  <c:v>41657.409236111111</c:v>
                </c:pt>
                <c:pt idx="2380">
                  <c:v>41657.409259259257</c:v>
                </c:pt>
                <c:pt idx="2381">
                  <c:v>41657.409282407403</c:v>
                </c:pt>
                <c:pt idx="2382">
                  <c:v>41657.409305555557</c:v>
                </c:pt>
                <c:pt idx="2383">
                  <c:v>41657.409328703703</c:v>
                </c:pt>
                <c:pt idx="2384">
                  <c:v>41657.409351851849</c:v>
                </c:pt>
                <c:pt idx="2385">
                  <c:v>41657.409375000003</c:v>
                </c:pt>
                <c:pt idx="2386">
                  <c:v>41657.409398148149</c:v>
                </c:pt>
                <c:pt idx="2387">
                  <c:v>41657.409421296295</c:v>
                </c:pt>
                <c:pt idx="2388">
                  <c:v>41657.409444444442</c:v>
                </c:pt>
                <c:pt idx="2389">
                  <c:v>41657.409467592595</c:v>
                </c:pt>
                <c:pt idx="2390">
                  <c:v>41657.409490740742</c:v>
                </c:pt>
                <c:pt idx="2391">
                  <c:v>41657.409513888888</c:v>
                </c:pt>
                <c:pt idx="2392">
                  <c:v>41657.409537037034</c:v>
                </c:pt>
                <c:pt idx="2393">
                  <c:v>41657.409560185188</c:v>
                </c:pt>
                <c:pt idx="2394">
                  <c:v>41657.409583333334</c:v>
                </c:pt>
                <c:pt idx="2395">
                  <c:v>41657.40960648148</c:v>
                </c:pt>
                <c:pt idx="2396">
                  <c:v>41657.409629629634</c:v>
                </c:pt>
                <c:pt idx="2397">
                  <c:v>41657.40965277778</c:v>
                </c:pt>
                <c:pt idx="2398">
                  <c:v>41657.409675925926</c:v>
                </c:pt>
                <c:pt idx="2399">
                  <c:v>41657.409699074073</c:v>
                </c:pt>
                <c:pt idx="2400">
                  <c:v>41657.409722222219</c:v>
                </c:pt>
                <c:pt idx="2401">
                  <c:v>41657.409745370373</c:v>
                </c:pt>
                <c:pt idx="2402">
                  <c:v>41657.409768518519</c:v>
                </c:pt>
                <c:pt idx="2403">
                  <c:v>41657.409791666665</c:v>
                </c:pt>
                <c:pt idx="2404">
                  <c:v>41657.409814814819</c:v>
                </c:pt>
                <c:pt idx="2405">
                  <c:v>41657.409837962965</c:v>
                </c:pt>
                <c:pt idx="2406">
                  <c:v>41657.409861111111</c:v>
                </c:pt>
                <c:pt idx="2407">
                  <c:v>41657.409884259258</c:v>
                </c:pt>
                <c:pt idx="2408">
                  <c:v>41657.409907407404</c:v>
                </c:pt>
                <c:pt idx="2409">
                  <c:v>41657.409930555557</c:v>
                </c:pt>
                <c:pt idx="2410">
                  <c:v>41657.409953703704</c:v>
                </c:pt>
                <c:pt idx="2411">
                  <c:v>41657.40997685185</c:v>
                </c:pt>
                <c:pt idx="2412">
                  <c:v>41657.410000000003</c:v>
                </c:pt>
                <c:pt idx="2413">
                  <c:v>41657.41002314815</c:v>
                </c:pt>
                <c:pt idx="2414">
                  <c:v>41657.410046296296</c:v>
                </c:pt>
                <c:pt idx="2415">
                  <c:v>41657.410069444442</c:v>
                </c:pt>
                <c:pt idx="2416">
                  <c:v>41657.410092592589</c:v>
                </c:pt>
                <c:pt idx="2417">
                  <c:v>41657.410115740742</c:v>
                </c:pt>
                <c:pt idx="2418">
                  <c:v>41657.410138888888</c:v>
                </c:pt>
                <c:pt idx="2419">
                  <c:v>41657.410162037035</c:v>
                </c:pt>
                <c:pt idx="2420">
                  <c:v>41657.410185185188</c:v>
                </c:pt>
                <c:pt idx="2421">
                  <c:v>41657.410208333335</c:v>
                </c:pt>
                <c:pt idx="2422">
                  <c:v>41657.410231481481</c:v>
                </c:pt>
                <c:pt idx="2423">
                  <c:v>41657.410254629627</c:v>
                </c:pt>
                <c:pt idx="2424">
                  <c:v>41657.410277777773</c:v>
                </c:pt>
                <c:pt idx="2425">
                  <c:v>41657.410300925927</c:v>
                </c:pt>
                <c:pt idx="2426">
                  <c:v>41657.410324074073</c:v>
                </c:pt>
                <c:pt idx="2427">
                  <c:v>41657.41034722222</c:v>
                </c:pt>
                <c:pt idx="2428">
                  <c:v>41657.410370370373</c:v>
                </c:pt>
                <c:pt idx="2429">
                  <c:v>41657.410393518519</c:v>
                </c:pt>
                <c:pt idx="2430">
                  <c:v>41657.410416666666</c:v>
                </c:pt>
                <c:pt idx="2431">
                  <c:v>41657.410439814819</c:v>
                </c:pt>
                <c:pt idx="2432">
                  <c:v>41657.410462962966</c:v>
                </c:pt>
                <c:pt idx="2433">
                  <c:v>41657.410486111112</c:v>
                </c:pt>
                <c:pt idx="2434">
                  <c:v>41657.410509259258</c:v>
                </c:pt>
                <c:pt idx="2435">
                  <c:v>41657.410532407404</c:v>
                </c:pt>
                <c:pt idx="2436">
                  <c:v>41657.410555555558</c:v>
                </c:pt>
                <c:pt idx="2437">
                  <c:v>41657.410578703704</c:v>
                </c:pt>
                <c:pt idx="2438">
                  <c:v>41657.410601851851</c:v>
                </c:pt>
                <c:pt idx="2439">
                  <c:v>41657.410625000004</c:v>
                </c:pt>
                <c:pt idx="2440">
                  <c:v>41657.41064814815</c:v>
                </c:pt>
                <c:pt idx="2441">
                  <c:v>41657.410671296297</c:v>
                </c:pt>
                <c:pt idx="2442">
                  <c:v>41657.410694444443</c:v>
                </c:pt>
                <c:pt idx="2443">
                  <c:v>41657.410717592589</c:v>
                </c:pt>
                <c:pt idx="2444">
                  <c:v>41657.410740740743</c:v>
                </c:pt>
                <c:pt idx="2445">
                  <c:v>41657.410763888889</c:v>
                </c:pt>
                <c:pt idx="2446">
                  <c:v>41657.410787037035</c:v>
                </c:pt>
                <c:pt idx="2447">
                  <c:v>41657.410810185189</c:v>
                </c:pt>
                <c:pt idx="2448">
                  <c:v>41657.410833333335</c:v>
                </c:pt>
                <c:pt idx="2449">
                  <c:v>41657.410856481481</c:v>
                </c:pt>
                <c:pt idx="2450">
                  <c:v>41657.410879629628</c:v>
                </c:pt>
                <c:pt idx="2451">
                  <c:v>41657.410902777774</c:v>
                </c:pt>
                <c:pt idx="2452">
                  <c:v>41657.410925925928</c:v>
                </c:pt>
                <c:pt idx="2453">
                  <c:v>41657.410949074074</c:v>
                </c:pt>
                <c:pt idx="2454">
                  <c:v>41657.41097222222</c:v>
                </c:pt>
                <c:pt idx="2455">
                  <c:v>41657.410995370374</c:v>
                </c:pt>
                <c:pt idx="2456">
                  <c:v>41657.41101851852</c:v>
                </c:pt>
                <c:pt idx="2457">
                  <c:v>41657.411041666666</c:v>
                </c:pt>
                <c:pt idx="2458">
                  <c:v>41657.411064814813</c:v>
                </c:pt>
                <c:pt idx="2459">
                  <c:v>41657.411087962959</c:v>
                </c:pt>
                <c:pt idx="2460">
                  <c:v>41657.411111111112</c:v>
                </c:pt>
                <c:pt idx="2461">
                  <c:v>41657.411134259259</c:v>
                </c:pt>
                <c:pt idx="2462">
                  <c:v>41657.411157407405</c:v>
                </c:pt>
                <c:pt idx="2463">
                  <c:v>41657.411180555559</c:v>
                </c:pt>
                <c:pt idx="2464">
                  <c:v>41657.411203703705</c:v>
                </c:pt>
                <c:pt idx="2465">
                  <c:v>41657.411226851851</c:v>
                </c:pt>
                <c:pt idx="2466">
                  <c:v>41657.411249999997</c:v>
                </c:pt>
                <c:pt idx="2467">
                  <c:v>41657.411273148144</c:v>
                </c:pt>
                <c:pt idx="2468">
                  <c:v>41657.411296296297</c:v>
                </c:pt>
                <c:pt idx="2469">
                  <c:v>41657.411319444444</c:v>
                </c:pt>
                <c:pt idx="2470">
                  <c:v>41657.41134259259</c:v>
                </c:pt>
                <c:pt idx="2471">
                  <c:v>41657.411365740743</c:v>
                </c:pt>
                <c:pt idx="2472">
                  <c:v>41657.41138888889</c:v>
                </c:pt>
                <c:pt idx="2473">
                  <c:v>41657.411412037036</c:v>
                </c:pt>
                <c:pt idx="2474">
                  <c:v>41657.411435185189</c:v>
                </c:pt>
                <c:pt idx="2475">
                  <c:v>41657.411458333336</c:v>
                </c:pt>
                <c:pt idx="2476">
                  <c:v>41657.411481481482</c:v>
                </c:pt>
                <c:pt idx="2477">
                  <c:v>41657.411504629628</c:v>
                </c:pt>
                <c:pt idx="2478">
                  <c:v>41657.411527777775</c:v>
                </c:pt>
                <c:pt idx="2479">
                  <c:v>41657.411550925928</c:v>
                </c:pt>
                <c:pt idx="2480">
                  <c:v>41657.411574074074</c:v>
                </c:pt>
                <c:pt idx="2481">
                  <c:v>41657.411597222221</c:v>
                </c:pt>
                <c:pt idx="2482">
                  <c:v>41657.411620370374</c:v>
                </c:pt>
                <c:pt idx="2483">
                  <c:v>41657.411643518521</c:v>
                </c:pt>
                <c:pt idx="2484">
                  <c:v>41657.411666666667</c:v>
                </c:pt>
                <c:pt idx="2485">
                  <c:v>41657.411689814813</c:v>
                </c:pt>
                <c:pt idx="2486">
                  <c:v>41657.411712962959</c:v>
                </c:pt>
                <c:pt idx="2487">
                  <c:v>41657.411736111113</c:v>
                </c:pt>
                <c:pt idx="2488">
                  <c:v>41657.411759259259</c:v>
                </c:pt>
                <c:pt idx="2489">
                  <c:v>41657.411782407406</c:v>
                </c:pt>
                <c:pt idx="2490">
                  <c:v>41657.411805555559</c:v>
                </c:pt>
                <c:pt idx="2491">
                  <c:v>41657.411828703705</c:v>
                </c:pt>
                <c:pt idx="2492">
                  <c:v>41657.411851851852</c:v>
                </c:pt>
                <c:pt idx="2493">
                  <c:v>41657.411874999998</c:v>
                </c:pt>
                <c:pt idx="2494">
                  <c:v>41657.411898148144</c:v>
                </c:pt>
                <c:pt idx="2495">
                  <c:v>41657.411921296298</c:v>
                </c:pt>
                <c:pt idx="2496">
                  <c:v>41657.411944444444</c:v>
                </c:pt>
                <c:pt idx="2497">
                  <c:v>41657.41196759259</c:v>
                </c:pt>
                <c:pt idx="2498">
                  <c:v>41657.411990740744</c:v>
                </c:pt>
                <c:pt idx="2499">
                  <c:v>41657.41201388889</c:v>
                </c:pt>
                <c:pt idx="2500">
                  <c:v>41657.412037037036</c:v>
                </c:pt>
                <c:pt idx="2501">
                  <c:v>41657.412060185183</c:v>
                </c:pt>
                <c:pt idx="2502">
                  <c:v>41657.412083333329</c:v>
                </c:pt>
                <c:pt idx="2503">
                  <c:v>41657.412106481483</c:v>
                </c:pt>
                <c:pt idx="2504">
                  <c:v>41657.412129629629</c:v>
                </c:pt>
                <c:pt idx="2505">
                  <c:v>41657.412152777775</c:v>
                </c:pt>
                <c:pt idx="2506">
                  <c:v>41657.412175925929</c:v>
                </c:pt>
                <c:pt idx="2507">
                  <c:v>41657.412199074075</c:v>
                </c:pt>
                <c:pt idx="2508">
                  <c:v>41657.412222222221</c:v>
                </c:pt>
                <c:pt idx="2509">
                  <c:v>41657.412245370375</c:v>
                </c:pt>
                <c:pt idx="2510">
                  <c:v>41657.412268518521</c:v>
                </c:pt>
                <c:pt idx="2511">
                  <c:v>41657.412291666667</c:v>
                </c:pt>
                <c:pt idx="2512">
                  <c:v>41657.412314814814</c:v>
                </c:pt>
                <c:pt idx="2513">
                  <c:v>41657.41233796296</c:v>
                </c:pt>
                <c:pt idx="2514">
                  <c:v>41657.412361111114</c:v>
                </c:pt>
                <c:pt idx="2515">
                  <c:v>41657.41238425926</c:v>
                </c:pt>
                <c:pt idx="2516">
                  <c:v>41657.412407407406</c:v>
                </c:pt>
                <c:pt idx="2517">
                  <c:v>41657.41243055556</c:v>
                </c:pt>
                <c:pt idx="2518">
                  <c:v>41657.412453703706</c:v>
                </c:pt>
                <c:pt idx="2519">
                  <c:v>41657.412476851852</c:v>
                </c:pt>
                <c:pt idx="2520">
                  <c:v>41657.412499999999</c:v>
                </c:pt>
                <c:pt idx="2521">
                  <c:v>41657.412523148145</c:v>
                </c:pt>
                <c:pt idx="2522">
                  <c:v>41657.412546296298</c:v>
                </c:pt>
                <c:pt idx="2523">
                  <c:v>41657.412569444445</c:v>
                </c:pt>
                <c:pt idx="2524">
                  <c:v>41657.412592592591</c:v>
                </c:pt>
                <c:pt idx="2525">
                  <c:v>41657.412615740745</c:v>
                </c:pt>
                <c:pt idx="2526">
                  <c:v>41657.412638888891</c:v>
                </c:pt>
                <c:pt idx="2527">
                  <c:v>41657.412662037037</c:v>
                </c:pt>
                <c:pt idx="2528">
                  <c:v>41657.412685185183</c:v>
                </c:pt>
                <c:pt idx="2529">
                  <c:v>41657.41270833333</c:v>
                </c:pt>
                <c:pt idx="2530">
                  <c:v>41657.412731481483</c:v>
                </c:pt>
                <c:pt idx="2531">
                  <c:v>41657.412754629629</c:v>
                </c:pt>
                <c:pt idx="2532">
                  <c:v>41657.412777777776</c:v>
                </c:pt>
                <c:pt idx="2533">
                  <c:v>41657.412800925929</c:v>
                </c:pt>
                <c:pt idx="2534">
                  <c:v>41657.412824074076</c:v>
                </c:pt>
                <c:pt idx="2535">
                  <c:v>41657.412847222222</c:v>
                </c:pt>
                <c:pt idx="2536">
                  <c:v>41657.412870370368</c:v>
                </c:pt>
                <c:pt idx="2537">
                  <c:v>41657.412893518514</c:v>
                </c:pt>
                <c:pt idx="2538">
                  <c:v>41657.412916666668</c:v>
                </c:pt>
                <c:pt idx="2539">
                  <c:v>41657.412939814814</c:v>
                </c:pt>
                <c:pt idx="2540">
                  <c:v>41657.412962962961</c:v>
                </c:pt>
                <c:pt idx="2541">
                  <c:v>41657.412986111114</c:v>
                </c:pt>
                <c:pt idx="2542">
                  <c:v>41657.41300925926</c:v>
                </c:pt>
                <c:pt idx="2543">
                  <c:v>41657.413032407407</c:v>
                </c:pt>
                <c:pt idx="2544">
                  <c:v>41657.413055555553</c:v>
                </c:pt>
                <c:pt idx="2545">
                  <c:v>41657.413078703699</c:v>
                </c:pt>
                <c:pt idx="2546">
                  <c:v>41657.413101851853</c:v>
                </c:pt>
                <c:pt idx="2547">
                  <c:v>41657.413124999999</c:v>
                </c:pt>
                <c:pt idx="2548">
                  <c:v>41657.413148148145</c:v>
                </c:pt>
                <c:pt idx="2549">
                  <c:v>41657.413171296299</c:v>
                </c:pt>
                <c:pt idx="2550">
                  <c:v>41657.413194444445</c:v>
                </c:pt>
                <c:pt idx="2551">
                  <c:v>41657.413217592592</c:v>
                </c:pt>
                <c:pt idx="2552">
                  <c:v>41657.413240740745</c:v>
                </c:pt>
                <c:pt idx="2553">
                  <c:v>41657.413263888891</c:v>
                </c:pt>
                <c:pt idx="2554">
                  <c:v>41657.413287037038</c:v>
                </c:pt>
                <c:pt idx="2555">
                  <c:v>41657.413310185184</c:v>
                </c:pt>
                <c:pt idx="2556">
                  <c:v>41657.41333333333</c:v>
                </c:pt>
                <c:pt idx="2557">
                  <c:v>41657.413356481484</c:v>
                </c:pt>
                <c:pt idx="2558">
                  <c:v>41657.41337962963</c:v>
                </c:pt>
                <c:pt idx="2559">
                  <c:v>41657.413402777776</c:v>
                </c:pt>
                <c:pt idx="2560">
                  <c:v>41657.41342592593</c:v>
                </c:pt>
                <c:pt idx="2561">
                  <c:v>41657.413449074076</c:v>
                </c:pt>
                <c:pt idx="2562">
                  <c:v>41657.413472222222</c:v>
                </c:pt>
                <c:pt idx="2563">
                  <c:v>41657.413495370369</c:v>
                </c:pt>
                <c:pt idx="2564">
                  <c:v>41657.413518518515</c:v>
                </c:pt>
                <c:pt idx="2565">
                  <c:v>41657.413541666669</c:v>
                </c:pt>
                <c:pt idx="2566">
                  <c:v>41657.413564814815</c:v>
                </c:pt>
                <c:pt idx="2567">
                  <c:v>41657.413587962961</c:v>
                </c:pt>
                <c:pt idx="2568">
                  <c:v>41657.413611111115</c:v>
                </c:pt>
                <c:pt idx="2569">
                  <c:v>41657.413634259261</c:v>
                </c:pt>
                <c:pt idx="2570">
                  <c:v>41657.413657407407</c:v>
                </c:pt>
                <c:pt idx="2571">
                  <c:v>41657.413680555554</c:v>
                </c:pt>
                <c:pt idx="2572">
                  <c:v>41657.4137037037</c:v>
                </c:pt>
                <c:pt idx="2573">
                  <c:v>41657.413726851853</c:v>
                </c:pt>
                <c:pt idx="2574">
                  <c:v>41657.41375</c:v>
                </c:pt>
                <c:pt idx="2575">
                  <c:v>41657.413773148146</c:v>
                </c:pt>
                <c:pt idx="2576">
                  <c:v>41657.4137962963</c:v>
                </c:pt>
                <c:pt idx="2577">
                  <c:v>41657.413819444446</c:v>
                </c:pt>
                <c:pt idx="2578">
                  <c:v>41657.413842592592</c:v>
                </c:pt>
                <c:pt idx="2579">
                  <c:v>41657.413865740738</c:v>
                </c:pt>
                <c:pt idx="2580">
                  <c:v>41657.413888888885</c:v>
                </c:pt>
                <c:pt idx="2581">
                  <c:v>41657.413912037038</c:v>
                </c:pt>
                <c:pt idx="2582">
                  <c:v>41657.413935185185</c:v>
                </c:pt>
                <c:pt idx="2583">
                  <c:v>41657.413958333331</c:v>
                </c:pt>
                <c:pt idx="2584">
                  <c:v>41657.413981481484</c:v>
                </c:pt>
                <c:pt idx="2585">
                  <c:v>41657.414004629631</c:v>
                </c:pt>
                <c:pt idx="2586">
                  <c:v>41657.414027777777</c:v>
                </c:pt>
                <c:pt idx="2587">
                  <c:v>41657.414050925923</c:v>
                </c:pt>
                <c:pt idx="2588">
                  <c:v>41657.414074074077</c:v>
                </c:pt>
                <c:pt idx="2589">
                  <c:v>41657.414097222223</c:v>
                </c:pt>
                <c:pt idx="2590">
                  <c:v>41657.414120370369</c:v>
                </c:pt>
                <c:pt idx="2591">
                  <c:v>41657.414143518516</c:v>
                </c:pt>
                <c:pt idx="2592">
                  <c:v>41657.414166666669</c:v>
                </c:pt>
                <c:pt idx="2593">
                  <c:v>41657.414189814815</c:v>
                </c:pt>
                <c:pt idx="2594">
                  <c:v>41657.414212962962</c:v>
                </c:pt>
                <c:pt idx="2595">
                  <c:v>41657.414236111115</c:v>
                </c:pt>
                <c:pt idx="2596">
                  <c:v>41657.414259259262</c:v>
                </c:pt>
                <c:pt idx="2597">
                  <c:v>41657.414282407408</c:v>
                </c:pt>
                <c:pt idx="2598">
                  <c:v>41657.414305555554</c:v>
                </c:pt>
                <c:pt idx="2599">
                  <c:v>41657.4143287037</c:v>
                </c:pt>
                <c:pt idx="2600">
                  <c:v>41657.414351851854</c:v>
                </c:pt>
                <c:pt idx="2601">
                  <c:v>41657.414375</c:v>
                </c:pt>
                <c:pt idx="2602">
                  <c:v>41657.414398148147</c:v>
                </c:pt>
                <c:pt idx="2603">
                  <c:v>41657.4144212963</c:v>
                </c:pt>
                <c:pt idx="2604">
                  <c:v>41657.414444444446</c:v>
                </c:pt>
                <c:pt idx="2605">
                  <c:v>41657.414467592593</c:v>
                </c:pt>
                <c:pt idx="2606">
                  <c:v>41657.414490740739</c:v>
                </c:pt>
                <c:pt idx="2607">
                  <c:v>41657.414513888885</c:v>
                </c:pt>
                <c:pt idx="2608">
                  <c:v>41657.414537037039</c:v>
                </c:pt>
                <c:pt idx="2609">
                  <c:v>41657.414560185185</c:v>
                </c:pt>
                <c:pt idx="2610">
                  <c:v>41657.414583333331</c:v>
                </c:pt>
                <c:pt idx="2611">
                  <c:v>41657.414606481485</c:v>
                </c:pt>
                <c:pt idx="2612">
                  <c:v>41657.414629629631</c:v>
                </c:pt>
                <c:pt idx="2613">
                  <c:v>41657.414652777778</c:v>
                </c:pt>
                <c:pt idx="2614">
                  <c:v>41657.414675925924</c:v>
                </c:pt>
                <c:pt idx="2615">
                  <c:v>41657.41469907407</c:v>
                </c:pt>
                <c:pt idx="2616">
                  <c:v>41657.414722222224</c:v>
                </c:pt>
                <c:pt idx="2617">
                  <c:v>41657.41474537037</c:v>
                </c:pt>
                <c:pt idx="2618">
                  <c:v>41657.414768518516</c:v>
                </c:pt>
                <c:pt idx="2619">
                  <c:v>41657.41479166667</c:v>
                </c:pt>
                <c:pt idx="2620">
                  <c:v>41657.414814814816</c:v>
                </c:pt>
                <c:pt idx="2621">
                  <c:v>41657.414837962962</c:v>
                </c:pt>
                <c:pt idx="2622">
                  <c:v>41657.414861111109</c:v>
                </c:pt>
                <c:pt idx="2623">
                  <c:v>41657.414884259255</c:v>
                </c:pt>
                <c:pt idx="2624">
                  <c:v>41657.414907407408</c:v>
                </c:pt>
                <c:pt idx="2625">
                  <c:v>41657.414930555555</c:v>
                </c:pt>
                <c:pt idx="2626">
                  <c:v>41657.414953703701</c:v>
                </c:pt>
                <c:pt idx="2627">
                  <c:v>41657.414976851855</c:v>
                </c:pt>
                <c:pt idx="2628">
                  <c:v>41657.415000000001</c:v>
                </c:pt>
                <c:pt idx="2629">
                  <c:v>41657.415023148147</c:v>
                </c:pt>
                <c:pt idx="2630">
                  <c:v>41657.415046296301</c:v>
                </c:pt>
                <c:pt idx="2631">
                  <c:v>41657.415069444447</c:v>
                </c:pt>
                <c:pt idx="2632">
                  <c:v>41657.415092592593</c:v>
                </c:pt>
                <c:pt idx="2633">
                  <c:v>41657.41511574074</c:v>
                </c:pt>
                <c:pt idx="2634">
                  <c:v>41657.415138888886</c:v>
                </c:pt>
                <c:pt idx="2635">
                  <c:v>41657.415162037039</c:v>
                </c:pt>
                <c:pt idx="2636">
                  <c:v>41657.415185185186</c:v>
                </c:pt>
                <c:pt idx="2637">
                  <c:v>41657.415208333332</c:v>
                </c:pt>
                <c:pt idx="2638">
                  <c:v>41657.415231481486</c:v>
                </c:pt>
                <c:pt idx="2639">
                  <c:v>41657.415254629632</c:v>
                </c:pt>
                <c:pt idx="2640">
                  <c:v>41657.415277777778</c:v>
                </c:pt>
                <c:pt idx="2641">
                  <c:v>41657.415300925924</c:v>
                </c:pt>
                <c:pt idx="2642">
                  <c:v>41657.415324074071</c:v>
                </c:pt>
                <c:pt idx="2643">
                  <c:v>41657.415347222224</c:v>
                </c:pt>
                <c:pt idx="2644">
                  <c:v>41657.415370370371</c:v>
                </c:pt>
                <c:pt idx="2645">
                  <c:v>41657.415393518517</c:v>
                </c:pt>
                <c:pt idx="2646">
                  <c:v>41657.41541666667</c:v>
                </c:pt>
                <c:pt idx="2647">
                  <c:v>41657.415439814817</c:v>
                </c:pt>
                <c:pt idx="2648">
                  <c:v>41657.415462962963</c:v>
                </c:pt>
                <c:pt idx="2649">
                  <c:v>41657.415486111109</c:v>
                </c:pt>
                <c:pt idx="2650">
                  <c:v>41657.415509259255</c:v>
                </c:pt>
                <c:pt idx="2651">
                  <c:v>41657.415532407409</c:v>
                </c:pt>
                <c:pt idx="2652">
                  <c:v>41657.415555555555</c:v>
                </c:pt>
                <c:pt idx="2653">
                  <c:v>41657.415578703702</c:v>
                </c:pt>
                <c:pt idx="2654">
                  <c:v>41657.415601851855</c:v>
                </c:pt>
                <c:pt idx="2655">
                  <c:v>41657.415625000001</c:v>
                </c:pt>
                <c:pt idx="2656">
                  <c:v>41657.415648148148</c:v>
                </c:pt>
                <c:pt idx="2657">
                  <c:v>41657.415671296294</c:v>
                </c:pt>
                <c:pt idx="2658">
                  <c:v>41657.41569444444</c:v>
                </c:pt>
                <c:pt idx="2659">
                  <c:v>41657.415717592594</c:v>
                </c:pt>
                <c:pt idx="2660">
                  <c:v>41657.41574074074</c:v>
                </c:pt>
                <c:pt idx="2661">
                  <c:v>41657.415763888886</c:v>
                </c:pt>
                <c:pt idx="2662">
                  <c:v>41657.41578703704</c:v>
                </c:pt>
                <c:pt idx="2663">
                  <c:v>41657.415810185186</c:v>
                </c:pt>
                <c:pt idx="2664">
                  <c:v>41657.415833333333</c:v>
                </c:pt>
                <c:pt idx="2665">
                  <c:v>41657.415856481479</c:v>
                </c:pt>
                <c:pt idx="2666">
                  <c:v>41657.415879629625</c:v>
                </c:pt>
                <c:pt idx="2667">
                  <c:v>41657.415902777779</c:v>
                </c:pt>
                <c:pt idx="2668">
                  <c:v>41657.415925925925</c:v>
                </c:pt>
                <c:pt idx="2669">
                  <c:v>41657.415949074071</c:v>
                </c:pt>
                <c:pt idx="2670">
                  <c:v>41657.415972222225</c:v>
                </c:pt>
                <c:pt idx="2671">
                  <c:v>41657.415995370371</c:v>
                </c:pt>
                <c:pt idx="2672">
                  <c:v>41657.416018518517</c:v>
                </c:pt>
                <c:pt idx="2673">
                  <c:v>41657.416041666671</c:v>
                </c:pt>
                <c:pt idx="2674">
                  <c:v>41657.416064814817</c:v>
                </c:pt>
                <c:pt idx="2675">
                  <c:v>41657.416087962964</c:v>
                </c:pt>
                <c:pt idx="2676">
                  <c:v>41657.41611111111</c:v>
                </c:pt>
                <c:pt idx="2677">
                  <c:v>41657.416134259256</c:v>
                </c:pt>
                <c:pt idx="2678">
                  <c:v>41657.41615740741</c:v>
                </c:pt>
                <c:pt idx="2679">
                  <c:v>41657.416180555556</c:v>
                </c:pt>
                <c:pt idx="2680">
                  <c:v>41657.416203703702</c:v>
                </c:pt>
                <c:pt idx="2681">
                  <c:v>41657.416226851856</c:v>
                </c:pt>
                <c:pt idx="2682">
                  <c:v>41657.416250000002</c:v>
                </c:pt>
                <c:pt idx="2683">
                  <c:v>41657.416273148148</c:v>
                </c:pt>
                <c:pt idx="2684">
                  <c:v>41657.416296296295</c:v>
                </c:pt>
                <c:pt idx="2685">
                  <c:v>41657.416319444441</c:v>
                </c:pt>
                <c:pt idx="2686">
                  <c:v>41657.416342592594</c:v>
                </c:pt>
                <c:pt idx="2687">
                  <c:v>41657.416365740741</c:v>
                </c:pt>
                <c:pt idx="2688">
                  <c:v>41657.416388888887</c:v>
                </c:pt>
                <c:pt idx="2689">
                  <c:v>41657.416412037041</c:v>
                </c:pt>
                <c:pt idx="2690">
                  <c:v>41657.416435185187</c:v>
                </c:pt>
                <c:pt idx="2691">
                  <c:v>41657.416458333333</c:v>
                </c:pt>
                <c:pt idx="2692">
                  <c:v>41657.416481481479</c:v>
                </c:pt>
                <c:pt idx="2693">
                  <c:v>41657.416504629626</c:v>
                </c:pt>
                <c:pt idx="2694">
                  <c:v>41657.416527777779</c:v>
                </c:pt>
                <c:pt idx="2695">
                  <c:v>41657.416550925926</c:v>
                </c:pt>
                <c:pt idx="2696">
                  <c:v>41657.416574074072</c:v>
                </c:pt>
                <c:pt idx="2697">
                  <c:v>41657.416597222225</c:v>
                </c:pt>
                <c:pt idx="2698">
                  <c:v>41657.416620370372</c:v>
                </c:pt>
                <c:pt idx="2699">
                  <c:v>41657.416643518518</c:v>
                </c:pt>
                <c:pt idx="2700">
                  <c:v>41657.416666666664</c:v>
                </c:pt>
                <c:pt idx="2701">
                  <c:v>41657.416689814811</c:v>
                </c:pt>
                <c:pt idx="2702">
                  <c:v>41657.416712962964</c:v>
                </c:pt>
                <c:pt idx="2703">
                  <c:v>41657.41673611111</c:v>
                </c:pt>
                <c:pt idx="2704">
                  <c:v>41657.416759259257</c:v>
                </c:pt>
                <c:pt idx="2705">
                  <c:v>41657.41678240741</c:v>
                </c:pt>
                <c:pt idx="2706">
                  <c:v>41657.416805555556</c:v>
                </c:pt>
                <c:pt idx="2707">
                  <c:v>41657.416828703703</c:v>
                </c:pt>
                <c:pt idx="2708">
                  <c:v>41657.416851851856</c:v>
                </c:pt>
                <c:pt idx="2709">
                  <c:v>41657.416875000003</c:v>
                </c:pt>
                <c:pt idx="2710">
                  <c:v>41657.416898148149</c:v>
                </c:pt>
                <c:pt idx="2711">
                  <c:v>41657.416921296295</c:v>
                </c:pt>
                <c:pt idx="2712">
                  <c:v>41657.416944444441</c:v>
                </c:pt>
                <c:pt idx="2713">
                  <c:v>41657.416967592595</c:v>
                </c:pt>
                <c:pt idx="2714">
                  <c:v>41657.416990740741</c:v>
                </c:pt>
                <c:pt idx="2715">
                  <c:v>41657.417013888888</c:v>
                </c:pt>
                <c:pt idx="2716">
                  <c:v>41657.417037037041</c:v>
                </c:pt>
                <c:pt idx="2717">
                  <c:v>41657.417060185187</c:v>
                </c:pt>
                <c:pt idx="2718">
                  <c:v>41657.417083333334</c:v>
                </c:pt>
                <c:pt idx="2719">
                  <c:v>41657.41710648148</c:v>
                </c:pt>
                <c:pt idx="2720">
                  <c:v>41657.417129629626</c:v>
                </c:pt>
                <c:pt idx="2721">
                  <c:v>41657.41715277778</c:v>
                </c:pt>
                <c:pt idx="2722">
                  <c:v>41657.417175925926</c:v>
                </c:pt>
                <c:pt idx="2723">
                  <c:v>41657.417199074072</c:v>
                </c:pt>
                <c:pt idx="2724">
                  <c:v>41657.417222222226</c:v>
                </c:pt>
                <c:pt idx="2725">
                  <c:v>41657.417245370372</c:v>
                </c:pt>
                <c:pt idx="2726">
                  <c:v>41657.417268518519</c:v>
                </c:pt>
                <c:pt idx="2727">
                  <c:v>41657.417291666665</c:v>
                </c:pt>
                <c:pt idx="2728">
                  <c:v>41657.417314814811</c:v>
                </c:pt>
                <c:pt idx="2729">
                  <c:v>41657.417337962965</c:v>
                </c:pt>
                <c:pt idx="2730">
                  <c:v>41657.417361111111</c:v>
                </c:pt>
                <c:pt idx="2731">
                  <c:v>41657.417384259257</c:v>
                </c:pt>
                <c:pt idx="2732">
                  <c:v>41657.417407407411</c:v>
                </c:pt>
                <c:pt idx="2733">
                  <c:v>41657.417430555557</c:v>
                </c:pt>
                <c:pt idx="2734">
                  <c:v>41657.417453703703</c:v>
                </c:pt>
                <c:pt idx="2735">
                  <c:v>41657.41747685185</c:v>
                </c:pt>
                <c:pt idx="2736">
                  <c:v>41657.417499999996</c:v>
                </c:pt>
                <c:pt idx="2737">
                  <c:v>41657.417523148149</c:v>
                </c:pt>
                <c:pt idx="2738">
                  <c:v>41657.417546296296</c:v>
                </c:pt>
                <c:pt idx="2739">
                  <c:v>41657.417569444442</c:v>
                </c:pt>
                <c:pt idx="2740">
                  <c:v>41657.417592592596</c:v>
                </c:pt>
                <c:pt idx="2741">
                  <c:v>41657.417615740742</c:v>
                </c:pt>
                <c:pt idx="2742">
                  <c:v>41657.417638888888</c:v>
                </c:pt>
                <c:pt idx="2743">
                  <c:v>41657.417662037034</c:v>
                </c:pt>
                <c:pt idx="2744">
                  <c:v>41657.417685185181</c:v>
                </c:pt>
                <c:pt idx="2745">
                  <c:v>41657.417708333334</c:v>
                </c:pt>
                <c:pt idx="2746">
                  <c:v>41657.417731481481</c:v>
                </c:pt>
                <c:pt idx="2747">
                  <c:v>41657.417754629627</c:v>
                </c:pt>
                <c:pt idx="2748">
                  <c:v>41657.41777777778</c:v>
                </c:pt>
                <c:pt idx="2749">
                  <c:v>41657.417800925927</c:v>
                </c:pt>
                <c:pt idx="2750">
                  <c:v>41657.417824074073</c:v>
                </c:pt>
                <c:pt idx="2751">
                  <c:v>41657.417847222227</c:v>
                </c:pt>
                <c:pt idx="2752">
                  <c:v>41657.417870370373</c:v>
                </c:pt>
                <c:pt idx="2753">
                  <c:v>41657.417893518519</c:v>
                </c:pt>
                <c:pt idx="2754">
                  <c:v>41657.417916666665</c:v>
                </c:pt>
                <c:pt idx="2755">
                  <c:v>41657.417939814812</c:v>
                </c:pt>
                <c:pt idx="2756">
                  <c:v>41657.417962962965</c:v>
                </c:pt>
                <c:pt idx="2757">
                  <c:v>41657.417986111112</c:v>
                </c:pt>
                <c:pt idx="2758">
                  <c:v>41657.418009259258</c:v>
                </c:pt>
                <c:pt idx="2759">
                  <c:v>41657.418032407411</c:v>
                </c:pt>
                <c:pt idx="2760">
                  <c:v>41657.418055555558</c:v>
                </c:pt>
                <c:pt idx="2761">
                  <c:v>41657.418078703704</c:v>
                </c:pt>
                <c:pt idx="2762">
                  <c:v>41657.41810185185</c:v>
                </c:pt>
                <c:pt idx="2763">
                  <c:v>41657.418124999997</c:v>
                </c:pt>
                <c:pt idx="2764">
                  <c:v>41657.41814814815</c:v>
                </c:pt>
                <c:pt idx="2765">
                  <c:v>41657.418171296296</c:v>
                </c:pt>
                <c:pt idx="2766">
                  <c:v>41657.418194444443</c:v>
                </c:pt>
                <c:pt idx="2767">
                  <c:v>41657.418217592596</c:v>
                </c:pt>
                <c:pt idx="2768">
                  <c:v>41657.418240740742</c:v>
                </c:pt>
                <c:pt idx="2769">
                  <c:v>41657.418263888889</c:v>
                </c:pt>
                <c:pt idx="2770">
                  <c:v>41657.418287037035</c:v>
                </c:pt>
                <c:pt idx="2771">
                  <c:v>41657.418310185181</c:v>
                </c:pt>
                <c:pt idx="2772">
                  <c:v>41657.418333333335</c:v>
                </c:pt>
                <c:pt idx="2773">
                  <c:v>41657.418356481481</c:v>
                </c:pt>
                <c:pt idx="2774">
                  <c:v>41657.418379629627</c:v>
                </c:pt>
                <c:pt idx="2775">
                  <c:v>41657.418402777781</c:v>
                </c:pt>
                <c:pt idx="2776">
                  <c:v>41657.418425925927</c:v>
                </c:pt>
                <c:pt idx="2777">
                  <c:v>41657.418449074074</c:v>
                </c:pt>
                <c:pt idx="2778">
                  <c:v>41657.41847222222</c:v>
                </c:pt>
                <c:pt idx="2779">
                  <c:v>41657.418495370366</c:v>
                </c:pt>
                <c:pt idx="2780">
                  <c:v>41657.41851851852</c:v>
                </c:pt>
                <c:pt idx="2781">
                  <c:v>41657.418541666666</c:v>
                </c:pt>
                <c:pt idx="2782">
                  <c:v>41657.418564814812</c:v>
                </c:pt>
                <c:pt idx="2783">
                  <c:v>41657.418587962966</c:v>
                </c:pt>
                <c:pt idx="2784">
                  <c:v>41657.418611111112</c:v>
                </c:pt>
                <c:pt idx="2785">
                  <c:v>41657.418634259258</c:v>
                </c:pt>
                <c:pt idx="2786">
                  <c:v>41657.418657407405</c:v>
                </c:pt>
                <c:pt idx="2787">
                  <c:v>41657.418680555558</c:v>
                </c:pt>
                <c:pt idx="2788">
                  <c:v>41657.418703703705</c:v>
                </c:pt>
                <c:pt idx="2789">
                  <c:v>41657.418726851851</c:v>
                </c:pt>
                <c:pt idx="2790">
                  <c:v>41657.418749999997</c:v>
                </c:pt>
                <c:pt idx="2791">
                  <c:v>41657.418773148151</c:v>
                </c:pt>
                <c:pt idx="2792">
                  <c:v>41657.418796296297</c:v>
                </c:pt>
                <c:pt idx="2793">
                  <c:v>41657.418819444443</c:v>
                </c:pt>
                <c:pt idx="2794">
                  <c:v>41657.418842592597</c:v>
                </c:pt>
                <c:pt idx="2795">
                  <c:v>41657.418865740743</c:v>
                </c:pt>
                <c:pt idx="2796">
                  <c:v>41657.418888888889</c:v>
                </c:pt>
                <c:pt idx="2797">
                  <c:v>41657.418912037036</c:v>
                </c:pt>
                <c:pt idx="2798">
                  <c:v>41657.418935185182</c:v>
                </c:pt>
                <c:pt idx="2799">
                  <c:v>41657.418958333335</c:v>
                </c:pt>
                <c:pt idx="2800">
                  <c:v>41657.418981481482</c:v>
                </c:pt>
                <c:pt idx="2801">
                  <c:v>41657.419004629628</c:v>
                </c:pt>
                <c:pt idx="2802">
                  <c:v>41657.419027777782</c:v>
                </c:pt>
                <c:pt idx="2803">
                  <c:v>41657.419050925928</c:v>
                </c:pt>
                <c:pt idx="2804">
                  <c:v>41657.419074074074</c:v>
                </c:pt>
                <c:pt idx="2805">
                  <c:v>41657.41909722222</c:v>
                </c:pt>
                <c:pt idx="2806">
                  <c:v>41657.419120370367</c:v>
                </c:pt>
                <c:pt idx="2807">
                  <c:v>41657.41914351852</c:v>
                </c:pt>
                <c:pt idx="2808">
                  <c:v>41657.419166666667</c:v>
                </c:pt>
                <c:pt idx="2809">
                  <c:v>41657.419189814813</c:v>
                </c:pt>
                <c:pt idx="2810">
                  <c:v>41657.419212962966</c:v>
                </c:pt>
                <c:pt idx="2811">
                  <c:v>41657.419236111113</c:v>
                </c:pt>
                <c:pt idx="2812">
                  <c:v>41657.419259259259</c:v>
                </c:pt>
                <c:pt idx="2813">
                  <c:v>41657.419282407405</c:v>
                </c:pt>
                <c:pt idx="2814">
                  <c:v>41657.419305555552</c:v>
                </c:pt>
                <c:pt idx="2815">
                  <c:v>41657.419328703705</c:v>
                </c:pt>
                <c:pt idx="2816">
                  <c:v>41657.419351851851</c:v>
                </c:pt>
                <c:pt idx="2817">
                  <c:v>41657.419374999998</c:v>
                </c:pt>
                <c:pt idx="2818">
                  <c:v>41657.419398148151</c:v>
                </c:pt>
                <c:pt idx="2819">
                  <c:v>41657.419421296298</c:v>
                </c:pt>
                <c:pt idx="2820">
                  <c:v>41657.419444444444</c:v>
                </c:pt>
                <c:pt idx="2821">
                  <c:v>41657.41946759259</c:v>
                </c:pt>
                <c:pt idx="2822">
                  <c:v>41657.419490740736</c:v>
                </c:pt>
                <c:pt idx="2823">
                  <c:v>41657.41951388889</c:v>
                </c:pt>
                <c:pt idx="2824">
                  <c:v>41657.419537037036</c:v>
                </c:pt>
                <c:pt idx="2825">
                  <c:v>41657.419560185182</c:v>
                </c:pt>
                <c:pt idx="2826">
                  <c:v>41657.419583333336</c:v>
                </c:pt>
                <c:pt idx="2827">
                  <c:v>41657.419606481482</c:v>
                </c:pt>
                <c:pt idx="2828">
                  <c:v>41657.419629629629</c:v>
                </c:pt>
                <c:pt idx="2829">
                  <c:v>41657.419652777782</c:v>
                </c:pt>
                <c:pt idx="2830">
                  <c:v>41657.419675925928</c:v>
                </c:pt>
                <c:pt idx="2831">
                  <c:v>41657.419699074075</c:v>
                </c:pt>
                <c:pt idx="2832">
                  <c:v>41657.419722222221</c:v>
                </c:pt>
                <c:pt idx="2833">
                  <c:v>41657.419745370367</c:v>
                </c:pt>
                <c:pt idx="2834">
                  <c:v>41657.419768518521</c:v>
                </c:pt>
                <c:pt idx="2835">
                  <c:v>41657.419791666667</c:v>
                </c:pt>
                <c:pt idx="2836">
                  <c:v>41657.419814814813</c:v>
                </c:pt>
                <c:pt idx="2837">
                  <c:v>41657.419837962967</c:v>
                </c:pt>
                <c:pt idx="2838">
                  <c:v>41657.419861111113</c:v>
                </c:pt>
                <c:pt idx="2839">
                  <c:v>41657.41988425926</c:v>
                </c:pt>
                <c:pt idx="2840">
                  <c:v>41657.419907407406</c:v>
                </c:pt>
                <c:pt idx="2841">
                  <c:v>41657.419930555552</c:v>
                </c:pt>
                <c:pt idx="2842">
                  <c:v>41657.419953703706</c:v>
                </c:pt>
                <c:pt idx="2843">
                  <c:v>41657.419976851852</c:v>
                </c:pt>
                <c:pt idx="2844">
                  <c:v>41657.42</c:v>
                </c:pt>
                <c:pt idx="2845">
                  <c:v>41657.420023148152</c:v>
                </c:pt>
                <c:pt idx="2846">
                  <c:v>41657.420046296298</c:v>
                </c:pt>
                <c:pt idx="2847">
                  <c:v>41657.420069444444</c:v>
                </c:pt>
                <c:pt idx="2848">
                  <c:v>41657.420092592591</c:v>
                </c:pt>
                <c:pt idx="2849">
                  <c:v>41657.420115740737</c:v>
                </c:pt>
                <c:pt idx="2850">
                  <c:v>41657.420138888891</c:v>
                </c:pt>
                <c:pt idx="2851">
                  <c:v>41657.420162037037</c:v>
                </c:pt>
                <c:pt idx="2852">
                  <c:v>41657.420185185183</c:v>
                </c:pt>
                <c:pt idx="2853">
                  <c:v>41657.420208333337</c:v>
                </c:pt>
                <c:pt idx="2854">
                  <c:v>41657.420231481483</c:v>
                </c:pt>
                <c:pt idx="2855">
                  <c:v>41657.420254629629</c:v>
                </c:pt>
                <c:pt idx="2856">
                  <c:v>41657.420277777775</c:v>
                </c:pt>
                <c:pt idx="2857">
                  <c:v>41657.420300925922</c:v>
                </c:pt>
                <c:pt idx="2858">
                  <c:v>41657.420324074075</c:v>
                </c:pt>
                <c:pt idx="2859">
                  <c:v>41657.420347222222</c:v>
                </c:pt>
                <c:pt idx="2860">
                  <c:v>41657.420370370368</c:v>
                </c:pt>
                <c:pt idx="2861">
                  <c:v>41657.420393518521</c:v>
                </c:pt>
                <c:pt idx="2862">
                  <c:v>41657.420416666668</c:v>
                </c:pt>
                <c:pt idx="2863">
                  <c:v>41657.420439814814</c:v>
                </c:pt>
                <c:pt idx="2864">
                  <c:v>41657.42046296296</c:v>
                </c:pt>
                <c:pt idx="2865">
                  <c:v>41657.420486111107</c:v>
                </c:pt>
                <c:pt idx="2866">
                  <c:v>41657.42050925926</c:v>
                </c:pt>
                <c:pt idx="2867">
                  <c:v>41657.420532407406</c:v>
                </c:pt>
                <c:pt idx="2868">
                  <c:v>41657.420555555553</c:v>
                </c:pt>
                <c:pt idx="2869">
                  <c:v>41657.420578703706</c:v>
                </c:pt>
                <c:pt idx="2870">
                  <c:v>41657.420601851853</c:v>
                </c:pt>
                <c:pt idx="2871">
                  <c:v>41657.420624999999</c:v>
                </c:pt>
                <c:pt idx="2872">
                  <c:v>41657.420648148152</c:v>
                </c:pt>
                <c:pt idx="2873">
                  <c:v>41657.420671296299</c:v>
                </c:pt>
                <c:pt idx="2874">
                  <c:v>41657.420694444445</c:v>
                </c:pt>
                <c:pt idx="2875">
                  <c:v>41657.420717592591</c:v>
                </c:pt>
                <c:pt idx="2876">
                  <c:v>41657.420740740738</c:v>
                </c:pt>
                <c:pt idx="2877">
                  <c:v>41657.420763888891</c:v>
                </c:pt>
                <c:pt idx="2878">
                  <c:v>41657.420787037037</c:v>
                </c:pt>
                <c:pt idx="2879">
                  <c:v>41657.420810185184</c:v>
                </c:pt>
                <c:pt idx="2880">
                  <c:v>41657.420833333337</c:v>
                </c:pt>
                <c:pt idx="2881">
                  <c:v>41657.420856481483</c:v>
                </c:pt>
                <c:pt idx="2882">
                  <c:v>41657.42087962963</c:v>
                </c:pt>
                <c:pt idx="2883">
                  <c:v>41657.420902777776</c:v>
                </c:pt>
                <c:pt idx="2884">
                  <c:v>41657.420925925922</c:v>
                </c:pt>
                <c:pt idx="2885">
                  <c:v>41657.420949074076</c:v>
                </c:pt>
                <c:pt idx="2886">
                  <c:v>41657.420972222222</c:v>
                </c:pt>
                <c:pt idx="2887">
                  <c:v>41657.420995370368</c:v>
                </c:pt>
                <c:pt idx="2888">
                  <c:v>41657.421018518522</c:v>
                </c:pt>
                <c:pt idx="2889">
                  <c:v>41657.421041666668</c:v>
                </c:pt>
                <c:pt idx="2890">
                  <c:v>41657.421064814815</c:v>
                </c:pt>
                <c:pt idx="2891">
                  <c:v>41657.421087962961</c:v>
                </c:pt>
                <c:pt idx="2892">
                  <c:v>41657.421111111107</c:v>
                </c:pt>
                <c:pt idx="2893">
                  <c:v>41657.421134259261</c:v>
                </c:pt>
                <c:pt idx="2894">
                  <c:v>41657.421157407407</c:v>
                </c:pt>
                <c:pt idx="2895">
                  <c:v>41657.421180555553</c:v>
                </c:pt>
                <c:pt idx="2896">
                  <c:v>41657.421203703707</c:v>
                </c:pt>
                <c:pt idx="2897">
                  <c:v>41657.421226851853</c:v>
                </c:pt>
                <c:pt idx="2898">
                  <c:v>41657.421249999999</c:v>
                </c:pt>
                <c:pt idx="2899">
                  <c:v>41657.421273148146</c:v>
                </c:pt>
                <c:pt idx="2900">
                  <c:v>41657.421296296292</c:v>
                </c:pt>
                <c:pt idx="2901">
                  <c:v>41657.421319444446</c:v>
                </c:pt>
                <c:pt idx="2902">
                  <c:v>41657.421342592592</c:v>
                </c:pt>
                <c:pt idx="2903">
                  <c:v>41657.421365740738</c:v>
                </c:pt>
                <c:pt idx="2904">
                  <c:v>41657.421388888892</c:v>
                </c:pt>
                <c:pt idx="2905">
                  <c:v>41657.421412037038</c:v>
                </c:pt>
                <c:pt idx="2906">
                  <c:v>41657.421435185184</c:v>
                </c:pt>
                <c:pt idx="2907">
                  <c:v>41657.421458333338</c:v>
                </c:pt>
                <c:pt idx="2908">
                  <c:v>41657.421481481484</c:v>
                </c:pt>
                <c:pt idx="2909">
                  <c:v>41657.42150462963</c:v>
                </c:pt>
                <c:pt idx="2910">
                  <c:v>41657.421527777777</c:v>
                </c:pt>
                <c:pt idx="2911">
                  <c:v>41657.421550925923</c:v>
                </c:pt>
                <c:pt idx="2912">
                  <c:v>41657.421574074076</c:v>
                </c:pt>
                <c:pt idx="2913">
                  <c:v>41657.421597222223</c:v>
                </c:pt>
                <c:pt idx="2914">
                  <c:v>41657.421620370369</c:v>
                </c:pt>
                <c:pt idx="2915">
                  <c:v>41657.421643518523</c:v>
                </c:pt>
                <c:pt idx="2916">
                  <c:v>41657.421666666669</c:v>
                </c:pt>
                <c:pt idx="2917">
                  <c:v>41657.421689814815</c:v>
                </c:pt>
                <c:pt idx="2918">
                  <c:v>41657.421712962961</c:v>
                </c:pt>
                <c:pt idx="2919">
                  <c:v>41657.421736111108</c:v>
                </c:pt>
                <c:pt idx="2920">
                  <c:v>41657.421759259261</c:v>
                </c:pt>
                <c:pt idx="2921">
                  <c:v>41657.421782407408</c:v>
                </c:pt>
                <c:pt idx="2922">
                  <c:v>41657.421805555554</c:v>
                </c:pt>
                <c:pt idx="2923">
                  <c:v>41657.421828703707</c:v>
                </c:pt>
                <c:pt idx="2924">
                  <c:v>41657.421851851854</c:v>
                </c:pt>
                <c:pt idx="2925">
                  <c:v>41657.421875</c:v>
                </c:pt>
                <c:pt idx="2926">
                  <c:v>41657.421898148146</c:v>
                </c:pt>
                <c:pt idx="2927">
                  <c:v>41657.421921296293</c:v>
                </c:pt>
                <c:pt idx="2928">
                  <c:v>41657.421944444446</c:v>
                </c:pt>
                <c:pt idx="2929">
                  <c:v>41657.421967592592</c:v>
                </c:pt>
                <c:pt idx="2930">
                  <c:v>41657.421990740739</c:v>
                </c:pt>
                <c:pt idx="2931">
                  <c:v>41657.422013888892</c:v>
                </c:pt>
                <c:pt idx="2932">
                  <c:v>41657.422037037039</c:v>
                </c:pt>
                <c:pt idx="2933">
                  <c:v>41657.422060185185</c:v>
                </c:pt>
                <c:pt idx="2934">
                  <c:v>41657.422083333331</c:v>
                </c:pt>
                <c:pt idx="2935">
                  <c:v>41657.422106481477</c:v>
                </c:pt>
                <c:pt idx="2936">
                  <c:v>41657.422129629631</c:v>
                </c:pt>
                <c:pt idx="2937">
                  <c:v>41657.422152777777</c:v>
                </c:pt>
                <c:pt idx="2938">
                  <c:v>41657.422175925924</c:v>
                </c:pt>
                <c:pt idx="2939">
                  <c:v>41657.422199074077</c:v>
                </c:pt>
                <c:pt idx="2940">
                  <c:v>41657.422222222223</c:v>
                </c:pt>
                <c:pt idx="2941">
                  <c:v>41657.42224537037</c:v>
                </c:pt>
                <c:pt idx="2942">
                  <c:v>41657.422268518516</c:v>
                </c:pt>
                <c:pt idx="2943">
                  <c:v>41657.422291666662</c:v>
                </c:pt>
                <c:pt idx="2944">
                  <c:v>41657.422314814816</c:v>
                </c:pt>
                <c:pt idx="2945">
                  <c:v>41657.422337962962</c:v>
                </c:pt>
                <c:pt idx="2946">
                  <c:v>41657.422361111108</c:v>
                </c:pt>
                <c:pt idx="2947">
                  <c:v>41657.422384259262</c:v>
                </c:pt>
                <c:pt idx="2948">
                  <c:v>41657.422407407408</c:v>
                </c:pt>
                <c:pt idx="2949">
                  <c:v>41657.422430555554</c:v>
                </c:pt>
                <c:pt idx="2950">
                  <c:v>41657.422453703708</c:v>
                </c:pt>
                <c:pt idx="2951">
                  <c:v>41657.422476851854</c:v>
                </c:pt>
                <c:pt idx="2952">
                  <c:v>41657.422500000001</c:v>
                </c:pt>
                <c:pt idx="2953">
                  <c:v>41657.422523148147</c:v>
                </c:pt>
                <c:pt idx="2954">
                  <c:v>41657.422546296293</c:v>
                </c:pt>
                <c:pt idx="2955">
                  <c:v>41657.422569444447</c:v>
                </c:pt>
                <c:pt idx="2956">
                  <c:v>41657.422592592593</c:v>
                </c:pt>
                <c:pt idx="2957">
                  <c:v>41657.422615740739</c:v>
                </c:pt>
                <c:pt idx="2958">
                  <c:v>41657.422638888893</c:v>
                </c:pt>
                <c:pt idx="2959">
                  <c:v>41657.422662037039</c:v>
                </c:pt>
                <c:pt idx="2960">
                  <c:v>41657.422685185185</c:v>
                </c:pt>
                <c:pt idx="2961">
                  <c:v>41657.422708333332</c:v>
                </c:pt>
                <c:pt idx="2962">
                  <c:v>41657.422731481478</c:v>
                </c:pt>
                <c:pt idx="2963">
                  <c:v>41657.422754629632</c:v>
                </c:pt>
                <c:pt idx="2964">
                  <c:v>41657.422777777778</c:v>
                </c:pt>
                <c:pt idx="2965">
                  <c:v>41657.422800925924</c:v>
                </c:pt>
                <c:pt idx="2966">
                  <c:v>41657.422824074078</c:v>
                </c:pt>
                <c:pt idx="2967">
                  <c:v>41657.422847222224</c:v>
                </c:pt>
                <c:pt idx="2968">
                  <c:v>41657.42287037037</c:v>
                </c:pt>
                <c:pt idx="2969">
                  <c:v>41657.422893518517</c:v>
                </c:pt>
                <c:pt idx="2970">
                  <c:v>41657.422916666663</c:v>
                </c:pt>
                <c:pt idx="2971">
                  <c:v>41657.422939814816</c:v>
                </c:pt>
                <c:pt idx="2972">
                  <c:v>41657.422962962963</c:v>
                </c:pt>
                <c:pt idx="2973">
                  <c:v>41657.422986111109</c:v>
                </c:pt>
                <c:pt idx="2974">
                  <c:v>41657.423009259262</c:v>
                </c:pt>
                <c:pt idx="2975">
                  <c:v>41657.423032407409</c:v>
                </c:pt>
                <c:pt idx="2976">
                  <c:v>41657.423055555555</c:v>
                </c:pt>
                <c:pt idx="2977">
                  <c:v>41657.423078703701</c:v>
                </c:pt>
                <c:pt idx="2978">
                  <c:v>41657.423101851848</c:v>
                </c:pt>
                <c:pt idx="2979">
                  <c:v>41657.423125000001</c:v>
                </c:pt>
                <c:pt idx="2980">
                  <c:v>41657.423148148147</c:v>
                </c:pt>
                <c:pt idx="2981">
                  <c:v>41657.423171296294</c:v>
                </c:pt>
                <c:pt idx="2982">
                  <c:v>41657.423194444447</c:v>
                </c:pt>
                <c:pt idx="2983">
                  <c:v>41657.423217592594</c:v>
                </c:pt>
                <c:pt idx="2984">
                  <c:v>41657.42324074074</c:v>
                </c:pt>
                <c:pt idx="2985">
                  <c:v>41657.423263888893</c:v>
                </c:pt>
                <c:pt idx="2986">
                  <c:v>41657.42328703704</c:v>
                </c:pt>
                <c:pt idx="2987">
                  <c:v>41657.423310185186</c:v>
                </c:pt>
                <c:pt idx="2988">
                  <c:v>41657.423333333332</c:v>
                </c:pt>
                <c:pt idx="2989">
                  <c:v>41657.423356481479</c:v>
                </c:pt>
                <c:pt idx="2990">
                  <c:v>41657.423379629632</c:v>
                </c:pt>
                <c:pt idx="2991">
                  <c:v>41657.423402777778</c:v>
                </c:pt>
                <c:pt idx="2992">
                  <c:v>41657.423425925925</c:v>
                </c:pt>
                <c:pt idx="2993">
                  <c:v>41657.423449074078</c:v>
                </c:pt>
                <c:pt idx="2994">
                  <c:v>41657.423472222225</c:v>
                </c:pt>
                <c:pt idx="2995">
                  <c:v>41657.423495370371</c:v>
                </c:pt>
                <c:pt idx="2996">
                  <c:v>41657.423518518517</c:v>
                </c:pt>
                <c:pt idx="2997">
                  <c:v>41657.423541666663</c:v>
                </c:pt>
                <c:pt idx="2998">
                  <c:v>41657.423564814817</c:v>
                </c:pt>
                <c:pt idx="2999">
                  <c:v>41657.423587962963</c:v>
                </c:pt>
                <c:pt idx="3000">
                  <c:v>41657.423611111109</c:v>
                </c:pt>
                <c:pt idx="3001">
                  <c:v>41657.423634259263</c:v>
                </c:pt>
                <c:pt idx="3002">
                  <c:v>41657.423657407409</c:v>
                </c:pt>
                <c:pt idx="3003">
                  <c:v>41657.423680555556</c:v>
                </c:pt>
                <c:pt idx="3004">
                  <c:v>41657.423703703702</c:v>
                </c:pt>
                <c:pt idx="3005">
                  <c:v>41657.423726851848</c:v>
                </c:pt>
                <c:pt idx="3006">
                  <c:v>41657.423750000002</c:v>
                </c:pt>
                <c:pt idx="3007">
                  <c:v>41657.423773148148</c:v>
                </c:pt>
                <c:pt idx="3008">
                  <c:v>41657.423796296294</c:v>
                </c:pt>
                <c:pt idx="3009">
                  <c:v>41657.423819444448</c:v>
                </c:pt>
                <c:pt idx="3010">
                  <c:v>41657.423842592594</c:v>
                </c:pt>
                <c:pt idx="3011">
                  <c:v>41657.42386574074</c:v>
                </c:pt>
                <c:pt idx="3012">
                  <c:v>41657.423888888887</c:v>
                </c:pt>
                <c:pt idx="3013">
                  <c:v>41657.423912037033</c:v>
                </c:pt>
                <c:pt idx="3014">
                  <c:v>41657.423935185187</c:v>
                </c:pt>
                <c:pt idx="3015">
                  <c:v>41657.423958333333</c:v>
                </c:pt>
                <c:pt idx="3016">
                  <c:v>41657.423981481479</c:v>
                </c:pt>
                <c:pt idx="3017">
                  <c:v>41657.424004629633</c:v>
                </c:pt>
                <c:pt idx="3018">
                  <c:v>41657.424027777779</c:v>
                </c:pt>
                <c:pt idx="3019">
                  <c:v>41657.424050925925</c:v>
                </c:pt>
                <c:pt idx="3020">
                  <c:v>41657.424074074072</c:v>
                </c:pt>
                <c:pt idx="3021">
                  <c:v>41657.424097222218</c:v>
                </c:pt>
                <c:pt idx="3022">
                  <c:v>41657.424120370371</c:v>
                </c:pt>
                <c:pt idx="3023">
                  <c:v>41657.424143518518</c:v>
                </c:pt>
                <c:pt idx="3024">
                  <c:v>41657.424166666664</c:v>
                </c:pt>
                <c:pt idx="3025">
                  <c:v>41657.424189814818</c:v>
                </c:pt>
                <c:pt idx="3026">
                  <c:v>41657.424212962964</c:v>
                </c:pt>
                <c:pt idx="3027">
                  <c:v>41657.42423611111</c:v>
                </c:pt>
                <c:pt idx="3028">
                  <c:v>41657.424259259264</c:v>
                </c:pt>
                <c:pt idx="3029">
                  <c:v>41657.42428240741</c:v>
                </c:pt>
                <c:pt idx="3030">
                  <c:v>41657.424305555556</c:v>
                </c:pt>
                <c:pt idx="3031">
                  <c:v>41657.424328703702</c:v>
                </c:pt>
                <c:pt idx="3032">
                  <c:v>41657.424351851849</c:v>
                </c:pt>
                <c:pt idx="3033">
                  <c:v>41657.424375000002</c:v>
                </c:pt>
                <c:pt idx="3034">
                  <c:v>41657.424398148149</c:v>
                </c:pt>
                <c:pt idx="3035">
                  <c:v>41657.424421296295</c:v>
                </c:pt>
                <c:pt idx="3036">
                  <c:v>41657.424444444448</c:v>
                </c:pt>
                <c:pt idx="3037">
                  <c:v>41657.424467592595</c:v>
                </c:pt>
                <c:pt idx="3038">
                  <c:v>41657.424490740741</c:v>
                </c:pt>
                <c:pt idx="3039">
                  <c:v>41657.424513888887</c:v>
                </c:pt>
                <c:pt idx="3040">
                  <c:v>41657.424537037034</c:v>
                </c:pt>
                <c:pt idx="3041">
                  <c:v>41657.424560185187</c:v>
                </c:pt>
                <c:pt idx="3042">
                  <c:v>41657.424583333333</c:v>
                </c:pt>
                <c:pt idx="3043">
                  <c:v>41657.42460648148</c:v>
                </c:pt>
                <c:pt idx="3044">
                  <c:v>41657.424629629633</c:v>
                </c:pt>
                <c:pt idx="3045">
                  <c:v>41657.42465277778</c:v>
                </c:pt>
                <c:pt idx="3046">
                  <c:v>41657.424675925926</c:v>
                </c:pt>
                <c:pt idx="3047">
                  <c:v>41657.424699074072</c:v>
                </c:pt>
                <c:pt idx="3048">
                  <c:v>41657.424722222218</c:v>
                </c:pt>
                <c:pt idx="3049">
                  <c:v>41657.424745370372</c:v>
                </c:pt>
                <c:pt idx="3050">
                  <c:v>41657.424768518518</c:v>
                </c:pt>
                <c:pt idx="3051">
                  <c:v>41657.424791666665</c:v>
                </c:pt>
                <c:pt idx="3052">
                  <c:v>41657.424814814818</c:v>
                </c:pt>
                <c:pt idx="3053">
                  <c:v>41657.424837962964</c:v>
                </c:pt>
                <c:pt idx="3054">
                  <c:v>41657.424861111111</c:v>
                </c:pt>
                <c:pt idx="3055">
                  <c:v>41657.424884259257</c:v>
                </c:pt>
                <c:pt idx="3056">
                  <c:v>41657.424907407403</c:v>
                </c:pt>
                <c:pt idx="3057">
                  <c:v>41657.424930555557</c:v>
                </c:pt>
                <c:pt idx="3058">
                  <c:v>41657.424953703703</c:v>
                </c:pt>
                <c:pt idx="3059">
                  <c:v>41657.424976851849</c:v>
                </c:pt>
                <c:pt idx="3060">
                  <c:v>41657.425000000003</c:v>
                </c:pt>
                <c:pt idx="3061">
                  <c:v>41657.425023148149</c:v>
                </c:pt>
                <c:pt idx="3062">
                  <c:v>41657.425046296295</c:v>
                </c:pt>
                <c:pt idx="3063">
                  <c:v>41657.425069444442</c:v>
                </c:pt>
                <c:pt idx="3064">
                  <c:v>41657.425092592595</c:v>
                </c:pt>
                <c:pt idx="3065">
                  <c:v>41657.425115740742</c:v>
                </c:pt>
                <c:pt idx="3066">
                  <c:v>41657.425138888888</c:v>
                </c:pt>
                <c:pt idx="3067">
                  <c:v>41657.425162037034</c:v>
                </c:pt>
                <c:pt idx="3068">
                  <c:v>41657.425185185188</c:v>
                </c:pt>
                <c:pt idx="3069">
                  <c:v>41657.425208333334</c:v>
                </c:pt>
                <c:pt idx="3070">
                  <c:v>41657.42523148148</c:v>
                </c:pt>
                <c:pt idx="3071">
                  <c:v>41657.425254629634</c:v>
                </c:pt>
                <c:pt idx="3072">
                  <c:v>41657.42527777778</c:v>
                </c:pt>
                <c:pt idx="3073">
                  <c:v>41657.425300925926</c:v>
                </c:pt>
                <c:pt idx="3074">
                  <c:v>41657.425324074073</c:v>
                </c:pt>
                <c:pt idx="3075">
                  <c:v>41657.425347222219</c:v>
                </c:pt>
                <c:pt idx="3076">
                  <c:v>41657.425370370373</c:v>
                </c:pt>
                <c:pt idx="3077">
                  <c:v>41657.425393518519</c:v>
                </c:pt>
                <c:pt idx="3078">
                  <c:v>41657.425416666665</c:v>
                </c:pt>
                <c:pt idx="3079">
                  <c:v>41657.425439814819</c:v>
                </c:pt>
                <c:pt idx="3080">
                  <c:v>41657.425462962965</c:v>
                </c:pt>
                <c:pt idx="3081">
                  <c:v>41657.425486111111</c:v>
                </c:pt>
                <c:pt idx="3082">
                  <c:v>41657.425509259258</c:v>
                </c:pt>
                <c:pt idx="3083">
                  <c:v>41657.425532407404</c:v>
                </c:pt>
                <c:pt idx="3084">
                  <c:v>41657.425555555557</c:v>
                </c:pt>
                <c:pt idx="3085">
                  <c:v>41657.425578703704</c:v>
                </c:pt>
                <c:pt idx="3086">
                  <c:v>41657.42560185185</c:v>
                </c:pt>
                <c:pt idx="3087">
                  <c:v>41657.425625000003</c:v>
                </c:pt>
                <c:pt idx="3088">
                  <c:v>41657.42564814815</c:v>
                </c:pt>
                <c:pt idx="3089">
                  <c:v>41657.425671296296</c:v>
                </c:pt>
                <c:pt idx="3090">
                  <c:v>41657.425694444442</c:v>
                </c:pt>
                <c:pt idx="3091">
                  <c:v>41657.425717592589</c:v>
                </c:pt>
                <c:pt idx="3092">
                  <c:v>41657.425740740742</c:v>
                </c:pt>
                <c:pt idx="3093">
                  <c:v>41657.425763888888</c:v>
                </c:pt>
                <c:pt idx="3094">
                  <c:v>41657.425787037035</c:v>
                </c:pt>
                <c:pt idx="3095">
                  <c:v>41657.425810185188</c:v>
                </c:pt>
                <c:pt idx="3096">
                  <c:v>41657.425833333335</c:v>
                </c:pt>
                <c:pt idx="3097">
                  <c:v>41657.425856481481</c:v>
                </c:pt>
                <c:pt idx="3098">
                  <c:v>41657.425879629627</c:v>
                </c:pt>
                <c:pt idx="3099">
                  <c:v>41657.425902777773</c:v>
                </c:pt>
                <c:pt idx="3100">
                  <c:v>41657.425925925927</c:v>
                </c:pt>
                <c:pt idx="3101">
                  <c:v>41657.425949074073</c:v>
                </c:pt>
                <c:pt idx="3102">
                  <c:v>41657.42597222222</c:v>
                </c:pt>
                <c:pt idx="3103">
                  <c:v>41657.425995370373</c:v>
                </c:pt>
                <c:pt idx="3104">
                  <c:v>41657.426018518519</c:v>
                </c:pt>
                <c:pt idx="3105">
                  <c:v>41657.426041666666</c:v>
                </c:pt>
                <c:pt idx="3106">
                  <c:v>41657.426064814819</c:v>
                </c:pt>
                <c:pt idx="3107">
                  <c:v>41657.426087962966</c:v>
                </c:pt>
                <c:pt idx="3108">
                  <c:v>41657.426111111112</c:v>
                </c:pt>
                <c:pt idx="3109">
                  <c:v>41657.426134259258</c:v>
                </c:pt>
                <c:pt idx="3110">
                  <c:v>41657.426157407404</c:v>
                </c:pt>
                <c:pt idx="3111">
                  <c:v>41657.426180555558</c:v>
                </c:pt>
                <c:pt idx="3112">
                  <c:v>41657.426203703704</c:v>
                </c:pt>
                <c:pt idx="3113">
                  <c:v>41657.426226851851</c:v>
                </c:pt>
                <c:pt idx="3114">
                  <c:v>41657.426250000004</c:v>
                </c:pt>
                <c:pt idx="3115">
                  <c:v>41657.42627314815</c:v>
                </c:pt>
                <c:pt idx="3116">
                  <c:v>41657.426296296297</c:v>
                </c:pt>
                <c:pt idx="3117">
                  <c:v>41657.426319444443</c:v>
                </c:pt>
                <c:pt idx="3118">
                  <c:v>41657.426342592589</c:v>
                </c:pt>
                <c:pt idx="3119">
                  <c:v>41657.426365740743</c:v>
                </c:pt>
                <c:pt idx="3120">
                  <c:v>41657.426388888889</c:v>
                </c:pt>
                <c:pt idx="3121">
                  <c:v>41657.426412037035</c:v>
                </c:pt>
                <c:pt idx="3122">
                  <c:v>41657.426435185189</c:v>
                </c:pt>
                <c:pt idx="3123">
                  <c:v>41657.426458333335</c:v>
                </c:pt>
                <c:pt idx="3124">
                  <c:v>41657.426481481481</c:v>
                </c:pt>
                <c:pt idx="3125">
                  <c:v>41657.426504629628</c:v>
                </c:pt>
                <c:pt idx="3126">
                  <c:v>41657.426527777774</c:v>
                </c:pt>
                <c:pt idx="3127">
                  <c:v>41657.426550925928</c:v>
                </c:pt>
                <c:pt idx="3128">
                  <c:v>41657.426574074074</c:v>
                </c:pt>
                <c:pt idx="3129">
                  <c:v>41657.42659722222</c:v>
                </c:pt>
                <c:pt idx="3130">
                  <c:v>41657.426620370374</c:v>
                </c:pt>
                <c:pt idx="3131">
                  <c:v>41657.42664351852</c:v>
                </c:pt>
                <c:pt idx="3132">
                  <c:v>41657.426666666666</c:v>
                </c:pt>
                <c:pt idx="3133">
                  <c:v>41657.426689814813</c:v>
                </c:pt>
                <c:pt idx="3134">
                  <c:v>41657.426712962959</c:v>
                </c:pt>
                <c:pt idx="3135">
                  <c:v>41657.426736111112</c:v>
                </c:pt>
                <c:pt idx="3136">
                  <c:v>41657.426759259259</c:v>
                </c:pt>
                <c:pt idx="3137">
                  <c:v>41657.426782407405</c:v>
                </c:pt>
                <c:pt idx="3138">
                  <c:v>41657.426805555559</c:v>
                </c:pt>
                <c:pt idx="3139">
                  <c:v>41657.426828703705</c:v>
                </c:pt>
                <c:pt idx="3140">
                  <c:v>41657.426851851851</c:v>
                </c:pt>
                <c:pt idx="3141">
                  <c:v>41657.426874999997</c:v>
                </c:pt>
                <c:pt idx="3142">
                  <c:v>41657.426898148144</c:v>
                </c:pt>
                <c:pt idx="3143">
                  <c:v>41657.426921296297</c:v>
                </c:pt>
                <c:pt idx="3144">
                  <c:v>41657.426944444444</c:v>
                </c:pt>
                <c:pt idx="3145">
                  <c:v>41657.42696759259</c:v>
                </c:pt>
                <c:pt idx="3146">
                  <c:v>41657.426990740743</c:v>
                </c:pt>
                <c:pt idx="3147">
                  <c:v>41657.42701388889</c:v>
                </c:pt>
                <c:pt idx="3148">
                  <c:v>41657.427037037036</c:v>
                </c:pt>
                <c:pt idx="3149">
                  <c:v>41657.427060185189</c:v>
                </c:pt>
                <c:pt idx="3150">
                  <c:v>41657.427083333336</c:v>
                </c:pt>
                <c:pt idx="3151">
                  <c:v>41657.427106481482</c:v>
                </c:pt>
                <c:pt idx="3152">
                  <c:v>41657.427129629628</c:v>
                </c:pt>
                <c:pt idx="3153">
                  <c:v>41657.427152777775</c:v>
                </c:pt>
                <c:pt idx="3154">
                  <c:v>41657.427175925928</c:v>
                </c:pt>
                <c:pt idx="3155">
                  <c:v>41657.427199074074</c:v>
                </c:pt>
                <c:pt idx="3156">
                  <c:v>41657.427222222221</c:v>
                </c:pt>
                <c:pt idx="3157">
                  <c:v>41657.427245370374</c:v>
                </c:pt>
                <c:pt idx="3158">
                  <c:v>41657.427268518521</c:v>
                </c:pt>
                <c:pt idx="3159">
                  <c:v>41657.427291666667</c:v>
                </c:pt>
                <c:pt idx="3160">
                  <c:v>41657.427314814813</c:v>
                </c:pt>
                <c:pt idx="3161">
                  <c:v>41657.427337962959</c:v>
                </c:pt>
                <c:pt idx="3162">
                  <c:v>41657.427361111113</c:v>
                </c:pt>
                <c:pt idx="3163">
                  <c:v>41657.427384259259</c:v>
                </c:pt>
                <c:pt idx="3164">
                  <c:v>41657.427407407406</c:v>
                </c:pt>
                <c:pt idx="3165">
                  <c:v>41657.427430555559</c:v>
                </c:pt>
                <c:pt idx="3166">
                  <c:v>41657.427453703705</c:v>
                </c:pt>
                <c:pt idx="3167">
                  <c:v>41657.427476851852</c:v>
                </c:pt>
                <c:pt idx="3168">
                  <c:v>41657.427499999998</c:v>
                </c:pt>
                <c:pt idx="3169">
                  <c:v>41657.427523148144</c:v>
                </c:pt>
                <c:pt idx="3170">
                  <c:v>41657.427546296298</c:v>
                </c:pt>
                <c:pt idx="3171">
                  <c:v>41657.427569444444</c:v>
                </c:pt>
                <c:pt idx="3172">
                  <c:v>41657.42759259259</c:v>
                </c:pt>
                <c:pt idx="3173">
                  <c:v>41657.427615740744</c:v>
                </c:pt>
                <c:pt idx="3174">
                  <c:v>41657.42763888889</c:v>
                </c:pt>
                <c:pt idx="3175">
                  <c:v>41657.427662037036</c:v>
                </c:pt>
                <c:pt idx="3176">
                  <c:v>41657.427685185183</c:v>
                </c:pt>
                <c:pt idx="3177">
                  <c:v>41657.427708333329</c:v>
                </c:pt>
                <c:pt idx="3178">
                  <c:v>41657.427731481483</c:v>
                </c:pt>
                <c:pt idx="3179">
                  <c:v>41657.427754629629</c:v>
                </c:pt>
                <c:pt idx="3180">
                  <c:v>41657.427777777775</c:v>
                </c:pt>
                <c:pt idx="3181">
                  <c:v>41657.427800925929</c:v>
                </c:pt>
                <c:pt idx="3182">
                  <c:v>41657.427824074075</c:v>
                </c:pt>
                <c:pt idx="3183">
                  <c:v>41657.427847222221</c:v>
                </c:pt>
                <c:pt idx="3184">
                  <c:v>41657.427870370375</c:v>
                </c:pt>
                <c:pt idx="3185">
                  <c:v>41657.427893518521</c:v>
                </c:pt>
                <c:pt idx="3186">
                  <c:v>41657.427916666667</c:v>
                </c:pt>
                <c:pt idx="3187">
                  <c:v>41657.427939814814</c:v>
                </c:pt>
                <c:pt idx="3188">
                  <c:v>41657.42796296296</c:v>
                </c:pt>
                <c:pt idx="3189">
                  <c:v>41657.427986111114</c:v>
                </c:pt>
                <c:pt idx="3190">
                  <c:v>41657.42800925926</c:v>
                </c:pt>
                <c:pt idx="3191">
                  <c:v>41657.428032407406</c:v>
                </c:pt>
                <c:pt idx="3192">
                  <c:v>41657.42805555556</c:v>
                </c:pt>
                <c:pt idx="3193">
                  <c:v>41657.428078703706</c:v>
                </c:pt>
                <c:pt idx="3194">
                  <c:v>41657.428101851852</c:v>
                </c:pt>
                <c:pt idx="3195">
                  <c:v>41657.428124999999</c:v>
                </c:pt>
                <c:pt idx="3196">
                  <c:v>41657.428148148145</c:v>
                </c:pt>
                <c:pt idx="3197">
                  <c:v>41657.428171296298</c:v>
                </c:pt>
                <c:pt idx="3198">
                  <c:v>41657.428194444445</c:v>
                </c:pt>
                <c:pt idx="3199">
                  <c:v>41657.428217592591</c:v>
                </c:pt>
                <c:pt idx="3200">
                  <c:v>41657.428240740745</c:v>
                </c:pt>
                <c:pt idx="3201">
                  <c:v>41657.428263888891</c:v>
                </c:pt>
                <c:pt idx="3202">
                  <c:v>41657.428287037037</c:v>
                </c:pt>
                <c:pt idx="3203">
                  <c:v>41657.428310185183</c:v>
                </c:pt>
                <c:pt idx="3204">
                  <c:v>41657.42833333333</c:v>
                </c:pt>
                <c:pt idx="3205">
                  <c:v>41657.428356481483</c:v>
                </c:pt>
                <c:pt idx="3206">
                  <c:v>41657.428379629629</c:v>
                </c:pt>
                <c:pt idx="3207">
                  <c:v>41657.428402777776</c:v>
                </c:pt>
                <c:pt idx="3208">
                  <c:v>41657.428425925929</c:v>
                </c:pt>
                <c:pt idx="3209">
                  <c:v>41657.428449074076</c:v>
                </c:pt>
                <c:pt idx="3210">
                  <c:v>41657.428472222222</c:v>
                </c:pt>
                <c:pt idx="3211">
                  <c:v>41657.428495370368</c:v>
                </c:pt>
                <c:pt idx="3212">
                  <c:v>41657.428518518514</c:v>
                </c:pt>
                <c:pt idx="3213">
                  <c:v>41657.428541666668</c:v>
                </c:pt>
                <c:pt idx="3214">
                  <c:v>41657.428564814814</c:v>
                </c:pt>
                <c:pt idx="3215">
                  <c:v>41657.428587962961</c:v>
                </c:pt>
                <c:pt idx="3216">
                  <c:v>41657.428611111114</c:v>
                </c:pt>
                <c:pt idx="3217">
                  <c:v>41657.42863425926</c:v>
                </c:pt>
                <c:pt idx="3218">
                  <c:v>41657.428657407407</c:v>
                </c:pt>
                <c:pt idx="3219">
                  <c:v>41657.428680555553</c:v>
                </c:pt>
                <c:pt idx="3220">
                  <c:v>41657.428703703699</c:v>
                </c:pt>
                <c:pt idx="3221">
                  <c:v>41657.428726851853</c:v>
                </c:pt>
                <c:pt idx="3222">
                  <c:v>41657.428749999999</c:v>
                </c:pt>
                <c:pt idx="3223">
                  <c:v>41657.428773148145</c:v>
                </c:pt>
                <c:pt idx="3224">
                  <c:v>41657.428796296299</c:v>
                </c:pt>
                <c:pt idx="3225">
                  <c:v>41657.428819444445</c:v>
                </c:pt>
                <c:pt idx="3226">
                  <c:v>41657.428842592592</c:v>
                </c:pt>
                <c:pt idx="3227">
                  <c:v>41657.428865740745</c:v>
                </c:pt>
                <c:pt idx="3228">
                  <c:v>41657.428888888891</c:v>
                </c:pt>
                <c:pt idx="3229">
                  <c:v>41657.428912037038</c:v>
                </c:pt>
                <c:pt idx="3230">
                  <c:v>41657.428935185184</c:v>
                </c:pt>
                <c:pt idx="3231">
                  <c:v>41657.42895833333</c:v>
                </c:pt>
                <c:pt idx="3232">
                  <c:v>41657.428981481484</c:v>
                </c:pt>
                <c:pt idx="3233">
                  <c:v>41657.42900462963</c:v>
                </c:pt>
                <c:pt idx="3234">
                  <c:v>41657.429027777776</c:v>
                </c:pt>
                <c:pt idx="3235">
                  <c:v>41657.42905092593</c:v>
                </c:pt>
                <c:pt idx="3236">
                  <c:v>41657.429074074076</c:v>
                </c:pt>
                <c:pt idx="3237">
                  <c:v>41657.429097222222</c:v>
                </c:pt>
                <c:pt idx="3238">
                  <c:v>41657.429120370369</c:v>
                </c:pt>
                <c:pt idx="3239">
                  <c:v>41657.429143518515</c:v>
                </c:pt>
                <c:pt idx="3240">
                  <c:v>41657.429166666669</c:v>
                </c:pt>
                <c:pt idx="3241">
                  <c:v>41657.429189814815</c:v>
                </c:pt>
                <c:pt idx="3242">
                  <c:v>41657.429212962961</c:v>
                </c:pt>
                <c:pt idx="3243">
                  <c:v>41657.429236111115</c:v>
                </c:pt>
                <c:pt idx="3244">
                  <c:v>41657.429259259261</c:v>
                </c:pt>
                <c:pt idx="3245">
                  <c:v>41657.429282407407</c:v>
                </c:pt>
                <c:pt idx="3246">
                  <c:v>41657.429305555554</c:v>
                </c:pt>
                <c:pt idx="3247">
                  <c:v>41657.4293287037</c:v>
                </c:pt>
                <c:pt idx="3248">
                  <c:v>41657.429351851853</c:v>
                </c:pt>
                <c:pt idx="3249">
                  <c:v>41657.429375</c:v>
                </c:pt>
                <c:pt idx="3250">
                  <c:v>41657.429398148146</c:v>
                </c:pt>
                <c:pt idx="3251">
                  <c:v>41657.4294212963</c:v>
                </c:pt>
                <c:pt idx="3252">
                  <c:v>41657.429444444446</c:v>
                </c:pt>
                <c:pt idx="3253">
                  <c:v>41657.429467592592</c:v>
                </c:pt>
                <c:pt idx="3254">
                  <c:v>41657.429490740738</c:v>
                </c:pt>
                <c:pt idx="3255">
                  <c:v>41657.429513888885</c:v>
                </c:pt>
                <c:pt idx="3256">
                  <c:v>41657.429537037038</c:v>
                </c:pt>
                <c:pt idx="3257">
                  <c:v>41657.429560185185</c:v>
                </c:pt>
                <c:pt idx="3258">
                  <c:v>41657.429583333331</c:v>
                </c:pt>
                <c:pt idx="3259">
                  <c:v>41657.429606481484</c:v>
                </c:pt>
                <c:pt idx="3260">
                  <c:v>41657.429629629631</c:v>
                </c:pt>
                <c:pt idx="3261">
                  <c:v>41657.429652777777</c:v>
                </c:pt>
                <c:pt idx="3262">
                  <c:v>41657.429675925923</c:v>
                </c:pt>
                <c:pt idx="3263">
                  <c:v>41657.429699074077</c:v>
                </c:pt>
                <c:pt idx="3264">
                  <c:v>41657.429722222223</c:v>
                </c:pt>
                <c:pt idx="3265">
                  <c:v>41657.429745370369</c:v>
                </c:pt>
                <c:pt idx="3266">
                  <c:v>41657.429768518516</c:v>
                </c:pt>
                <c:pt idx="3267">
                  <c:v>41657.429791666669</c:v>
                </c:pt>
                <c:pt idx="3268">
                  <c:v>41657.429814814815</c:v>
                </c:pt>
                <c:pt idx="3269">
                  <c:v>41657.429837962962</c:v>
                </c:pt>
                <c:pt idx="3270">
                  <c:v>41657.429861111115</c:v>
                </c:pt>
                <c:pt idx="3271">
                  <c:v>41657.429884259262</c:v>
                </c:pt>
                <c:pt idx="3272">
                  <c:v>41657.429907407408</c:v>
                </c:pt>
                <c:pt idx="3273">
                  <c:v>41657.429930555554</c:v>
                </c:pt>
                <c:pt idx="3274">
                  <c:v>41657.4299537037</c:v>
                </c:pt>
                <c:pt idx="3275">
                  <c:v>41657.429976851854</c:v>
                </c:pt>
                <c:pt idx="3276">
                  <c:v>41657.43</c:v>
                </c:pt>
                <c:pt idx="3277">
                  <c:v>41657.430023148147</c:v>
                </c:pt>
                <c:pt idx="3278">
                  <c:v>41657.4300462963</c:v>
                </c:pt>
                <c:pt idx="3279">
                  <c:v>41657.430069444446</c:v>
                </c:pt>
                <c:pt idx="3280">
                  <c:v>41657.430092592593</c:v>
                </c:pt>
                <c:pt idx="3281">
                  <c:v>41657.430115740739</c:v>
                </c:pt>
                <c:pt idx="3282">
                  <c:v>41657.430138888885</c:v>
                </c:pt>
                <c:pt idx="3283">
                  <c:v>41657.430162037039</c:v>
                </c:pt>
                <c:pt idx="3284">
                  <c:v>41657.430185185185</c:v>
                </c:pt>
                <c:pt idx="3285">
                  <c:v>41657.430208333331</c:v>
                </c:pt>
                <c:pt idx="3286">
                  <c:v>41657.430231481485</c:v>
                </c:pt>
                <c:pt idx="3287">
                  <c:v>41657.430254629631</c:v>
                </c:pt>
                <c:pt idx="3288">
                  <c:v>41657.430277777778</c:v>
                </c:pt>
                <c:pt idx="3289">
                  <c:v>41657.430300925924</c:v>
                </c:pt>
                <c:pt idx="3290">
                  <c:v>41657.43032407407</c:v>
                </c:pt>
                <c:pt idx="3291">
                  <c:v>41657.430347222224</c:v>
                </c:pt>
                <c:pt idx="3292">
                  <c:v>41657.43037037037</c:v>
                </c:pt>
                <c:pt idx="3293">
                  <c:v>41657.430393518516</c:v>
                </c:pt>
                <c:pt idx="3294">
                  <c:v>41657.43041666667</c:v>
                </c:pt>
                <c:pt idx="3295">
                  <c:v>41657.430439814816</c:v>
                </c:pt>
                <c:pt idx="3296">
                  <c:v>41657.430462962962</c:v>
                </c:pt>
                <c:pt idx="3297">
                  <c:v>41657.430486111109</c:v>
                </c:pt>
                <c:pt idx="3298">
                  <c:v>41657.430509259255</c:v>
                </c:pt>
                <c:pt idx="3299">
                  <c:v>41657.430532407408</c:v>
                </c:pt>
                <c:pt idx="3300">
                  <c:v>41657.430555555555</c:v>
                </c:pt>
                <c:pt idx="3301">
                  <c:v>41657.430578703701</c:v>
                </c:pt>
                <c:pt idx="3302">
                  <c:v>41657.430601851855</c:v>
                </c:pt>
                <c:pt idx="3303">
                  <c:v>41657.430625000001</c:v>
                </c:pt>
                <c:pt idx="3304">
                  <c:v>41657.430648148147</c:v>
                </c:pt>
                <c:pt idx="3305">
                  <c:v>41657.430671296301</c:v>
                </c:pt>
                <c:pt idx="3306">
                  <c:v>41657.430694444447</c:v>
                </c:pt>
                <c:pt idx="3307">
                  <c:v>41657.430717592593</c:v>
                </c:pt>
                <c:pt idx="3308">
                  <c:v>41657.43074074074</c:v>
                </c:pt>
                <c:pt idx="3309">
                  <c:v>41657.430763888886</c:v>
                </c:pt>
                <c:pt idx="3310">
                  <c:v>41657.430787037039</c:v>
                </c:pt>
                <c:pt idx="3311">
                  <c:v>41657.430810185186</c:v>
                </c:pt>
                <c:pt idx="3312">
                  <c:v>41657.430833333332</c:v>
                </c:pt>
                <c:pt idx="3313">
                  <c:v>41657.430856481486</c:v>
                </c:pt>
                <c:pt idx="3314">
                  <c:v>41657.430879629632</c:v>
                </c:pt>
                <c:pt idx="3315">
                  <c:v>41657.430902777778</c:v>
                </c:pt>
                <c:pt idx="3316">
                  <c:v>41657.430925925924</c:v>
                </c:pt>
                <c:pt idx="3317">
                  <c:v>41657.430949074071</c:v>
                </c:pt>
                <c:pt idx="3318">
                  <c:v>41657.430972222224</c:v>
                </c:pt>
                <c:pt idx="3319">
                  <c:v>41657.430995370371</c:v>
                </c:pt>
                <c:pt idx="3320">
                  <c:v>41657.431018518517</c:v>
                </c:pt>
                <c:pt idx="3321">
                  <c:v>41657.43104166667</c:v>
                </c:pt>
                <c:pt idx="3322">
                  <c:v>41657.431064814817</c:v>
                </c:pt>
                <c:pt idx="3323">
                  <c:v>41657.431087962963</c:v>
                </c:pt>
                <c:pt idx="3324">
                  <c:v>41657.431111111109</c:v>
                </c:pt>
                <c:pt idx="3325">
                  <c:v>41657.431134259255</c:v>
                </c:pt>
                <c:pt idx="3326">
                  <c:v>41657.431157407409</c:v>
                </c:pt>
                <c:pt idx="3327">
                  <c:v>41657.431180555555</c:v>
                </c:pt>
                <c:pt idx="3328">
                  <c:v>41657.431203703702</c:v>
                </c:pt>
                <c:pt idx="3329">
                  <c:v>41657.431226851855</c:v>
                </c:pt>
                <c:pt idx="3330">
                  <c:v>41657.431250000001</c:v>
                </c:pt>
                <c:pt idx="3331">
                  <c:v>41657.431273148148</c:v>
                </c:pt>
                <c:pt idx="3332">
                  <c:v>41657.431296296294</c:v>
                </c:pt>
                <c:pt idx="3333">
                  <c:v>41657.43131944444</c:v>
                </c:pt>
                <c:pt idx="3334">
                  <c:v>41657.431342592594</c:v>
                </c:pt>
                <c:pt idx="3335">
                  <c:v>41657.43136574074</c:v>
                </c:pt>
                <c:pt idx="3336">
                  <c:v>41657.431388888886</c:v>
                </c:pt>
                <c:pt idx="3337">
                  <c:v>41657.43141203704</c:v>
                </c:pt>
                <c:pt idx="3338">
                  <c:v>41657.431435185186</c:v>
                </c:pt>
                <c:pt idx="3339">
                  <c:v>41657.431458333333</c:v>
                </c:pt>
                <c:pt idx="3340">
                  <c:v>41657.431481481479</c:v>
                </c:pt>
                <c:pt idx="3341">
                  <c:v>41657.431504629625</c:v>
                </c:pt>
                <c:pt idx="3342">
                  <c:v>41657.431527777779</c:v>
                </c:pt>
                <c:pt idx="3343">
                  <c:v>41657.431550925925</c:v>
                </c:pt>
                <c:pt idx="3344">
                  <c:v>41657.431574074071</c:v>
                </c:pt>
                <c:pt idx="3345">
                  <c:v>41657.431597222225</c:v>
                </c:pt>
                <c:pt idx="3346">
                  <c:v>41657.431620370371</c:v>
                </c:pt>
                <c:pt idx="3347">
                  <c:v>41657.431643518517</c:v>
                </c:pt>
                <c:pt idx="3348">
                  <c:v>41657.431666666671</c:v>
                </c:pt>
                <c:pt idx="3349">
                  <c:v>41657.431689814817</c:v>
                </c:pt>
                <c:pt idx="3350">
                  <c:v>41657.431712962964</c:v>
                </c:pt>
                <c:pt idx="3351">
                  <c:v>41657.43173611111</c:v>
                </c:pt>
                <c:pt idx="3352">
                  <c:v>41657.431759259256</c:v>
                </c:pt>
                <c:pt idx="3353">
                  <c:v>41657.43178240741</c:v>
                </c:pt>
                <c:pt idx="3354">
                  <c:v>41657.431805555556</c:v>
                </c:pt>
                <c:pt idx="3355">
                  <c:v>41657.431828703702</c:v>
                </c:pt>
                <c:pt idx="3356">
                  <c:v>41657.431851851856</c:v>
                </c:pt>
                <c:pt idx="3357">
                  <c:v>41657.431875000002</c:v>
                </c:pt>
                <c:pt idx="3358">
                  <c:v>41657.431898148148</c:v>
                </c:pt>
                <c:pt idx="3359">
                  <c:v>41657.431921296295</c:v>
                </c:pt>
                <c:pt idx="3360">
                  <c:v>41657.431944444441</c:v>
                </c:pt>
                <c:pt idx="3361">
                  <c:v>41657.431967592594</c:v>
                </c:pt>
                <c:pt idx="3362">
                  <c:v>41657.431990740741</c:v>
                </c:pt>
                <c:pt idx="3363">
                  <c:v>41657.432013888887</c:v>
                </c:pt>
                <c:pt idx="3364">
                  <c:v>41657.432037037041</c:v>
                </c:pt>
                <c:pt idx="3365">
                  <c:v>41657.432060185187</c:v>
                </c:pt>
                <c:pt idx="3366">
                  <c:v>41657.432083333333</c:v>
                </c:pt>
                <c:pt idx="3367">
                  <c:v>41657.432106481479</c:v>
                </c:pt>
                <c:pt idx="3368">
                  <c:v>41657.432129629626</c:v>
                </c:pt>
                <c:pt idx="3369">
                  <c:v>41657.432152777779</c:v>
                </c:pt>
                <c:pt idx="3370">
                  <c:v>41657.432175925926</c:v>
                </c:pt>
                <c:pt idx="3371">
                  <c:v>41657.432199074072</c:v>
                </c:pt>
                <c:pt idx="3372">
                  <c:v>41657.432222222225</c:v>
                </c:pt>
                <c:pt idx="3373">
                  <c:v>41657.432245370372</c:v>
                </c:pt>
                <c:pt idx="3374">
                  <c:v>41657.432268518518</c:v>
                </c:pt>
                <c:pt idx="3375">
                  <c:v>41657.432291666664</c:v>
                </c:pt>
                <c:pt idx="3376">
                  <c:v>41657.432314814811</c:v>
                </c:pt>
                <c:pt idx="3377">
                  <c:v>41657.432337962964</c:v>
                </c:pt>
                <c:pt idx="3378">
                  <c:v>41657.43236111111</c:v>
                </c:pt>
                <c:pt idx="3379">
                  <c:v>41657.432384259257</c:v>
                </c:pt>
                <c:pt idx="3380">
                  <c:v>41657.43240740741</c:v>
                </c:pt>
                <c:pt idx="3381">
                  <c:v>41657.432430555556</c:v>
                </c:pt>
                <c:pt idx="3382">
                  <c:v>41657.432453703703</c:v>
                </c:pt>
                <c:pt idx="3383">
                  <c:v>41657.432476851856</c:v>
                </c:pt>
                <c:pt idx="3384">
                  <c:v>41657.432500000003</c:v>
                </c:pt>
                <c:pt idx="3385">
                  <c:v>41657.432523148149</c:v>
                </c:pt>
                <c:pt idx="3386">
                  <c:v>41657.432546296295</c:v>
                </c:pt>
                <c:pt idx="3387">
                  <c:v>41657.432569444441</c:v>
                </c:pt>
                <c:pt idx="3388">
                  <c:v>41657.432592592595</c:v>
                </c:pt>
                <c:pt idx="3389">
                  <c:v>41657.432615740741</c:v>
                </c:pt>
                <c:pt idx="3390">
                  <c:v>41657.432638888888</c:v>
                </c:pt>
                <c:pt idx="3391">
                  <c:v>41657.432662037041</c:v>
                </c:pt>
                <c:pt idx="3392">
                  <c:v>41657.432685185187</c:v>
                </c:pt>
                <c:pt idx="3393">
                  <c:v>41657.432708333334</c:v>
                </c:pt>
                <c:pt idx="3394">
                  <c:v>41657.43273148148</c:v>
                </c:pt>
                <c:pt idx="3395">
                  <c:v>41657.432754629626</c:v>
                </c:pt>
                <c:pt idx="3396">
                  <c:v>41657.43277777778</c:v>
                </c:pt>
                <c:pt idx="3397">
                  <c:v>41657.432800925926</c:v>
                </c:pt>
                <c:pt idx="3398">
                  <c:v>41657.432824074072</c:v>
                </c:pt>
                <c:pt idx="3399">
                  <c:v>41657.432847222226</c:v>
                </c:pt>
                <c:pt idx="3400">
                  <c:v>41657.432870370372</c:v>
                </c:pt>
                <c:pt idx="3401">
                  <c:v>41657.432893518519</c:v>
                </c:pt>
                <c:pt idx="3402">
                  <c:v>41657.432916666665</c:v>
                </c:pt>
                <c:pt idx="3403">
                  <c:v>41657.432939814811</c:v>
                </c:pt>
                <c:pt idx="3404">
                  <c:v>41657.432962962965</c:v>
                </c:pt>
                <c:pt idx="3405">
                  <c:v>41657.432986111111</c:v>
                </c:pt>
                <c:pt idx="3406">
                  <c:v>41657.433009259257</c:v>
                </c:pt>
                <c:pt idx="3407">
                  <c:v>41657.433032407411</c:v>
                </c:pt>
                <c:pt idx="3408">
                  <c:v>41657.433055555557</c:v>
                </c:pt>
                <c:pt idx="3409">
                  <c:v>41657.433078703703</c:v>
                </c:pt>
                <c:pt idx="3410">
                  <c:v>41657.43310185185</c:v>
                </c:pt>
                <c:pt idx="3411">
                  <c:v>41657.433124999996</c:v>
                </c:pt>
                <c:pt idx="3412">
                  <c:v>41657.433148148149</c:v>
                </c:pt>
                <c:pt idx="3413">
                  <c:v>41657.433171296296</c:v>
                </c:pt>
                <c:pt idx="3414">
                  <c:v>41657.433194444442</c:v>
                </c:pt>
                <c:pt idx="3415">
                  <c:v>41657.433217592596</c:v>
                </c:pt>
                <c:pt idx="3416">
                  <c:v>41657.433240740742</c:v>
                </c:pt>
                <c:pt idx="3417">
                  <c:v>41657.433263888888</c:v>
                </c:pt>
                <c:pt idx="3418">
                  <c:v>41657.433287037034</c:v>
                </c:pt>
                <c:pt idx="3419">
                  <c:v>41657.433310185181</c:v>
                </c:pt>
                <c:pt idx="3420">
                  <c:v>41657.433333333334</c:v>
                </c:pt>
                <c:pt idx="3421">
                  <c:v>41657.433356481481</c:v>
                </c:pt>
                <c:pt idx="3422">
                  <c:v>41657.433379629627</c:v>
                </c:pt>
                <c:pt idx="3423">
                  <c:v>41657.43340277778</c:v>
                </c:pt>
                <c:pt idx="3424">
                  <c:v>41657.433425925927</c:v>
                </c:pt>
                <c:pt idx="3425">
                  <c:v>41657.433449074073</c:v>
                </c:pt>
                <c:pt idx="3426">
                  <c:v>41657.433472222227</c:v>
                </c:pt>
                <c:pt idx="3427">
                  <c:v>41657.433495370373</c:v>
                </c:pt>
                <c:pt idx="3428">
                  <c:v>41657.433518518519</c:v>
                </c:pt>
                <c:pt idx="3429">
                  <c:v>41657.433541666665</c:v>
                </c:pt>
                <c:pt idx="3430">
                  <c:v>41657.433564814812</c:v>
                </c:pt>
                <c:pt idx="3431">
                  <c:v>41657.433587962965</c:v>
                </c:pt>
                <c:pt idx="3432">
                  <c:v>41657.433611111112</c:v>
                </c:pt>
                <c:pt idx="3433">
                  <c:v>41657.433634259258</c:v>
                </c:pt>
                <c:pt idx="3434">
                  <c:v>41657.433657407411</c:v>
                </c:pt>
                <c:pt idx="3435">
                  <c:v>41657.433680555558</c:v>
                </c:pt>
                <c:pt idx="3436">
                  <c:v>41657.433703703704</c:v>
                </c:pt>
                <c:pt idx="3437">
                  <c:v>41657.43372685185</c:v>
                </c:pt>
                <c:pt idx="3438">
                  <c:v>41657.433749999997</c:v>
                </c:pt>
                <c:pt idx="3439">
                  <c:v>41657.43377314815</c:v>
                </c:pt>
                <c:pt idx="3440">
                  <c:v>41657.433796296296</c:v>
                </c:pt>
                <c:pt idx="3441">
                  <c:v>41657.433819444443</c:v>
                </c:pt>
                <c:pt idx="3442">
                  <c:v>41657.433842592596</c:v>
                </c:pt>
                <c:pt idx="3443">
                  <c:v>41657.433865740742</c:v>
                </c:pt>
                <c:pt idx="3444">
                  <c:v>41657.433888888889</c:v>
                </c:pt>
                <c:pt idx="3445">
                  <c:v>41657.433912037035</c:v>
                </c:pt>
                <c:pt idx="3446">
                  <c:v>41657.433935185181</c:v>
                </c:pt>
                <c:pt idx="3447">
                  <c:v>41657.433958333335</c:v>
                </c:pt>
                <c:pt idx="3448">
                  <c:v>41657.433981481481</c:v>
                </c:pt>
                <c:pt idx="3449">
                  <c:v>41657.434004629627</c:v>
                </c:pt>
                <c:pt idx="3450">
                  <c:v>41657.434027777781</c:v>
                </c:pt>
                <c:pt idx="3451">
                  <c:v>41657.434050925927</c:v>
                </c:pt>
                <c:pt idx="3452">
                  <c:v>41657.434074074074</c:v>
                </c:pt>
                <c:pt idx="3453">
                  <c:v>41657.43409722222</c:v>
                </c:pt>
                <c:pt idx="3454">
                  <c:v>41657.434120370366</c:v>
                </c:pt>
                <c:pt idx="3455">
                  <c:v>41657.43414351852</c:v>
                </c:pt>
                <c:pt idx="3456">
                  <c:v>41657.434166666666</c:v>
                </c:pt>
                <c:pt idx="3457">
                  <c:v>41657.434189814812</c:v>
                </c:pt>
                <c:pt idx="3458">
                  <c:v>41657.434212962966</c:v>
                </c:pt>
                <c:pt idx="3459">
                  <c:v>41657.434236111112</c:v>
                </c:pt>
                <c:pt idx="3460">
                  <c:v>41657.434259259258</c:v>
                </c:pt>
                <c:pt idx="3461">
                  <c:v>41657.434282407405</c:v>
                </c:pt>
                <c:pt idx="3462">
                  <c:v>41657.434305555558</c:v>
                </c:pt>
                <c:pt idx="3463">
                  <c:v>41657.434328703705</c:v>
                </c:pt>
                <c:pt idx="3464">
                  <c:v>41657.434351851851</c:v>
                </c:pt>
                <c:pt idx="3465">
                  <c:v>41657.434374999997</c:v>
                </c:pt>
                <c:pt idx="3466">
                  <c:v>41657.434398148151</c:v>
                </c:pt>
                <c:pt idx="3467">
                  <c:v>41657.434421296297</c:v>
                </c:pt>
                <c:pt idx="3468">
                  <c:v>41657.434444444443</c:v>
                </c:pt>
                <c:pt idx="3469">
                  <c:v>41657.434467592597</c:v>
                </c:pt>
                <c:pt idx="3470">
                  <c:v>41657.434490740743</c:v>
                </c:pt>
                <c:pt idx="3471">
                  <c:v>41657.434513888889</c:v>
                </c:pt>
                <c:pt idx="3472">
                  <c:v>41657.434537037036</c:v>
                </c:pt>
                <c:pt idx="3473">
                  <c:v>41657.434560185182</c:v>
                </c:pt>
                <c:pt idx="3474">
                  <c:v>41657.434583333335</c:v>
                </c:pt>
                <c:pt idx="3475">
                  <c:v>41657.434606481482</c:v>
                </c:pt>
                <c:pt idx="3476">
                  <c:v>41657.434629629628</c:v>
                </c:pt>
                <c:pt idx="3477">
                  <c:v>41657.434652777782</c:v>
                </c:pt>
                <c:pt idx="3478">
                  <c:v>41657.434675925928</c:v>
                </c:pt>
                <c:pt idx="3479">
                  <c:v>41657.434699074074</c:v>
                </c:pt>
                <c:pt idx="3480">
                  <c:v>41657.43472222222</c:v>
                </c:pt>
                <c:pt idx="3481">
                  <c:v>41657.434745370367</c:v>
                </c:pt>
                <c:pt idx="3482">
                  <c:v>41657.43476851852</c:v>
                </c:pt>
                <c:pt idx="3483">
                  <c:v>41657.434791666667</c:v>
                </c:pt>
                <c:pt idx="3484">
                  <c:v>41657.434814814813</c:v>
                </c:pt>
                <c:pt idx="3485">
                  <c:v>41657.434837962966</c:v>
                </c:pt>
                <c:pt idx="3486">
                  <c:v>41657.434861111113</c:v>
                </c:pt>
                <c:pt idx="3487">
                  <c:v>41657.434884259259</c:v>
                </c:pt>
                <c:pt idx="3488">
                  <c:v>41657.434907407405</c:v>
                </c:pt>
                <c:pt idx="3489">
                  <c:v>41657.434930555552</c:v>
                </c:pt>
                <c:pt idx="3490">
                  <c:v>41657.434953703705</c:v>
                </c:pt>
                <c:pt idx="3491">
                  <c:v>41657.434976851851</c:v>
                </c:pt>
                <c:pt idx="3492">
                  <c:v>41657.434999999998</c:v>
                </c:pt>
                <c:pt idx="3493">
                  <c:v>41657.435023148151</c:v>
                </c:pt>
                <c:pt idx="3494">
                  <c:v>41657.435046296298</c:v>
                </c:pt>
                <c:pt idx="3495">
                  <c:v>41657.435069444444</c:v>
                </c:pt>
                <c:pt idx="3496">
                  <c:v>41657.43509259259</c:v>
                </c:pt>
                <c:pt idx="3497">
                  <c:v>41657.435115740736</c:v>
                </c:pt>
                <c:pt idx="3498">
                  <c:v>41657.43513888889</c:v>
                </c:pt>
                <c:pt idx="3499">
                  <c:v>41657.435162037036</c:v>
                </c:pt>
                <c:pt idx="3500">
                  <c:v>41657.435185185182</c:v>
                </c:pt>
                <c:pt idx="3501">
                  <c:v>41657.435208333336</c:v>
                </c:pt>
                <c:pt idx="3502">
                  <c:v>41657.435231481482</c:v>
                </c:pt>
                <c:pt idx="3503">
                  <c:v>41657.435254629629</c:v>
                </c:pt>
                <c:pt idx="3504">
                  <c:v>41657.435277777782</c:v>
                </c:pt>
                <c:pt idx="3505">
                  <c:v>41657.435300925928</c:v>
                </c:pt>
                <c:pt idx="3506">
                  <c:v>41657.435324074075</c:v>
                </c:pt>
                <c:pt idx="3507">
                  <c:v>41657.435347222221</c:v>
                </c:pt>
                <c:pt idx="3508">
                  <c:v>41657.435370370367</c:v>
                </c:pt>
                <c:pt idx="3509">
                  <c:v>41657.435393518521</c:v>
                </c:pt>
                <c:pt idx="3510">
                  <c:v>41657.435416666667</c:v>
                </c:pt>
                <c:pt idx="3511">
                  <c:v>41657.435439814813</c:v>
                </c:pt>
                <c:pt idx="3512">
                  <c:v>41657.435462962967</c:v>
                </c:pt>
                <c:pt idx="3513">
                  <c:v>41657.435486111113</c:v>
                </c:pt>
                <c:pt idx="3514">
                  <c:v>41657.43550925926</c:v>
                </c:pt>
                <c:pt idx="3515">
                  <c:v>41657.435532407406</c:v>
                </c:pt>
                <c:pt idx="3516">
                  <c:v>41657.435555555552</c:v>
                </c:pt>
                <c:pt idx="3517">
                  <c:v>41657.435578703706</c:v>
                </c:pt>
                <c:pt idx="3518">
                  <c:v>41657.435601851852</c:v>
                </c:pt>
                <c:pt idx="3519">
                  <c:v>41657.435624999998</c:v>
                </c:pt>
                <c:pt idx="3520">
                  <c:v>41657.435648148152</c:v>
                </c:pt>
                <c:pt idx="3521">
                  <c:v>41657.435671296298</c:v>
                </c:pt>
                <c:pt idx="3522">
                  <c:v>41657.435694444444</c:v>
                </c:pt>
                <c:pt idx="3523">
                  <c:v>41657.435717592591</c:v>
                </c:pt>
                <c:pt idx="3524">
                  <c:v>41657.435740740737</c:v>
                </c:pt>
                <c:pt idx="3525">
                  <c:v>41657.435763888891</c:v>
                </c:pt>
                <c:pt idx="3526">
                  <c:v>41657.435787037037</c:v>
                </c:pt>
                <c:pt idx="3527">
                  <c:v>41657.435810185183</c:v>
                </c:pt>
                <c:pt idx="3528">
                  <c:v>41657.435833333337</c:v>
                </c:pt>
                <c:pt idx="3529">
                  <c:v>41657.435856481483</c:v>
                </c:pt>
                <c:pt idx="3530">
                  <c:v>41657.435879629629</c:v>
                </c:pt>
                <c:pt idx="3531">
                  <c:v>41657.435902777775</c:v>
                </c:pt>
                <c:pt idx="3532">
                  <c:v>41657.435925925922</c:v>
                </c:pt>
                <c:pt idx="3533">
                  <c:v>41657.435949074075</c:v>
                </c:pt>
                <c:pt idx="3534">
                  <c:v>41657.435972222222</c:v>
                </c:pt>
                <c:pt idx="3535">
                  <c:v>41657.435995370368</c:v>
                </c:pt>
                <c:pt idx="3536">
                  <c:v>41657.436018518521</c:v>
                </c:pt>
                <c:pt idx="3537">
                  <c:v>41657.436041666668</c:v>
                </c:pt>
                <c:pt idx="3538">
                  <c:v>41657.436064814814</c:v>
                </c:pt>
                <c:pt idx="3539">
                  <c:v>41657.43608796296</c:v>
                </c:pt>
                <c:pt idx="3540">
                  <c:v>41657.436111111107</c:v>
                </c:pt>
                <c:pt idx="3541">
                  <c:v>41657.43613425926</c:v>
                </c:pt>
                <c:pt idx="3542">
                  <c:v>41657.436157407406</c:v>
                </c:pt>
                <c:pt idx="3543">
                  <c:v>41657.436180555553</c:v>
                </c:pt>
                <c:pt idx="3544">
                  <c:v>41657.436203703706</c:v>
                </c:pt>
                <c:pt idx="3545">
                  <c:v>41657.436226851853</c:v>
                </c:pt>
                <c:pt idx="3546">
                  <c:v>41657.436249999999</c:v>
                </c:pt>
                <c:pt idx="3547">
                  <c:v>41657.436273148152</c:v>
                </c:pt>
                <c:pt idx="3548">
                  <c:v>41657.436296296299</c:v>
                </c:pt>
                <c:pt idx="3549">
                  <c:v>41657.436319444445</c:v>
                </c:pt>
                <c:pt idx="3550">
                  <c:v>41657.436342592591</c:v>
                </c:pt>
                <c:pt idx="3551">
                  <c:v>41657.436365740738</c:v>
                </c:pt>
                <c:pt idx="3552">
                  <c:v>41657.436388888891</c:v>
                </c:pt>
                <c:pt idx="3553">
                  <c:v>41657.436412037037</c:v>
                </c:pt>
                <c:pt idx="3554">
                  <c:v>41657.436435185184</c:v>
                </c:pt>
                <c:pt idx="3555">
                  <c:v>41657.436458333337</c:v>
                </c:pt>
                <c:pt idx="3556">
                  <c:v>41657.436481481483</c:v>
                </c:pt>
                <c:pt idx="3557">
                  <c:v>41657.43650462963</c:v>
                </c:pt>
                <c:pt idx="3558">
                  <c:v>41657.436527777776</c:v>
                </c:pt>
                <c:pt idx="3559">
                  <c:v>41657.436550925922</c:v>
                </c:pt>
                <c:pt idx="3560">
                  <c:v>41657.436574074076</c:v>
                </c:pt>
                <c:pt idx="3561">
                  <c:v>41657.436597222222</c:v>
                </c:pt>
                <c:pt idx="3562">
                  <c:v>41657.436620370368</c:v>
                </c:pt>
                <c:pt idx="3563">
                  <c:v>41657.436643518522</c:v>
                </c:pt>
                <c:pt idx="3564">
                  <c:v>41657.436666666668</c:v>
                </c:pt>
                <c:pt idx="3565">
                  <c:v>41657.436689814815</c:v>
                </c:pt>
                <c:pt idx="3566">
                  <c:v>41657.436712962961</c:v>
                </c:pt>
                <c:pt idx="3567">
                  <c:v>41657.436736111107</c:v>
                </c:pt>
                <c:pt idx="3568">
                  <c:v>41657.436759259261</c:v>
                </c:pt>
                <c:pt idx="3569">
                  <c:v>41657.436782407407</c:v>
                </c:pt>
                <c:pt idx="3570">
                  <c:v>41657.436805555553</c:v>
                </c:pt>
                <c:pt idx="3571">
                  <c:v>41657.436828703707</c:v>
                </c:pt>
                <c:pt idx="3572">
                  <c:v>41657.436851851853</c:v>
                </c:pt>
                <c:pt idx="3573">
                  <c:v>41657.436874999999</c:v>
                </c:pt>
                <c:pt idx="3574">
                  <c:v>41657.436898148146</c:v>
                </c:pt>
                <c:pt idx="3575">
                  <c:v>41657.436921296292</c:v>
                </c:pt>
                <c:pt idx="3576">
                  <c:v>41657.436944444446</c:v>
                </c:pt>
                <c:pt idx="3577">
                  <c:v>41657.436967592592</c:v>
                </c:pt>
                <c:pt idx="3578">
                  <c:v>41657.436990740738</c:v>
                </c:pt>
                <c:pt idx="3579">
                  <c:v>41657.437013888892</c:v>
                </c:pt>
                <c:pt idx="3580">
                  <c:v>41657.437037037038</c:v>
                </c:pt>
                <c:pt idx="3581">
                  <c:v>41657.437060185184</c:v>
                </c:pt>
                <c:pt idx="3582">
                  <c:v>41657.437083333338</c:v>
                </c:pt>
                <c:pt idx="3583">
                  <c:v>41657.437106481484</c:v>
                </c:pt>
                <c:pt idx="3584">
                  <c:v>41657.43712962963</c:v>
                </c:pt>
                <c:pt idx="3585">
                  <c:v>41657.437152777777</c:v>
                </c:pt>
                <c:pt idx="3586">
                  <c:v>41657.437175925923</c:v>
                </c:pt>
                <c:pt idx="3587">
                  <c:v>41657.437199074076</c:v>
                </c:pt>
                <c:pt idx="3588">
                  <c:v>41657.437222222223</c:v>
                </c:pt>
                <c:pt idx="3589">
                  <c:v>41657.437245370369</c:v>
                </c:pt>
                <c:pt idx="3590">
                  <c:v>41657.437268518523</c:v>
                </c:pt>
                <c:pt idx="3591">
                  <c:v>41657.437291666669</c:v>
                </c:pt>
                <c:pt idx="3592">
                  <c:v>41657.437314814815</c:v>
                </c:pt>
                <c:pt idx="3593">
                  <c:v>41657.437337962961</c:v>
                </c:pt>
                <c:pt idx="3594">
                  <c:v>41657.437361111108</c:v>
                </c:pt>
                <c:pt idx="3595">
                  <c:v>41657.437384259261</c:v>
                </c:pt>
                <c:pt idx="3596">
                  <c:v>41657.437407407408</c:v>
                </c:pt>
                <c:pt idx="3597">
                  <c:v>41657.437430555554</c:v>
                </c:pt>
                <c:pt idx="3598">
                  <c:v>41657.437453703707</c:v>
                </c:pt>
                <c:pt idx="3599">
                  <c:v>41657.437476851854</c:v>
                </c:pt>
                <c:pt idx="3600">
                  <c:v>41657.4375</c:v>
                </c:pt>
                <c:pt idx="3601">
                  <c:v>41657.437523148146</c:v>
                </c:pt>
                <c:pt idx="3602">
                  <c:v>41657.437546296293</c:v>
                </c:pt>
                <c:pt idx="3603">
                  <c:v>41657.437569444446</c:v>
                </c:pt>
                <c:pt idx="3604">
                  <c:v>41657.437592592592</c:v>
                </c:pt>
                <c:pt idx="3605">
                  <c:v>41657.437615740739</c:v>
                </c:pt>
                <c:pt idx="3606">
                  <c:v>41657.437638888892</c:v>
                </c:pt>
                <c:pt idx="3607">
                  <c:v>41657.437662037039</c:v>
                </c:pt>
                <c:pt idx="3608">
                  <c:v>41657.437685185185</c:v>
                </c:pt>
                <c:pt idx="3609">
                  <c:v>41657.437708333331</c:v>
                </c:pt>
                <c:pt idx="3610">
                  <c:v>41657.437731481477</c:v>
                </c:pt>
                <c:pt idx="3611">
                  <c:v>41657.437754629631</c:v>
                </c:pt>
                <c:pt idx="3612">
                  <c:v>41657.437777777777</c:v>
                </c:pt>
                <c:pt idx="3613">
                  <c:v>41657.437800925924</c:v>
                </c:pt>
                <c:pt idx="3614">
                  <c:v>41657.437824074077</c:v>
                </c:pt>
                <c:pt idx="3615">
                  <c:v>41657.437847222223</c:v>
                </c:pt>
                <c:pt idx="3616">
                  <c:v>41657.43787037037</c:v>
                </c:pt>
                <c:pt idx="3617">
                  <c:v>41657.437893518516</c:v>
                </c:pt>
                <c:pt idx="3618">
                  <c:v>41657.437916666662</c:v>
                </c:pt>
                <c:pt idx="3619">
                  <c:v>41657.437939814816</c:v>
                </c:pt>
                <c:pt idx="3620">
                  <c:v>41657.437962962962</c:v>
                </c:pt>
                <c:pt idx="3621">
                  <c:v>41657.437986111108</c:v>
                </c:pt>
                <c:pt idx="3622">
                  <c:v>41657.438009259262</c:v>
                </c:pt>
                <c:pt idx="3623">
                  <c:v>41657.438032407408</c:v>
                </c:pt>
                <c:pt idx="3624">
                  <c:v>41657.438055555554</c:v>
                </c:pt>
                <c:pt idx="3625">
                  <c:v>41657.438078703708</c:v>
                </c:pt>
                <c:pt idx="3626">
                  <c:v>41657.438101851854</c:v>
                </c:pt>
                <c:pt idx="3627">
                  <c:v>41657.438125000001</c:v>
                </c:pt>
                <c:pt idx="3628">
                  <c:v>41657.438148148147</c:v>
                </c:pt>
                <c:pt idx="3629">
                  <c:v>41657.438171296293</c:v>
                </c:pt>
                <c:pt idx="3630">
                  <c:v>41657.438194444447</c:v>
                </c:pt>
                <c:pt idx="3631">
                  <c:v>41657.438217592593</c:v>
                </c:pt>
                <c:pt idx="3632">
                  <c:v>41657.438240740739</c:v>
                </c:pt>
                <c:pt idx="3633">
                  <c:v>41657.438263888893</c:v>
                </c:pt>
                <c:pt idx="3634">
                  <c:v>41657.438287037039</c:v>
                </c:pt>
                <c:pt idx="3635">
                  <c:v>41657.438310185185</c:v>
                </c:pt>
                <c:pt idx="3636">
                  <c:v>41657.438333333332</c:v>
                </c:pt>
                <c:pt idx="3637">
                  <c:v>41657.438356481478</c:v>
                </c:pt>
                <c:pt idx="3638">
                  <c:v>41657.438379629632</c:v>
                </c:pt>
                <c:pt idx="3639">
                  <c:v>41657.438402777778</c:v>
                </c:pt>
                <c:pt idx="3640">
                  <c:v>41657.438425925924</c:v>
                </c:pt>
                <c:pt idx="3641">
                  <c:v>41657.438449074078</c:v>
                </c:pt>
                <c:pt idx="3642">
                  <c:v>41657.438472222224</c:v>
                </c:pt>
                <c:pt idx="3643">
                  <c:v>41657.43849537037</c:v>
                </c:pt>
                <c:pt idx="3644">
                  <c:v>41657.438518518517</c:v>
                </c:pt>
                <c:pt idx="3645">
                  <c:v>41657.438541666663</c:v>
                </c:pt>
                <c:pt idx="3646">
                  <c:v>41657.438564814816</c:v>
                </c:pt>
                <c:pt idx="3647">
                  <c:v>41657.438587962963</c:v>
                </c:pt>
                <c:pt idx="3648">
                  <c:v>41657.438611111109</c:v>
                </c:pt>
                <c:pt idx="3649">
                  <c:v>41657.438634259262</c:v>
                </c:pt>
                <c:pt idx="3650">
                  <c:v>41657.438657407409</c:v>
                </c:pt>
                <c:pt idx="3651">
                  <c:v>41657.438680555555</c:v>
                </c:pt>
                <c:pt idx="3652">
                  <c:v>41657.438703703701</c:v>
                </c:pt>
                <c:pt idx="3653">
                  <c:v>41657.438726851848</c:v>
                </c:pt>
                <c:pt idx="3654">
                  <c:v>41657.438750000001</c:v>
                </c:pt>
                <c:pt idx="3655">
                  <c:v>41657.438773148147</c:v>
                </c:pt>
                <c:pt idx="3656">
                  <c:v>41657.438796296294</c:v>
                </c:pt>
                <c:pt idx="3657">
                  <c:v>41657.438819444447</c:v>
                </c:pt>
                <c:pt idx="3658">
                  <c:v>41657.438842592594</c:v>
                </c:pt>
                <c:pt idx="3659">
                  <c:v>41657.43886574074</c:v>
                </c:pt>
                <c:pt idx="3660">
                  <c:v>41657.438888888893</c:v>
                </c:pt>
                <c:pt idx="3661">
                  <c:v>41657.43891203704</c:v>
                </c:pt>
                <c:pt idx="3662">
                  <c:v>41657.438935185186</c:v>
                </c:pt>
                <c:pt idx="3663">
                  <c:v>41657.438958333332</c:v>
                </c:pt>
                <c:pt idx="3664">
                  <c:v>41657.438981481479</c:v>
                </c:pt>
                <c:pt idx="3665">
                  <c:v>41657.439004629632</c:v>
                </c:pt>
                <c:pt idx="3666">
                  <c:v>41657.439027777778</c:v>
                </c:pt>
                <c:pt idx="3667">
                  <c:v>41657.439050925925</c:v>
                </c:pt>
                <c:pt idx="3668">
                  <c:v>41657.439074074078</c:v>
                </c:pt>
                <c:pt idx="3669">
                  <c:v>41657.439097222225</c:v>
                </c:pt>
                <c:pt idx="3670">
                  <c:v>41657.439120370371</c:v>
                </c:pt>
                <c:pt idx="3671">
                  <c:v>41657.439143518517</c:v>
                </c:pt>
                <c:pt idx="3672">
                  <c:v>41657.439166666663</c:v>
                </c:pt>
                <c:pt idx="3673">
                  <c:v>41657.439189814817</c:v>
                </c:pt>
                <c:pt idx="3674">
                  <c:v>41657.439212962963</c:v>
                </c:pt>
                <c:pt idx="3675">
                  <c:v>41657.439236111109</c:v>
                </c:pt>
                <c:pt idx="3676">
                  <c:v>41657.439259259263</c:v>
                </c:pt>
                <c:pt idx="3677">
                  <c:v>41657.439282407409</c:v>
                </c:pt>
                <c:pt idx="3678">
                  <c:v>41657.439305555556</c:v>
                </c:pt>
                <c:pt idx="3679">
                  <c:v>41657.439328703702</c:v>
                </c:pt>
                <c:pt idx="3680">
                  <c:v>41657.439351851848</c:v>
                </c:pt>
                <c:pt idx="3681">
                  <c:v>41657.439375000002</c:v>
                </c:pt>
                <c:pt idx="3682">
                  <c:v>41657.439398148148</c:v>
                </c:pt>
                <c:pt idx="3683">
                  <c:v>41657.439421296294</c:v>
                </c:pt>
                <c:pt idx="3684">
                  <c:v>41657.439444444448</c:v>
                </c:pt>
                <c:pt idx="3685">
                  <c:v>41657.439467592594</c:v>
                </c:pt>
                <c:pt idx="3686">
                  <c:v>41657.43949074074</c:v>
                </c:pt>
                <c:pt idx="3687">
                  <c:v>41657.439513888887</c:v>
                </c:pt>
                <c:pt idx="3688">
                  <c:v>41657.439537037033</c:v>
                </c:pt>
                <c:pt idx="3689">
                  <c:v>41657.439560185187</c:v>
                </c:pt>
                <c:pt idx="3690">
                  <c:v>41657.439583333333</c:v>
                </c:pt>
                <c:pt idx="3691">
                  <c:v>41657.439606481479</c:v>
                </c:pt>
                <c:pt idx="3692">
                  <c:v>41657.439629629633</c:v>
                </c:pt>
                <c:pt idx="3693">
                  <c:v>41657.439652777779</c:v>
                </c:pt>
                <c:pt idx="3694">
                  <c:v>41657.439675925925</c:v>
                </c:pt>
                <c:pt idx="3695">
                  <c:v>41657.439699074072</c:v>
                </c:pt>
                <c:pt idx="3696">
                  <c:v>41657.439722222218</c:v>
                </c:pt>
                <c:pt idx="3697">
                  <c:v>41657.439745370371</c:v>
                </c:pt>
                <c:pt idx="3698">
                  <c:v>41657.439768518518</c:v>
                </c:pt>
                <c:pt idx="3699">
                  <c:v>41657.439791666664</c:v>
                </c:pt>
                <c:pt idx="3700">
                  <c:v>41657.439814814818</c:v>
                </c:pt>
                <c:pt idx="3701">
                  <c:v>41657.439837962964</c:v>
                </c:pt>
                <c:pt idx="3702">
                  <c:v>41657.43986111111</c:v>
                </c:pt>
                <c:pt idx="3703">
                  <c:v>41657.439884259264</c:v>
                </c:pt>
                <c:pt idx="3704">
                  <c:v>41657.43990740741</c:v>
                </c:pt>
                <c:pt idx="3705">
                  <c:v>41657.439930555556</c:v>
                </c:pt>
                <c:pt idx="3706">
                  <c:v>41657.439953703702</c:v>
                </c:pt>
                <c:pt idx="3707">
                  <c:v>41657.439976851849</c:v>
                </c:pt>
                <c:pt idx="3708">
                  <c:v>41657.440000000002</c:v>
                </c:pt>
                <c:pt idx="3709">
                  <c:v>41657.440023148149</c:v>
                </c:pt>
                <c:pt idx="3710">
                  <c:v>41657.440046296295</c:v>
                </c:pt>
                <c:pt idx="3711">
                  <c:v>41657.440069444448</c:v>
                </c:pt>
                <c:pt idx="3712">
                  <c:v>41657.440092592595</c:v>
                </c:pt>
                <c:pt idx="3713">
                  <c:v>41657.440115740741</c:v>
                </c:pt>
                <c:pt idx="3714">
                  <c:v>41657.440138888887</c:v>
                </c:pt>
                <c:pt idx="3715">
                  <c:v>41657.440162037034</c:v>
                </c:pt>
                <c:pt idx="3716">
                  <c:v>41657.440185185187</c:v>
                </c:pt>
                <c:pt idx="3717">
                  <c:v>41657.440208333333</c:v>
                </c:pt>
                <c:pt idx="3718">
                  <c:v>41657.44023148148</c:v>
                </c:pt>
                <c:pt idx="3719">
                  <c:v>41657.440254629633</c:v>
                </c:pt>
                <c:pt idx="3720">
                  <c:v>41657.44027777778</c:v>
                </c:pt>
                <c:pt idx="3721">
                  <c:v>41657.440300925926</c:v>
                </c:pt>
                <c:pt idx="3722">
                  <c:v>41657.440324074072</c:v>
                </c:pt>
                <c:pt idx="3723">
                  <c:v>41657.440347222218</c:v>
                </c:pt>
                <c:pt idx="3724">
                  <c:v>41657.440370370372</c:v>
                </c:pt>
                <c:pt idx="3725">
                  <c:v>41657.440393518518</c:v>
                </c:pt>
                <c:pt idx="3726">
                  <c:v>41657.440416666665</c:v>
                </c:pt>
                <c:pt idx="3727">
                  <c:v>41657.440439814818</c:v>
                </c:pt>
                <c:pt idx="3728">
                  <c:v>41657.440462962964</c:v>
                </c:pt>
                <c:pt idx="3729">
                  <c:v>41657.440486111111</c:v>
                </c:pt>
                <c:pt idx="3730">
                  <c:v>41657.440509259257</c:v>
                </c:pt>
                <c:pt idx="3731">
                  <c:v>41657.440532407403</c:v>
                </c:pt>
                <c:pt idx="3732">
                  <c:v>41657.440555555557</c:v>
                </c:pt>
                <c:pt idx="3733">
                  <c:v>41657.440578703703</c:v>
                </c:pt>
                <c:pt idx="3734">
                  <c:v>41657.440601851849</c:v>
                </c:pt>
                <c:pt idx="3735">
                  <c:v>41657.440625000003</c:v>
                </c:pt>
                <c:pt idx="3736">
                  <c:v>41657.440648148149</c:v>
                </c:pt>
                <c:pt idx="3737">
                  <c:v>41657.440671296295</c:v>
                </c:pt>
                <c:pt idx="3738">
                  <c:v>41657.440694444442</c:v>
                </c:pt>
                <c:pt idx="3739">
                  <c:v>41657.440717592595</c:v>
                </c:pt>
                <c:pt idx="3740">
                  <c:v>41657.440740740742</c:v>
                </c:pt>
                <c:pt idx="3741">
                  <c:v>41657.440763888888</c:v>
                </c:pt>
                <c:pt idx="3742">
                  <c:v>41657.440787037034</c:v>
                </c:pt>
                <c:pt idx="3743">
                  <c:v>41657.440810185188</c:v>
                </c:pt>
                <c:pt idx="3744">
                  <c:v>41657.440833333334</c:v>
                </c:pt>
                <c:pt idx="3745">
                  <c:v>41657.44085648148</c:v>
                </c:pt>
                <c:pt idx="3746">
                  <c:v>41657.440879629634</c:v>
                </c:pt>
                <c:pt idx="3747">
                  <c:v>41657.44090277778</c:v>
                </c:pt>
                <c:pt idx="3748">
                  <c:v>41657.440925925926</c:v>
                </c:pt>
                <c:pt idx="3749">
                  <c:v>41657.440949074073</c:v>
                </c:pt>
                <c:pt idx="3750">
                  <c:v>41657.440972222219</c:v>
                </c:pt>
                <c:pt idx="3751">
                  <c:v>41657.440995370373</c:v>
                </c:pt>
                <c:pt idx="3752">
                  <c:v>41657.441018518519</c:v>
                </c:pt>
                <c:pt idx="3753">
                  <c:v>41657.441041666665</c:v>
                </c:pt>
                <c:pt idx="3754">
                  <c:v>41657.441064814819</c:v>
                </c:pt>
                <c:pt idx="3755">
                  <c:v>41657.441087962965</c:v>
                </c:pt>
                <c:pt idx="3756">
                  <c:v>41657.441111111111</c:v>
                </c:pt>
                <c:pt idx="3757">
                  <c:v>41657.441134259258</c:v>
                </c:pt>
                <c:pt idx="3758">
                  <c:v>41657.441157407404</c:v>
                </c:pt>
                <c:pt idx="3759">
                  <c:v>41657.441180555557</c:v>
                </c:pt>
                <c:pt idx="3760">
                  <c:v>41657.441203703704</c:v>
                </c:pt>
                <c:pt idx="3761">
                  <c:v>41657.44122685185</c:v>
                </c:pt>
                <c:pt idx="3762">
                  <c:v>41657.441250000003</c:v>
                </c:pt>
                <c:pt idx="3763">
                  <c:v>41657.44127314815</c:v>
                </c:pt>
                <c:pt idx="3764">
                  <c:v>41657.441296296296</c:v>
                </c:pt>
                <c:pt idx="3765">
                  <c:v>41657.441319444442</c:v>
                </c:pt>
                <c:pt idx="3766">
                  <c:v>41657.441342592589</c:v>
                </c:pt>
                <c:pt idx="3767">
                  <c:v>41657.441365740742</c:v>
                </c:pt>
                <c:pt idx="3768">
                  <c:v>41657.441388888888</c:v>
                </c:pt>
                <c:pt idx="3769">
                  <c:v>41657.441412037035</c:v>
                </c:pt>
                <c:pt idx="3770">
                  <c:v>41657.441435185188</c:v>
                </c:pt>
                <c:pt idx="3771">
                  <c:v>41657.441458333335</c:v>
                </c:pt>
                <c:pt idx="3772">
                  <c:v>41657.441481481481</c:v>
                </c:pt>
                <c:pt idx="3773">
                  <c:v>41657.441504629627</c:v>
                </c:pt>
                <c:pt idx="3774">
                  <c:v>41657.441527777773</c:v>
                </c:pt>
                <c:pt idx="3775">
                  <c:v>41657.441550925927</c:v>
                </c:pt>
                <c:pt idx="3776">
                  <c:v>41657.441574074073</c:v>
                </c:pt>
                <c:pt idx="3777">
                  <c:v>41657.44159722222</c:v>
                </c:pt>
                <c:pt idx="3778">
                  <c:v>41657.441620370373</c:v>
                </c:pt>
                <c:pt idx="3779">
                  <c:v>41657.441643518519</c:v>
                </c:pt>
                <c:pt idx="3780">
                  <c:v>41657.441666666666</c:v>
                </c:pt>
                <c:pt idx="3781">
                  <c:v>41657.441689814819</c:v>
                </c:pt>
                <c:pt idx="3782">
                  <c:v>41657.441712962966</c:v>
                </c:pt>
                <c:pt idx="3783">
                  <c:v>41657.441736111112</c:v>
                </c:pt>
                <c:pt idx="3784">
                  <c:v>41657.441759259258</c:v>
                </c:pt>
                <c:pt idx="3785">
                  <c:v>41657.441782407404</c:v>
                </c:pt>
                <c:pt idx="3786">
                  <c:v>41657.441805555558</c:v>
                </c:pt>
                <c:pt idx="3787">
                  <c:v>41657.441828703704</c:v>
                </c:pt>
                <c:pt idx="3788">
                  <c:v>41657.441851851851</c:v>
                </c:pt>
                <c:pt idx="3789">
                  <c:v>41657.441875000004</c:v>
                </c:pt>
                <c:pt idx="3790">
                  <c:v>41657.44189814815</c:v>
                </c:pt>
                <c:pt idx="3791">
                  <c:v>41657.441921296297</c:v>
                </c:pt>
                <c:pt idx="3792">
                  <c:v>41657.441944444443</c:v>
                </c:pt>
                <c:pt idx="3793">
                  <c:v>41657.441967592589</c:v>
                </c:pt>
                <c:pt idx="3794">
                  <c:v>41657.441990740743</c:v>
                </c:pt>
                <c:pt idx="3795">
                  <c:v>41657.442013888889</c:v>
                </c:pt>
                <c:pt idx="3796">
                  <c:v>41657.442037037035</c:v>
                </c:pt>
                <c:pt idx="3797">
                  <c:v>41657.442060185189</c:v>
                </c:pt>
                <c:pt idx="3798">
                  <c:v>41657.442083333335</c:v>
                </c:pt>
                <c:pt idx="3799">
                  <c:v>41657.442106481481</c:v>
                </c:pt>
                <c:pt idx="3800">
                  <c:v>41657.442129629628</c:v>
                </c:pt>
                <c:pt idx="3801">
                  <c:v>41657.442152777774</c:v>
                </c:pt>
                <c:pt idx="3802">
                  <c:v>41657.442175925928</c:v>
                </c:pt>
                <c:pt idx="3803">
                  <c:v>41657.442199074074</c:v>
                </c:pt>
                <c:pt idx="3804">
                  <c:v>41657.44222222222</c:v>
                </c:pt>
                <c:pt idx="3805">
                  <c:v>41657.442245370374</c:v>
                </c:pt>
                <c:pt idx="3806">
                  <c:v>41657.44226851852</c:v>
                </c:pt>
                <c:pt idx="3807">
                  <c:v>41657.442291666666</c:v>
                </c:pt>
                <c:pt idx="3808">
                  <c:v>41657.442314814813</c:v>
                </c:pt>
                <c:pt idx="3809">
                  <c:v>41657.442337962959</c:v>
                </c:pt>
                <c:pt idx="3810">
                  <c:v>41657.442361111112</c:v>
                </c:pt>
                <c:pt idx="3811">
                  <c:v>41657.442384259259</c:v>
                </c:pt>
                <c:pt idx="3812">
                  <c:v>41657.442407407405</c:v>
                </c:pt>
                <c:pt idx="3813">
                  <c:v>41657.442430555559</c:v>
                </c:pt>
                <c:pt idx="3814">
                  <c:v>41657.442453703705</c:v>
                </c:pt>
                <c:pt idx="3815">
                  <c:v>41657.442476851851</c:v>
                </c:pt>
                <c:pt idx="3816">
                  <c:v>41657.442499999997</c:v>
                </c:pt>
                <c:pt idx="3817">
                  <c:v>41657.442523148144</c:v>
                </c:pt>
                <c:pt idx="3818">
                  <c:v>41657.442546296297</c:v>
                </c:pt>
                <c:pt idx="3819">
                  <c:v>41657.442569444444</c:v>
                </c:pt>
                <c:pt idx="3820">
                  <c:v>41657.44259259259</c:v>
                </c:pt>
                <c:pt idx="3821">
                  <c:v>41657.442615740743</c:v>
                </c:pt>
                <c:pt idx="3822">
                  <c:v>41657.44263888889</c:v>
                </c:pt>
                <c:pt idx="3823">
                  <c:v>41657.442662037036</c:v>
                </c:pt>
                <c:pt idx="3824">
                  <c:v>41657.442685185189</c:v>
                </c:pt>
                <c:pt idx="3825">
                  <c:v>41657.442708333336</c:v>
                </c:pt>
                <c:pt idx="3826">
                  <c:v>41657.442731481482</c:v>
                </c:pt>
                <c:pt idx="3827">
                  <c:v>41657.442754629628</c:v>
                </c:pt>
                <c:pt idx="3828">
                  <c:v>41657.442777777775</c:v>
                </c:pt>
                <c:pt idx="3829">
                  <c:v>41657.442800925928</c:v>
                </c:pt>
                <c:pt idx="3830">
                  <c:v>41657.442824074074</c:v>
                </c:pt>
                <c:pt idx="3831">
                  <c:v>41657.442847222221</c:v>
                </c:pt>
                <c:pt idx="3832">
                  <c:v>41657.442870370374</c:v>
                </c:pt>
                <c:pt idx="3833">
                  <c:v>41657.442893518521</c:v>
                </c:pt>
                <c:pt idx="3834">
                  <c:v>41657.442916666667</c:v>
                </c:pt>
                <c:pt idx="3835">
                  <c:v>41657.442939814813</c:v>
                </c:pt>
                <c:pt idx="3836">
                  <c:v>41657.442962962959</c:v>
                </c:pt>
                <c:pt idx="3837">
                  <c:v>41657.442986111113</c:v>
                </c:pt>
                <c:pt idx="3838">
                  <c:v>41657.443009259259</c:v>
                </c:pt>
                <c:pt idx="3839">
                  <c:v>41657.443032407406</c:v>
                </c:pt>
                <c:pt idx="3840">
                  <c:v>41657.443055555559</c:v>
                </c:pt>
                <c:pt idx="3841">
                  <c:v>41657.443078703705</c:v>
                </c:pt>
                <c:pt idx="3842">
                  <c:v>41657.443101851852</c:v>
                </c:pt>
                <c:pt idx="3843">
                  <c:v>41657.443124999998</c:v>
                </c:pt>
                <c:pt idx="3844">
                  <c:v>41657.443148148144</c:v>
                </c:pt>
                <c:pt idx="3845">
                  <c:v>41657.443171296298</c:v>
                </c:pt>
                <c:pt idx="3846">
                  <c:v>41657.443194444444</c:v>
                </c:pt>
                <c:pt idx="3847">
                  <c:v>41657.44321759259</c:v>
                </c:pt>
                <c:pt idx="3848">
                  <c:v>41657.443240740744</c:v>
                </c:pt>
                <c:pt idx="3849">
                  <c:v>41657.44326388889</c:v>
                </c:pt>
                <c:pt idx="3850">
                  <c:v>41657.443287037036</c:v>
                </c:pt>
                <c:pt idx="3851">
                  <c:v>41657.443310185183</c:v>
                </c:pt>
                <c:pt idx="3852">
                  <c:v>41657.443333333329</c:v>
                </c:pt>
                <c:pt idx="3853">
                  <c:v>41657.443356481483</c:v>
                </c:pt>
                <c:pt idx="3854">
                  <c:v>41657.443379629629</c:v>
                </c:pt>
                <c:pt idx="3855">
                  <c:v>41657.443402777775</c:v>
                </c:pt>
                <c:pt idx="3856">
                  <c:v>41657.443425925929</c:v>
                </c:pt>
                <c:pt idx="3857">
                  <c:v>41657.443449074075</c:v>
                </c:pt>
                <c:pt idx="3858">
                  <c:v>41657.443472222221</c:v>
                </c:pt>
                <c:pt idx="3859">
                  <c:v>41657.443495370375</c:v>
                </c:pt>
                <c:pt idx="3860">
                  <c:v>41657.443518518521</c:v>
                </c:pt>
                <c:pt idx="3861">
                  <c:v>41657.443541666667</c:v>
                </c:pt>
                <c:pt idx="3862">
                  <c:v>41657.443564814814</c:v>
                </c:pt>
                <c:pt idx="3863">
                  <c:v>41657.44358796296</c:v>
                </c:pt>
                <c:pt idx="3864">
                  <c:v>41657.443611111114</c:v>
                </c:pt>
                <c:pt idx="3865">
                  <c:v>41657.44363425926</c:v>
                </c:pt>
                <c:pt idx="3866">
                  <c:v>41657.443657407406</c:v>
                </c:pt>
                <c:pt idx="3867">
                  <c:v>41657.44368055556</c:v>
                </c:pt>
                <c:pt idx="3868">
                  <c:v>41657.443703703706</c:v>
                </c:pt>
                <c:pt idx="3869">
                  <c:v>41657.443726851852</c:v>
                </c:pt>
                <c:pt idx="3870">
                  <c:v>41657.443749999999</c:v>
                </c:pt>
                <c:pt idx="3871">
                  <c:v>41657.443773148145</c:v>
                </c:pt>
                <c:pt idx="3872">
                  <c:v>41657.443796296298</c:v>
                </c:pt>
                <c:pt idx="3873">
                  <c:v>41657.443819444445</c:v>
                </c:pt>
                <c:pt idx="3874">
                  <c:v>41657.443842592591</c:v>
                </c:pt>
                <c:pt idx="3875">
                  <c:v>41657.443865740745</c:v>
                </c:pt>
                <c:pt idx="3876">
                  <c:v>41657.443888888891</c:v>
                </c:pt>
                <c:pt idx="3877">
                  <c:v>41657.443912037037</c:v>
                </c:pt>
                <c:pt idx="3878">
                  <c:v>41657.443935185183</c:v>
                </c:pt>
                <c:pt idx="3879">
                  <c:v>41657.44395833333</c:v>
                </c:pt>
                <c:pt idx="3880">
                  <c:v>41657.443981481483</c:v>
                </c:pt>
                <c:pt idx="3881">
                  <c:v>41657.444004629629</c:v>
                </c:pt>
                <c:pt idx="3882">
                  <c:v>41657.444027777776</c:v>
                </c:pt>
                <c:pt idx="3883">
                  <c:v>41657.444050925929</c:v>
                </c:pt>
                <c:pt idx="3884">
                  <c:v>41657.444074074076</c:v>
                </c:pt>
                <c:pt idx="3885">
                  <c:v>41657.444097222222</c:v>
                </c:pt>
                <c:pt idx="3886">
                  <c:v>41657.444120370368</c:v>
                </c:pt>
                <c:pt idx="3887">
                  <c:v>41657.444143518514</c:v>
                </c:pt>
                <c:pt idx="3888">
                  <c:v>41657.444166666668</c:v>
                </c:pt>
                <c:pt idx="3889">
                  <c:v>41657.444189814814</c:v>
                </c:pt>
                <c:pt idx="3890">
                  <c:v>41657.444212962961</c:v>
                </c:pt>
                <c:pt idx="3891">
                  <c:v>41657.444236111114</c:v>
                </c:pt>
                <c:pt idx="3892">
                  <c:v>41657.44425925926</c:v>
                </c:pt>
                <c:pt idx="3893">
                  <c:v>41657.444282407407</c:v>
                </c:pt>
                <c:pt idx="3894">
                  <c:v>41657.444305555553</c:v>
                </c:pt>
                <c:pt idx="3895">
                  <c:v>41657.444328703699</c:v>
                </c:pt>
                <c:pt idx="3896">
                  <c:v>41657.444351851853</c:v>
                </c:pt>
                <c:pt idx="3897">
                  <c:v>41657.444374999999</c:v>
                </c:pt>
                <c:pt idx="3898">
                  <c:v>41657.444398148145</c:v>
                </c:pt>
                <c:pt idx="3899">
                  <c:v>41657.444421296299</c:v>
                </c:pt>
                <c:pt idx="3900">
                  <c:v>41657.444444444445</c:v>
                </c:pt>
                <c:pt idx="3901">
                  <c:v>41657.444467592592</c:v>
                </c:pt>
                <c:pt idx="3902">
                  <c:v>41657.444490740745</c:v>
                </c:pt>
                <c:pt idx="3903">
                  <c:v>41657.444513888891</c:v>
                </c:pt>
                <c:pt idx="3904">
                  <c:v>41657.444537037038</c:v>
                </c:pt>
                <c:pt idx="3905">
                  <c:v>41657.444560185184</c:v>
                </c:pt>
                <c:pt idx="3906">
                  <c:v>41657.44458333333</c:v>
                </c:pt>
                <c:pt idx="3907">
                  <c:v>41657.444606481484</c:v>
                </c:pt>
                <c:pt idx="3908">
                  <c:v>41657.44462962963</c:v>
                </c:pt>
                <c:pt idx="3909">
                  <c:v>41657.444652777776</c:v>
                </c:pt>
                <c:pt idx="3910">
                  <c:v>41657.44467592593</c:v>
                </c:pt>
                <c:pt idx="3911">
                  <c:v>41657.444699074076</c:v>
                </c:pt>
                <c:pt idx="3912">
                  <c:v>41657.444722222222</c:v>
                </c:pt>
                <c:pt idx="3913">
                  <c:v>41657.444745370369</c:v>
                </c:pt>
                <c:pt idx="3914">
                  <c:v>41657.444768518515</c:v>
                </c:pt>
                <c:pt idx="3915">
                  <c:v>41657.444791666669</c:v>
                </c:pt>
                <c:pt idx="3916">
                  <c:v>41657.444814814815</c:v>
                </c:pt>
                <c:pt idx="3917">
                  <c:v>41657.444837962961</c:v>
                </c:pt>
                <c:pt idx="3918">
                  <c:v>41657.444861111115</c:v>
                </c:pt>
                <c:pt idx="3919">
                  <c:v>41657.444884259261</c:v>
                </c:pt>
                <c:pt idx="3920">
                  <c:v>41657.444907407407</c:v>
                </c:pt>
                <c:pt idx="3921">
                  <c:v>41657.444930555554</c:v>
                </c:pt>
                <c:pt idx="3922">
                  <c:v>41657.4449537037</c:v>
                </c:pt>
                <c:pt idx="3923">
                  <c:v>41657.444976851853</c:v>
                </c:pt>
                <c:pt idx="3924">
                  <c:v>41657.445</c:v>
                </c:pt>
                <c:pt idx="3925">
                  <c:v>41657.445023148146</c:v>
                </c:pt>
                <c:pt idx="3926">
                  <c:v>41657.4450462963</c:v>
                </c:pt>
                <c:pt idx="3927">
                  <c:v>41657.445069444446</c:v>
                </c:pt>
                <c:pt idx="3928">
                  <c:v>41657.445092592592</c:v>
                </c:pt>
                <c:pt idx="3929">
                  <c:v>41657.445115740738</c:v>
                </c:pt>
                <c:pt idx="3930">
                  <c:v>41657.445138888885</c:v>
                </c:pt>
                <c:pt idx="3931">
                  <c:v>41657.445162037038</c:v>
                </c:pt>
                <c:pt idx="3932">
                  <c:v>41657.445185185185</c:v>
                </c:pt>
                <c:pt idx="3933">
                  <c:v>41657.445208333331</c:v>
                </c:pt>
                <c:pt idx="3934">
                  <c:v>41657.445231481484</c:v>
                </c:pt>
                <c:pt idx="3935">
                  <c:v>41657.445254629631</c:v>
                </c:pt>
                <c:pt idx="3936">
                  <c:v>41657.445277777777</c:v>
                </c:pt>
                <c:pt idx="3937">
                  <c:v>41657.445300925923</c:v>
                </c:pt>
                <c:pt idx="3938">
                  <c:v>41657.445324074077</c:v>
                </c:pt>
                <c:pt idx="3939">
                  <c:v>41657.445347222223</c:v>
                </c:pt>
                <c:pt idx="3940">
                  <c:v>41657.445370370369</c:v>
                </c:pt>
                <c:pt idx="3941">
                  <c:v>41657.445393518516</c:v>
                </c:pt>
                <c:pt idx="3942">
                  <c:v>41657.445416666669</c:v>
                </c:pt>
                <c:pt idx="3943">
                  <c:v>41657.445439814815</c:v>
                </c:pt>
                <c:pt idx="3944">
                  <c:v>41657.445462962962</c:v>
                </c:pt>
                <c:pt idx="3945">
                  <c:v>41657.445486111115</c:v>
                </c:pt>
                <c:pt idx="3946">
                  <c:v>41657.445509259262</c:v>
                </c:pt>
                <c:pt idx="3947">
                  <c:v>41657.445532407408</c:v>
                </c:pt>
                <c:pt idx="3948">
                  <c:v>41657.445555555554</c:v>
                </c:pt>
                <c:pt idx="3949">
                  <c:v>41657.4455787037</c:v>
                </c:pt>
                <c:pt idx="3950">
                  <c:v>41657.445601851854</c:v>
                </c:pt>
                <c:pt idx="3951">
                  <c:v>41657.445625</c:v>
                </c:pt>
                <c:pt idx="3952">
                  <c:v>41657.445648148147</c:v>
                </c:pt>
                <c:pt idx="3953">
                  <c:v>41657.4456712963</c:v>
                </c:pt>
                <c:pt idx="3954">
                  <c:v>41657.445694444446</c:v>
                </c:pt>
                <c:pt idx="3955">
                  <c:v>41657.445717592593</c:v>
                </c:pt>
                <c:pt idx="3956">
                  <c:v>41657.445740740739</c:v>
                </c:pt>
                <c:pt idx="3957">
                  <c:v>41657.445763888885</c:v>
                </c:pt>
                <c:pt idx="3958">
                  <c:v>41657.445787037039</c:v>
                </c:pt>
                <c:pt idx="3959">
                  <c:v>41657.445810185185</c:v>
                </c:pt>
                <c:pt idx="3960">
                  <c:v>41657.445833333331</c:v>
                </c:pt>
                <c:pt idx="3961">
                  <c:v>41657.445856481485</c:v>
                </c:pt>
                <c:pt idx="3962">
                  <c:v>41657.445879629631</c:v>
                </c:pt>
                <c:pt idx="3963">
                  <c:v>41657.445902777778</c:v>
                </c:pt>
                <c:pt idx="3964">
                  <c:v>41657.445925925924</c:v>
                </c:pt>
                <c:pt idx="3965">
                  <c:v>41657.44594907407</c:v>
                </c:pt>
                <c:pt idx="3966">
                  <c:v>41657.445972222224</c:v>
                </c:pt>
                <c:pt idx="3967">
                  <c:v>41657.44599537037</c:v>
                </c:pt>
                <c:pt idx="3968">
                  <c:v>41657.446018518516</c:v>
                </c:pt>
                <c:pt idx="3969">
                  <c:v>41657.44604166667</c:v>
                </c:pt>
                <c:pt idx="3970">
                  <c:v>41657.446064814816</c:v>
                </c:pt>
                <c:pt idx="3971">
                  <c:v>41657.446087962962</c:v>
                </c:pt>
                <c:pt idx="3972">
                  <c:v>41657.446111111109</c:v>
                </c:pt>
                <c:pt idx="3973">
                  <c:v>41657.446134259255</c:v>
                </c:pt>
                <c:pt idx="3974">
                  <c:v>41657.446157407408</c:v>
                </c:pt>
                <c:pt idx="3975">
                  <c:v>41657.446180555555</c:v>
                </c:pt>
                <c:pt idx="3976">
                  <c:v>41657.446203703701</c:v>
                </c:pt>
                <c:pt idx="3977">
                  <c:v>41657.446226851855</c:v>
                </c:pt>
                <c:pt idx="3978">
                  <c:v>41657.446250000001</c:v>
                </c:pt>
                <c:pt idx="3979">
                  <c:v>41657.446273148147</c:v>
                </c:pt>
                <c:pt idx="3980">
                  <c:v>41657.446296296301</c:v>
                </c:pt>
                <c:pt idx="3981">
                  <c:v>41657.446319444447</c:v>
                </c:pt>
                <c:pt idx="3982">
                  <c:v>41657.446342592593</c:v>
                </c:pt>
                <c:pt idx="3983">
                  <c:v>41657.44636574074</c:v>
                </c:pt>
                <c:pt idx="3984">
                  <c:v>41657.446388888886</c:v>
                </c:pt>
                <c:pt idx="3985">
                  <c:v>41657.446412037039</c:v>
                </c:pt>
                <c:pt idx="3986">
                  <c:v>41657.446435185186</c:v>
                </c:pt>
                <c:pt idx="3987">
                  <c:v>41657.446458333332</c:v>
                </c:pt>
                <c:pt idx="3988">
                  <c:v>41657.446481481486</c:v>
                </c:pt>
                <c:pt idx="3989">
                  <c:v>41657.446504629632</c:v>
                </c:pt>
                <c:pt idx="3990">
                  <c:v>41657.446527777778</c:v>
                </c:pt>
                <c:pt idx="3991">
                  <c:v>41657.446550925924</c:v>
                </c:pt>
                <c:pt idx="3992">
                  <c:v>41657.446574074071</c:v>
                </c:pt>
                <c:pt idx="3993">
                  <c:v>41657.446597222224</c:v>
                </c:pt>
                <c:pt idx="3994">
                  <c:v>41657.446620370371</c:v>
                </c:pt>
                <c:pt idx="3995">
                  <c:v>41657.446643518517</c:v>
                </c:pt>
                <c:pt idx="3996">
                  <c:v>41657.44666666667</c:v>
                </c:pt>
                <c:pt idx="3997">
                  <c:v>41657.446689814817</c:v>
                </c:pt>
                <c:pt idx="3998">
                  <c:v>41657.446712962963</c:v>
                </c:pt>
                <c:pt idx="3999">
                  <c:v>41657.446736111109</c:v>
                </c:pt>
                <c:pt idx="4000">
                  <c:v>41657.446759259255</c:v>
                </c:pt>
                <c:pt idx="4001">
                  <c:v>41657.446782407409</c:v>
                </c:pt>
                <c:pt idx="4002">
                  <c:v>41657.446805555555</c:v>
                </c:pt>
                <c:pt idx="4003">
                  <c:v>41657.446828703702</c:v>
                </c:pt>
                <c:pt idx="4004">
                  <c:v>41657.446851851855</c:v>
                </c:pt>
                <c:pt idx="4005">
                  <c:v>41657.446875000001</c:v>
                </c:pt>
                <c:pt idx="4006">
                  <c:v>41657.446898148148</c:v>
                </c:pt>
                <c:pt idx="4007">
                  <c:v>41657.446921296294</c:v>
                </c:pt>
                <c:pt idx="4008">
                  <c:v>41657.44694444444</c:v>
                </c:pt>
                <c:pt idx="4009">
                  <c:v>41657.446967592594</c:v>
                </c:pt>
                <c:pt idx="4010">
                  <c:v>41657.44699074074</c:v>
                </c:pt>
                <c:pt idx="4011">
                  <c:v>41657.447013888886</c:v>
                </c:pt>
                <c:pt idx="4012">
                  <c:v>41657.44703703704</c:v>
                </c:pt>
                <c:pt idx="4013">
                  <c:v>41657.447060185186</c:v>
                </c:pt>
                <c:pt idx="4014">
                  <c:v>41657.447083333333</c:v>
                </c:pt>
                <c:pt idx="4015">
                  <c:v>41657.447106481479</c:v>
                </c:pt>
                <c:pt idx="4016">
                  <c:v>41657.447129629625</c:v>
                </c:pt>
                <c:pt idx="4017">
                  <c:v>41657.447152777779</c:v>
                </c:pt>
                <c:pt idx="4018">
                  <c:v>41657.447175925925</c:v>
                </c:pt>
                <c:pt idx="4019">
                  <c:v>41657.447199074071</c:v>
                </c:pt>
                <c:pt idx="4020">
                  <c:v>41657.447222222225</c:v>
                </c:pt>
                <c:pt idx="4021">
                  <c:v>41657.447245370371</c:v>
                </c:pt>
                <c:pt idx="4022">
                  <c:v>41657.447268518517</c:v>
                </c:pt>
                <c:pt idx="4023">
                  <c:v>41657.447291666671</c:v>
                </c:pt>
                <c:pt idx="4024">
                  <c:v>41657.447314814817</c:v>
                </c:pt>
                <c:pt idx="4025">
                  <c:v>41657.447337962964</c:v>
                </c:pt>
                <c:pt idx="4026">
                  <c:v>41657.44736111111</c:v>
                </c:pt>
                <c:pt idx="4027">
                  <c:v>41657.447384259256</c:v>
                </c:pt>
                <c:pt idx="4028">
                  <c:v>41657.44740740741</c:v>
                </c:pt>
                <c:pt idx="4029">
                  <c:v>41657.447430555556</c:v>
                </c:pt>
                <c:pt idx="4030">
                  <c:v>41657.447453703702</c:v>
                </c:pt>
                <c:pt idx="4031">
                  <c:v>41657.447476851856</c:v>
                </c:pt>
                <c:pt idx="4032">
                  <c:v>41657.447500000002</c:v>
                </c:pt>
                <c:pt idx="4033">
                  <c:v>41657.447523148148</c:v>
                </c:pt>
                <c:pt idx="4034">
                  <c:v>41657.447546296295</c:v>
                </c:pt>
                <c:pt idx="4035">
                  <c:v>41657.447569444441</c:v>
                </c:pt>
                <c:pt idx="4036">
                  <c:v>41657.447592592594</c:v>
                </c:pt>
                <c:pt idx="4037">
                  <c:v>41657.447615740741</c:v>
                </c:pt>
                <c:pt idx="4038">
                  <c:v>41657.447638888887</c:v>
                </c:pt>
                <c:pt idx="4039">
                  <c:v>41657.447662037041</c:v>
                </c:pt>
                <c:pt idx="4040">
                  <c:v>41657.447685185187</c:v>
                </c:pt>
                <c:pt idx="4041">
                  <c:v>41657.447708333333</c:v>
                </c:pt>
                <c:pt idx="4042">
                  <c:v>41657.447731481479</c:v>
                </c:pt>
                <c:pt idx="4043">
                  <c:v>41657.447754629626</c:v>
                </c:pt>
                <c:pt idx="4044">
                  <c:v>41657.447777777779</c:v>
                </c:pt>
                <c:pt idx="4045">
                  <c:v>41657.447800925926</c:v>
                </c:pt>
                <c:pt idx="4046">
                  <c:v>41657.447824074072</c:v>
                </c:pt>
                <c:pt idx="4047">
                  <c:v>41657.447847222225</c:v>
                </c:pt>
                <c:pt idx="4048">
                  <c:v>41657.447870370372</c:v>
                </c:pt>
                <c:pt idx="4049">
                  <c:v>41657.447893518518</c:v>
                </c:pt>
                <c:pt idx="4050">
                  <c:v>41657.447916666664</c:v>
                </c:pt>
                <c:pt idx="4051">
                  <c:v>41657.447939814811</c:v>
                </c:pt>
                <c:pt idx="4052">
                  <c:v>41657.447962962964</c:v>
                </c:pt>
                <c:pt idx="4053">
                  <c:v>41657.44798611111</c:v>
                </c:pt>
                <c:pt idx="4054">
                  <c:v>41657.448009259257</c:v>
                </c:pt>
                <c:pt idx="4055">
                  <c:v>41657.44803240741</c:v>
                </c:pt>
                <c:pt idx="4056">
                  <c:v>41657.448055555556</c:v>
                </c:pt>
                <c:pt idx="4057">
                  <c:v>41657.448078703703</c:v>
                </c:pt>
                <c:pt idx="4058">
                  <c:v>41657.448101851856</c:v>
                </c:pt>
                <c:pt idx="4059">
                  <c:v>41657.448125000003</c:v>
                </c:pt>
                <c:pt idx="4060">
                  <c:v>41657.448148148149</c:v>
                </c:pt>
                <c:pt idx="4061">
                  <c:v>41657.448171296295</c:v>
                </c:pt>
                <c:pt idx="4062">
                  <c:v>41657.448194444441</c:v>
                </c:pt>
                <c:pt idx="4063">
                  <c:v>41657.448217592595</c:v>
                </c:pt>
                <c:pt idx="4064">
                  <c:v>41657.448240740741</c:v>
                </c:pt>
                <c:pt idx="4065">
                  <c:v>41657.448263888888</c:v>
                </c:pt>
                <c:pt idx="4066">
                  <c:v>41657.448287037041</c:v>
                </c:pt>
                <c:pt idx="4067">
                  <c:v>41657.448310185187</c:v>
                </c:pt>
                <c:pt idx="4068">
                  <c:v>41657.448333333334</c:v>
                </c:pt>
                <c:pt idx="4069">
                  <c:v>41657.44835648148</c:v>
                </c:pt>
                <c:pt idx="4070">
                  <c:v>41657.448379629626</c:v>
                </c:pt>
                <c:pt idx="4071">
                  <c:v>41657.44840277778</c:v>
                </c:pt>
                <c:pt idx="4072">
                  <c:v>41657.448425925926</c:v>
                </c:pt>
                <c:pt idx="4073">
                  <c:v>41657.448449074072</c:v>
                </c:pt>
                <c:pt idx="4074">
                  <c:v>41657.448472222226</c:v>
                </c:pt>
                <c:pt idx="4075">
                  <c:v>41657.448495370372</c:v>
                </c:pt>
                <c:pt idx="4076">
                  <c:v>41657.448518518519</c:v>
                </c:pt>
                <c:pt idx="4077">
                  <c:v>41657.448541666665</c:v>
                </c:pt>
                <c:pt idx="4078">
                  <c:v>41657.448564814811</c:v>
                </c:pt>
                <c:pt idx="4079">
                  <c:v>41657.448587962965</c:v>
                </c:pt>
                <c:pt idx="4080">
                  <c:v>41657.448611111111</c:v>
                </c:pt>
                <c:pt idx="4081">
                  <c:v>41657.448634259257</c:v>
                </c:pt>
                <c:pt idx="4082">
                  <c:v>41657.448657407411</c:v>
                </c:pt>
                <c:pt idx="4083">
                  <c:v>41657.448680555557</c:v>
                </c:pt>
                <c:pt idx="4084">
                  <c:v>41657.448703703703</c:v>
                </c:pt>
                <c:pt idx="4085">
                  <c:v>41657.44872685185</c:v>
                </c:pt>
                <c:pt idx="4086">
                  <c:v>41657.448749999996</c:v>
                </c:pt>
                <c:pt idx="4087">
                  <c:v>41657.448773148149</c:v>
                </c:pt>
                <c:pt idx="4088">
                  <c:v>41657.448796296296</c:v>
                </c:pt>
                <c:pt idx="4089">
                  <c:v>41657.448819444442</c:v>
                </c:pt>
                <c:pt idx="4090">
                  <c:v>41657.448842592596</c:v>
                </c:pt>
                <c:pt idx="4091">
                  <c:v>41657.448865740742</c:v>
                </c:pt>
                <c:pt idx="4092">
                  <c:v>41657.448888888888</c:v>
                </c:pt>
                <c:pt idx="4093">
                  <c:v>41657.448912037034</c:v>
                </c:pt>
                <c:pt idx="4094">
                  <c:v>41657.448935185181</c:v>
                </c:pt>
                <c:pt idx="4095">
                  <c:v>41657.448958333334</c:v>
                </c:pt>
                <c:pt idx="4096">
                  <c:v>41657.448981481481</c:v>
                </c:pt>
                <c:pt idx="4097">
                  <c:v>41657.449004629627</c:v>
                </c:pt>
                <c:pt idx="4098">
                  <c:v>41657.44902777778</c:v>
                </c:pt>
                <c:pt idx="4099">
                  <c:v>41657.449050925927</c:v>
                </c:pt>
                <c:pt idx="4100">
                  <c:v>41657.449074074073</c:v>
                </c:pt>
                <c:pt idx="4101">
                  <c:v>41657.449097222227</c:v>
                </c:pt>
                <c:pt idx="4102">
                  <c:v>41657.449120370373</c:v>
                </c:pt>
                <c:pt idx="4103">
                  <c:v>41657.449143518519</c:v>
                </c:pt>
                <c:pt idx="4104">
                  <c:v>41657.449166666665</c:v>
                </c:pt>
                <c:pt idx="4105">
                  <c:v>41657.449189814812</c:v>
                </c:pt>
                <c:pt idx="4106">
                  <c:v>41657.449212962965</c:v>
                </c:pt>
                <c:pt idx="4107">
                  <c:v>41657.449236111112</c:v>
                </c:pt>
                <c:pt idx="4108">
                  <c:v>41657.449259259258</c:v>
                </c:pt>
                <c:pt idx="4109">
                  <c:v>41657.449282407411</c:v>
                </c:pt>
                <c:pt idx="4110">
                  <c:v>41657.449305555558</c:v>
                </c:pt>
                <c:pt idx="4111">
                  <c:v>41657.449328703704</c:v>
                </c:pt>
                <c:pt idx="4112">
                  <c:v>41657.44935185185</c:v>
                </c:pt>
                <c:pt idx="4113">
                  <c:v>41657.449374999997</c:v>
                </c:pt>
                <c:pt idx="4114">
                  <c:v>41657.44939814815</c:v>
                </c:pt>
                <c:pt idx="4115">
                  <c:v>41657.449421296296</c:v>
                </c:pt>
                <c:pt idx="4116">
                  <c:v>41657.449444444443</c:v>
                </c:pt>
                <c:pt idx="4117">
                  <c:v>41657.449467592596</c:v>
                </c:pt>
                <c:pt idx="4118">
                  <c:v>41657.449490740742</c:v>
                </c:pt>
                <c:pt idx="4119">
                  <c:v>41657.449513888889</c:v>
                </c:pt>
                <c:pt idx="4120">
                  <c:v>41657.449537037035</c:v>
                </c:pt>
                <c:pt idx="4121">
                  <c:v>41657.449560185181</c:v>
                </c:pt>
                <c:pt idx="4122">
                  <c:v>41657.449583333335</c:v>
                </c:pt>
                <c:pt idx="4123">
                  <c:v>41657.449606481481</c:v>
                </c:pt>
                <c:pt idx="4124">
                  <c:v>41657.449629629627</c:v>
                </c:pt>
                <c:pt idx="4125">
                  <c:v>41657.449652777781</c:v>
                </c:pt>
                <c:pt idx="4126">
                  <c:v>41657.449675925927</c:v>
                </c:pt>
                <c:pt idx="4127">
                  <c:v>41657.449699074074</c:v>
                </c:pt>
                <c:pt idx="4128">
                  <c:v>41657.44972222222</c:v>
                </c:pt>
                <c:pt idx="4129">
                  <c:v>41657.449745370366</c:v>
                </c:pt>
                <c:pt idx="4130">
                  <c:v>41657.44976851852</c:v>
                </c:pt>
                <c:pt idx="4131">
                  <c:v>41657.449791666666</c:v>
                </c:pt>
                <c:pt idx="4132">
                  <c:v>41657.449814814812</c:v>
                </c:pt>
                <c:pt idx="4133">
                  <c:v>41657.449837962966</c:v>
                </c:pt>
                <c:pt idx="4134">
                  <c:v>41657.449861111112</c:v>
                </c:pt>
                <c:pt idx="4135">
                  <c:v>41657.449884259258</c:v>
                </c:pt>
                <c:pt idx="4136">
                  <c:v>41657.449907407405</c:v>
                </c:pt>
                <c:pt idx="4137">
                  <c:v>41657.449930555558</c:v>
                </c:pt>
                <c:pt idx="4138">
                  <c:v>41657.449953703705</c:v>
                </c:pt>
                <c:pt idx="4139">
                  <c:v>41657.449976851851</c:v>
                </c:pt>
                <c:pt idx="4140">
                  <c:v>41657.449999999997</c:v>
                </c:pt>
                <c:pt idx="4141">
                  <c:v>41657.450023148151</c:v>
                </c:pt>
                <c:pt idx="4142">
                  <c:v>41657.450046296297</c:v>
                </c:pt>
                <c:pt idx="4143">
                  <c:v>41657.450069444443</c:v>
                </c:pt>
                <c:pt idx="4144">
                  <c:v>41657.450092592597</c:v>
                </c:pt>
                <c:pt idx="4145">
                  <c:v>41657.450115740743</c:v>
                </c:pt>
                <c:pt idx="4146">
                  <c:v>41657.450138888889</c:v>
                </c:pt>
                <c:pt idx="4147">
                  <c:v>41657.450162037036</c:v>
                </c:pt>
                <c:pt idx="4148">
                  <c:v>41657.450185185182</c:v>
                </c:pt>
                <c:pt idx="4149">
                  <c:v>41657.450208333335</c:v>
                </c:pt>
                <c:pt idx="4150">
                  <c:v>41657.450231481482</c:v>
                </c:pt>
                <c:pt idx="4151">
                  <c:v>41657.450254629628</c:v>
                </c:pt>
                <c:pt idx="4152">
                  <c:v>41657.450277777782</c:v>
                </c:pt>
                <c:pt idx="4153">
                  <c:v>41657.450300925928</c:v>
                </c:pt>
                <c:pt idx="4154">
                  <c:v>41657.450324074074</c:v>
                </c:pt>
                <c:pt idx="4155">
                  <c:v>41657.45034722222</c:v>
                </c:pt>
                <c:pt idx="4156">
                  <c:v>41657.450370370367</c:v>
                </c:pt>
                <c:pt idx="4157">
                  <c:v>41657.45039351852</c:v>
                </c:pt>
                <c:pt idx="4158">
                  <c:v>41657.450416666667</c:v>
                </c:pt>
                <c:pt idx="4159">
                  <c:v>41657.450439814813</c:v>
                </c:pt>
                <c:pt idx="4160">
                  <c:v>41657.450462962966</c:v>
                </c:pt>
                <c:pt idx="4161">
                  <c:v>41657.450486111113</c:v>
                </c:pt>
                <c:pt idx="4162">
                  <c:v>41657.450509259259</c:v>
                </c:pt>
                <c:pt idx="4163">
                  <c:v>41657.450532407405</c:v>
                </c:pt>
                <c:pt idx="4164">
                  <c:v>41657.450555555552</c:v>
                </c:pt>
                <c:pt idx="4165">
                  <c:v>41657.450578703705</c:v>
                </c:pt>
                <c:pt idx="4166">
                  <c:v>41657.450601851851</c:v>
                </c:pt>
                <c:pt idx="4167">
                  <c:v>41657.450624999998</c:v>
                </c:pt>
                <c:pt idx="4168">
                  <c:v>41657.450648148151</c:v>
                </c:pt>
                <c:pt idx="4169">
                  <c:v>41657.450671296298</c:v>
                </c:pt>
                <c:pt idx="4170">
                  <c:v>41657.450694444444</c:v>
                </c:pt>
                <c:pt idx="4171">
                  <c:v>41657.45071759259</c:v>
                </c:pt>
                <c:pt idx="4172">
                  <c:v>41657.450740740736</c:v>
                </c:pt>
                <c:pt idx="4173">
                  <c:v>41657.45076388889</c:v>
                </c:pt>
                <c:pt idx="4174">
                  <c:v>41657.450787037036</c:v>
                </c:pt>
                <c:pt idx="4175">
                  <c:v>41657.450810185182</c:v>
                </c:pt>
                <c:pt idx="4176">
                  <c:v>41657.450833333336</c:v>
                </c:pt>
                <c:pt idx="4177">
                  <c:v>41657.450856481482</c:v>
                </c:pt>
                <c:pt idx="4178">
                  <c:v>41657.450879629629</c:v>
                </c:pt>
                <c:pt idx="4179">
                  <c:v>41657.450902777782</c:v>
                </c:pt>
                <c:pt idx="4180">
                  <c:v>41657.450925925928</c:v>
                </c:pt>
                <c:pt idx="4181">
                  <c:v>41657.450949074075</c:v>
                </c:pt>
                <c:pt idx="4182">
                  <c:v>41657.450972222221</c:v>
                </c:pt>
                <c:pt idx="4183">
                  <c:v>41657.450995370367</c:v>
                </c:pt>
                <c:pt idx="4184">
                  <c:v>41657.451018518521</c:v>
                </c:pt>
                <c:pt idx="4185">
                  <c:v>41657.451041666667</c:v>
                </c:pt>
                <c:pt idx="4186">
                  <c:v>41657.451064814813</c:v>
                </c:pt>
                <c:pt idx="4187">
                  <c:v>41657.451087962967</c:v>
                </c:pt>
                <c:pt idx="4188">
                  <c:v>41657.451111111113</c:v>
                </c:pt>
                <c:pt idx="4189">
                  <c:v>41657.45113425926</c:v>
                </c:pt>
                <c:pt idx="4190">
                  <c:v>41657.451157407406</c:v>
                </c:pt>
                <c:pt idx="4191">
                  <c:v>41657.451180555552</c:v>
                </c:pt>
                <c:pt idx="4192">
                  <c:v>41657.451203703706</c:v>
                </c:pt>
                <c:pt idx="4193">
                  <c:v>41657.451226851852</c:v>
                </c:pt>
                <c:pt idx="4194">
                  <c:v>41657.451249999998</c:v>
                </c:pt>
                <c:pt idx="4195">
                  <c:v>41657.451273148152</c:v>
                </c:pt>
                <c:pt idx="4196">
                  <c:v>41657.451296296298</c:v>
                </c:pt>
                <c:pt idx="4197">
                  <c:v>41657.451319444444</c:v>
                </c:pt>
                <c:pt idx="4198">
                  <c:v>41657.451342592591</c:v>
                </c:pt>
                <c:pt idx="4199">
                  <c:v>41657.451365740737</c:v>
                </c:pt>
                <c:pt idx="4200">
                  <c:v>41657.451388888891</c:v>
                </c:pt>
                <c:pt idx="4201">
                  <c:v>41657.451412037037</c:v>
                </c:pt>
                <c:pt idx="4202">
                  <c:v>41657.451435185183</c:v>
                </c:pt>
                <c:pt idx="4203">
                  <c:v>41657.451458333337</c:v>
                </c:pt>
                <c:pt idx="4204">
                  <c:v>41657.451481481483</c:v>
                </c:pt>
                <c:pt idx="4205">
                  <c:v>41657.451504629629</c:v>
                </c:pt>
                <c:pt idx="4206">
                  <c:v>41657.451527777775</c:v>
                </c:pt>
                <c:pt idx="4207">
                  <c:v>41657.451550925922</c:v>
                </c:pt>
                <c:pt idx="4208">
                  <c:v>41657.451574074075</c:v>
                </c:pt>
                <c:pt idx="4209">
                  <c:v>41657.451597222222</c:v>
                </c:pt>
                <c:pt idx="4210">
                  <c:v>41657.451620370368</c:v>
                </c:pt>
                <c:pt idx="4211">
                  <c:v>41657.451643518521</c:v>
                </c:pt>
                <c:pt idx="4212">
                  <c:v>41657.451666666668</c:v>
                </c:pt>
                <c:pt idx="4213">
                  <c:v>41657.451689814814</c:v>
                </c:pt>
                <c:pt idx="4214">
                  <c:v>41657.45171296296</c:v>
                </c:pt>
                <c:pt idx="4215">
                  <c:v>41657.451736111107</c:v>
                </c:pt>
                <c:pt idx="4216">
                  <c:v>41657.45175925926</c:v>
                </c:pt>
                <c:pt idx="4217">
                  <c:v>41657.451782407406</c:v>
                </c:pt>
                <c:pt idx="4218">
                  <c:v>41657.451805555553</c:v>
                </c:pt>
                <c:pt idx="4219">
                  <c:v>41657.451828703706</c:v>
                </c:pt>
                <c:pt idx="4220">
                  <c:v>41657.451851851853</c:v>
                </c:pt>
                <c:pt idx="4221">
                  <c:v>41657.451874999999</c:v>
                </c:pt>
                <c:pt idx="4222">
                  <c:v>41657.451898148152</c:v>
                </c:pt>
                <c:pt idx="4223">
                  <c:v>41657.451921296299</c:v>
                </c:pt>
                <c:pt idx="4224">
                  <c:v>41657.451944444445</c:v>
                </c:pt>
                <c:pt idx="4225">
                  <c:v>41657.451967592591</c:v>
                </c:pt>
                <c:pt idx="4226">
                  <c:v>41657.451990740738</c:v>
                </c:pt>
                <c:pt idx="4227">
                  <c:v>41657.452013888891</c:v>
                </c:pt>
                <c:pt idx="4228">
                  <c:v>41657.452037037037</c:v>
                </c:pt>
                <c:pt idx="4229">
                  <c:v>41657.452060185184</c:v>
                </c:pt>
                <c:pt idx="4230">
                  <c:v>41657.452083333337</c:v>
                </c:pt>
                <c:pt idx="4231">
                  <c:v>41657.452106481483</c:v>
                </c:pt>
                <c:pt idx="4232">
                  <c:v>41657.45212962963</c:v>
                </c:pt>
                <c:pt idx="4233">
                  <c:v>41657.452152777776</c:v>
                </c:pt>
                <c:pt idx="4234">
                  <c:v>41657.452175925922</c:v>
                </c:pt>
                <c:pt idx="4235">
                  <c:v>41657.452199074076</c:v>
                </c:pt>
                <c:pt idx="4236">
                  <c:v>41657.452222222222</c:v>
                </c:pt>
                <c:pt idx="4237">
                  <c:v>41657.452245370368</c:v>
                </c:pt>
                <c:pt idx="4238">
                  <c:v>41657.452268518522</c:v>
                </c:pt>
                <c:pt idx="4239">
                  <c:v>41657.452291666668</c:v>
                </c:pt>
                <c:pt idx="4240">
                  <c:v>41657.452314814815</c:v>
                </c:pt>
                <c:pt idx="4241">
                  <c:v>41657.452337962961</c:v>
                </c:pt>
                <c:pt idx="4242">
                  <c:v>41657.452361111107</c:v>
                </c:pt>
                <c:pt idx="4243">
                  <c:v>41657.452384259261</c:v>
                </c:pt>
                <c:pt idx="4244">
                  <c:v>41657.452407407407</c:v>
                </c:pt>
                <c:pt idx="4245">
                  <c:v>41657.452430555553</c:v>
                </c:pt>
                <c:pt idx="4246">
                  <c:v>41657.452453703707</c:v>
                </c:pt>
                <c:pt idx="4247">
                  <c:v>41657.452476851853</c:v>
                </c:pt>
                <c:pt idx="4248">
                  <c:v>41657.452499999999</c:v>
                </c:pt>
                <c:pt idx="4249">
                  <c:v>41657.452523148146</c:v>
                </c:pt>
                <c:pt idx="4250">
                  <c:v>41657.452546296292</c:v>
                </c:pt>
                <c:pt idx="4251">
                  <c:v>41657.452569444446</c:v>
                </c:pt>
                <c:pt idx="4252">
                  <c:v>41657.452592592592</c:v>
                </c:pt>
                <c:pt idx="4253">
                  <c:v>41657.452615740738</c:v>
                </c:pt>
                <c:pt idx="4254">
                  <c:v>41657.452638888892</c:v>
                </c:pt>
                <c:pt idx="4255">
                  <c:v>41657.452662037038</c:v>
                </c:pt>
                <c:pt idx="4256">
                  <c:v>41657.452685185184</c:v>
                </c:pt>
                <c:pt idx="4257">
                  <c:v>41657.452708333338</c:v>
                </c:pt>
                <c:pt idx="4258">
                  <c:v>41657.452731481484</c:v>
                </c:pt>
                <c:pt idx="4259">
                  <c:v>41657.45275462963</c:v>
                </c:pt>
                <c:pt idx="4260">
                  <c:v>41657.452777777777</c:v>
                </c:pt>
                <c:pt idx="4261">
                  <c:v>41657.452800925923</c:v>
                </c:pt>
                <c:pt idx="4262">
                  <c:v>41657.452824074076</c:v>
                </c:pt>
                <c:pt idx="4263">
                  <c:v>41657.452847222223</c:v>
                </c:pt>
                <c:pt idx="4264">
                  <c:v>41657.452870370369</c:v>
                </c:pt>
                <c:pt idx="4265">
                  <c:v>41657.452893518523</c:v>
                </c:pt>
                <c:pt idx="4266">
                  <c:v>41657.452916666669</c:v>
                </c:pt>
                <c:pt idx="4267">
                  <c:v>41657.452939814815</c:v>
                </c:pt>
                <c:pt idx="4268">
                  <c:v>41657.452962962961</c:v>
                </c:pt>
                <c:pt idx="4269">
                  <c:v>41657.452986111108</c:v>
                </c:pt>
                <c:pt idx="4270">
                  <c:v>41657.453009259261</c:v>
                </c:pt>
                <c:pt idx="4271">
                  <c:v>41657.453032407408</c:v>
                </c:pt>
                <c:pt idx="4272">
                  <c:v>41657.453055555554</c:v>
                </c:pt>
                <c:pt idx="4273">
                  <c:v>41657.453078703707</c:v>
                </c:pt>
                <c:pt idx="4274">
                  <c:v>41657.453101851854</c:v>
                </c:pt>
                <c:pt idx="4275">
                  <c:v>41657.453125</c:v>
                </c:pt>
                <c:pt idx="4276">
                  <c:v>41657.453148148146</c:v>
                </c:pt>
                <c:pt idx="4277">
                  <c:v>41657.453171296293</c:v>
                </c:pt>
                <c:pt idx="4278">
                  <c:v>41657.453194444446</c:v>
                </c:pt>
                <c:pt idx="4279">
                  <c:v>41657.453217592592</c:v>
                </c:pt>
                <c:pt idx="4280">
                  <c:v>41657.453240740739</c:v>
                </c:pt>
                <c:pt idx="4281">
                  <c:v>41657.453263888892</c:v>
                </c:pt>
                <c:pt idx="4282">
                  <c:v>41657.453287037039</c:v>
                </c:pt>
                <c:pt idx="4283">
                  <c:v>41657.453310185185</c:v>
                </c:pt>
                <c:pt idx="4284">
                  <c:v>41657.453333333331</c:v>
                </c:pt>
                <c:pt idx="4285">
                  <c:v>41657.453356481477</c:v>
                </c:pt>
                <c:pt idx="4286">
                  <c:v>41657.453379629631</c:v>
                </c:pt>
                <c:pt idx="4287">
                  <c:v>41657.453402777777</c:v>
                </c:pt>
                <c:pt idx="4288">
                  <c:v>41657.453425925924</c:v>
                </c:pt>
                <c:pt idx="4289">
                  <c:v>41657.453449074077</c:v>
                </c:pt>
                <c:pt idx="4290">
                  <c:v>41657.453472222223</c:v>
                </c:pt>
                <c:pt idx="4291">
                  <c:v>41657.45349537037</c:v>
                </c:pt>
                <c:pt idx="4292">
                  <c:v>41657.453518518516</c:v>
                </c:pt>
                <c:pt idx="4293">
                  <c:v>41657.453541666662</c:v>
                </c:pt>
                <c:pt idx="4294">
                  <c:v>41657.453564814816</c:v>
                </c:pt>
                <c:pt idx="4295">
                  <c:v>41657.453587962962</c:v>
                </c:pt>
                <c:pt idx="4296">
                  <c:v>41657.453611111108</c:v>
                </c:pt>
                <c:pt idx="4297">
                  <c:v>41657.453634259262</c:v>
                </c:pt>
                <c:pt idx="4298">
                  <c:v>41657.453657407408</c:v>
                </c:pt>
                <c:pt idx="4299">
                  <c:v>41657.453680555554</c:v>
                </c:pt>
                <c:pt idx="4300">
                  <c:v>41657.453703703708</c:v>
                </c:pt>
                <c:pt idx="4301">
                  <c:v>41657.453726851854</c:v>
                </c:pt>
                <c:pt idx="4302">
                  <c:v>41657.453750000001</c:v>
                </c:pt>
                <c:pt idx="4303">
                  <c:v>41657.453773148147</c:v>
                </c:pt>
                <c:pt idx="4304">
                  <c:v>41657.453796296293</c:v>
                </c:pt>
                <c:pt idx="4305">
                  <c:v>41657.453819444447</c:v>
                </c:pt>
                <c:pt idx="4306">
                  <c:v>41657.453842592593</c:v>
                </c:pt>
                <c:pt idx="4307">
                  <c:v>41657.453865740739</c:v>
                </c:pt>
                <c:pt idx="4308">
                  <c:v>41657.453888888893</c:v>
                </c:pt>
                <c:pt idx="4309">
                  <c:v>41657.453912037039</c:v>
                </c:pt>
                <c:pt idx="4310">
                  <c:v>41657.453935185185</c:v>
                </c:pt>
                <c:pt idx="4311">
                  <c:v>41657.453958333332</c:v>
                </c:pt>
                <c:pt idx="4312">
                  <c:v>41657.453981481478</c:v>
                </c:pt>
                <c:pt idx="4313">
                  <c:v>41657.454004629632</c:v>
                </c:pt>
                <c:pt idx="4314">
                  <c:v>41657.454027777778</c:v>
                </c:pt>
                <c:pt idx="4315">
                  <c:v>41657.454050925924</c:v>
                </c:pt>
                <c:pt idx="4316">
                  <c:v>41657.454074074078</c:v>
                </c:pt>
                <c:pt idx="4317">
                  <c:v>41657.454097222224</c:v>
                </c:pt>
                <c:pt idx="4318">
                  <c:v>41657.45412037037</c:v>
                </c:pt>
                <c:pt idx="4319">
                  <c:v>41657.454143518517</c:v>
                </c:pt>
                <c:pt idx="4320">
                  <c:v>41657.454166666663</c:v>
                </c:pt>
                <c:pt idx="4321">
                  <c:v>41657.454189814816</c:v>
                </c:pt>
                <c:pt idx="4322">
                  <c:v>41657.454212962963</c:v>
                </c:pt>
                <c:pt idx="4323">
                  <c:v>41657.454236111109</c:v>
                </c:pt>
                <c:pt idx="4324">
                  <c:v>41657.454259259262</c:v>
                </c:pt>
                <c:pt idx="4325">
                  <c:v>41657.454282407409</c:v>
                </c:pt>
                <c:pt idx="4326">
                  <c:v>41657.454305555555</c:v>
                </c:pt>
                <c:pt idx="4327">
                  <c:v>41657.454328703701</c:v>
                </c:pt>
                <c:pt idx="4328">
                  <c:v>41657.454351851848</c:v>
                </c:pt>
                <c:pt idx="4329">
                  <c:v>41657.454375000001</c:v>
                </c:pt>
                <c:pt idx="4330">
                  <c:v>41657.454398148147</c:v>
                </c:pt>
                <c:pt idx="4331">
                  <c:v>41657.454421296294</c:v>
                </c:pt>
                <c:pt idx="4332">
                  <c:v>41657.454444444447</c:v>
                </c:pt>
                <c:pt idx="4333">
                  <c:v>41657.454467592594</c:v>
                </c:pt>
                <c:pt idx="4334">
                  <c:v>41657.45449074074</c:v>
                </c:pt>
                <c:pt idx="4335">
                  <c:v>41657.454513888893</c:v>
                </c:pt>
                <c:pt idx="4336">
                  <c:v>41657.45453703704</c:v>
                </c:pt>
                <c:pt idx="4337">
                  <c:v>41657.454560185186</c:v>
                </c:pt>
                <c:pt idx="4338">
                  <c:v>41657.454583333332</c:v>
                </c:pt>
                <c:pt idx="4339">
                  <c:v>41657.454606481479</c:v>
                </c:pt>
                <c:pt idx="4340">
                  <c:v>41657.454629629632</c:v>
                </c:pt>
                <c:pt idx="4341">
                  <c:v>41657.454652777778</c:v>
                </c:pt>
                <c:pt idx="4342">
                  <c:v>41657.454675925925</c:v>
                </c:pt>
                <c:pt idx="4343">
                  <c:v>41657.454699074078</c:v>
                </c:pt>
                <c:pt idx="4344">
                  <c:v>41657.454722222225</c:v>
                </c:pt>
                <c:pt idx="4345">
                  <c:v>41657.454745370371</c:v>
                </c:pt>
                <c:pt idx="4346">
                  <c:v>41657.454768518517</c:v>
                </c:pt>
                <c:pt idx="4347">
                  <c:v>41657.454791666663</c:v>
                </c:pt>
                <c:pt idx="4348">
                  <c:v>41657.454814814817</c:v>
                </c:pt>
                <c:pt idx="4349">
                  <c:v>41657.454837962963</c:v>
                </c:pt>
                <c:pt idx="4350">
                  <c:v>41657.454861111109</c:v>
                </c:pt>
                <c:pt idx="4351">
                  <c:v>41657.454884259263</c:v>
                </c:pt>
                <c:pt idx="4352">
                  <c:v>41657.454907407409</c:v>
                </c:pt>
                <c:pt idx="4353">
                  <c:v>41657.454930555556</c:v>
                </c:pt>
                <c:pt idx="4354">
                  <c:v>41657.454953703702</c:v>
                </c:pt>
                <c:pt idx="4355">
                  <c:v>41657.454976851848</c:v>
                </c:pt>
                <c:pt idx="4356">
                  <c:v>41657.455000000002</c:v>
                </c:pt>
                <c:pt idx="4357">
                  <c:v>41657.455023148148</c:v>
                </c:pt>
                <c:pt idx="4358">
                  <c:v>41657.455046296294</c:v>
                </c:pt>
                <c:pt idx="4359">
                  <c:v>41657.455069444448</c:v>
                </c:pt>
                <c:pt idx="4360">
                  <c:v>41657.455092592594</c:v>
                </c:pt>
                <c:pt idx="4361">
                  <c:v>41657.45511574074</c:v>
                </c:pt>
                <c:pt idx="4362">
                  <c:v>41657.455138888887</c:v>
                </c:pt>
                <c:pt idx="4363">
                  <c:v>41657.455162037033</c:v>
                </c:pt>
                <c:pt idx="4364">
                  <c:v>41657.455185185187</c:v>
                </c:pt>
                <c:pt idx="4365">
                  <c:v>41657.455208333333</c:v>
                </c:pt>
                <c:pt idx="4366">
                  <c:v>41657.455231481479</c:v>
                </c:pt>
                <c:pt idx="4367">
                  <c:v>41657.455254629633</c:v>
                </c:pt>
                <c:pt idx="4368">
                  <c:v>41657.455277777779</c:v>
                </c:pt>
                <c:pt idx="4369">
                  <c:v>41657.455300925925</c:v>
                </c:pt>
                <c:pt idx="4370">
                  <c:v>41657.455324074072</c:v>
                </c:pt>
                <c:pt idx="4371">
                  <c:v>41657.455347222218</c:v>
                </c:pt>
                <c:pt idx="4372">
                  <c:v>41657.455370370371</c:v>
                </c:pt>
                <c:pt idx="4373">
                  <c:v>41657.455393518518</c:v>
                </c:pt>
                <c:pt idx="4374">
                  <c:v>41657.455416666664</c:v>
                </c:pt>
                <c:pt idx="4375">
                  <c:v>41657.455439814818</c:v>
                </c:pt>
                <c:pt idx="4376">
                  <c:v>41657.455462962964</c:v>
                </c:pt>
                <c:pt idx="4377">
                  <c:v>41657.45548611111</c:v>
                </c:pt>
                <c:pt idx="4378">
                  <c:v>41657.455509259264</c:v>
                </c:pt>
                <c:pt idx="4379">
                  <c:v>41657.45553240741</c:v>
                </c:pt>
                <c:pt idx="4380">
                  <c:v>41657.455555555556</c:v>
                </c:pt>
                <c:pt idx="4381">
                  <c:v>41657.455578703702</c:v>
                </c:pt>
                <c:pt idx="4382">
                  <c:v>41657.455601851849</c:v>
                </c:pt>
                <c:pt idx="4383">
                  <c:v>41657.455625000002</c:v>
                </c:pt>
                <c:pt idx="4384">
                  <c:v>41657.455648148149</c:v>
                </c:pt>
                <c:pt idx="4385">
                  <c:v>41657.455671296295</c:v>
                </c:pt>
                <c:pt idx="4386">
                  <c:v>41657.455694444448</c:v>
                </c:pt>
                <c:pt idx="4387">
                  <c:v>41657.455717592595</c:v>
                </c:pt>
                <c:pt idx="4388">
                  <c:v>41657.455740740741</c:v>
                </c:pt>
                <c:pt idx="4389">
                  <c:v>41657.455763888887</c:v>
                </c:pt>
                <c:pt idx="4390">
                  <c:v>41657.455787037034</c:v>
                </c:pt>
                <c:pt idx="4391">
                  <c:v>41657.455810185187</c:v>
                </c:pt>
                <c:pt idx="4392">
                  <c:v>41657.455833333333</c:v>
                </c:pt>
                <c:pt idx="4393">
                  <c:v>41657.45585648148</c:v>
                </c:pt>
                <c:pt idx="4394">
                  <c:v>41657.455879629633</c:v>
                </c:pt>
                <c:pt idx="4395">
                  <c:v>41657.45590277778</c:v>
                </c:pt>
                <c:pt idx="4396">
                  <c:v>41657.455925925926</c:v>
                </c:pt>
                <c:pt idx="4397">
                  <c:v>41657.455949074072</c:v>
                </c:pt>
                <c:pt idx="4398">
                  <c:v>41657.455972222218</c:v>
                </c:pt>
                <c:pt idx="4399">
                  <c:v>41657.455995370372</c:v>
                </c:pt>
                <c:pt idx="4400">
                  <c:v>41657.456018518518</c:v>
                </c:pt>
                <c:pt idx="4401">
                  <c:v>41657.456041666665</c:v>
                </c:pt>
                <c:pt idx="4402">
                  <c:v>41657.456064814818</c:v>
                </c:pt>
                <c:pt idx="4403">
                  <c:v>41657.456087962964</c:v>
                </c:pt>
                <c:pt idx="4404">
                  <c:v>41657.456111111111</c:v>
                </c:pt>
                <c:pt idx="4405">
                  <c:v>41657.456134259257</c:v>
                </c:pt>
                <c:pt idx="4406">
                  <c:v>41657.456157407403</c:v>
                </c:pt>
                <c:pt idx="4407">
                  <c:v>41657.456180555557</c:v>
                </c:pt>
                <c:pt idx="4408">
                  <c:v>41657.456203703703</c:v>
                </c:pt>
                <c:pt idx="4409">
                  <c:v>41657.456226851849</c:v>
                </c:pt>
                <c:pt idx="4410">
                  <c:v>41657.456250000003</c:v>
                </c:pt>
                <c:pt idx="4411">
                  <c:v>41657.456273148149</c:v>
                </c:pt>
                <c:pt idx="4412">
                  <c:v>41657.456296296295</c:v>
                </c:pt>
                <c:pt idx="4413">
                  <c:v>41657.456319444442</c:v>
                </c:pt>
                <c:pt idx="4414">
                  <c:v>41657.456342592595</c:v>
                </c:pt>
                <c:pt idx="4415">
                  <c:v>41657.456365740742</c:v>
                </c:pt>
                <c:pt idx="4416">
                  <c:v>41657.456388888888</c:v>
                </c:pt>
                <c:pt idx="4417">
                  <c:v>41657.456412037034</c:v>
                </c:pt>
                <c:pt idx="4418">
                  <c:v>41657.456435185188</c:v>
                </c:pt>
                <c:pt idx="4419">
                  <c:v>41657.456458333334</c:v>
                </c:pt>
                <c:pt idx="4420">
                  <c:v>41657.45648148148</c:v>
                </c:pt>
                <c:pt idx="4421">
                  <c:v>41657.456504629634</c:v>
                </c:pt>
                <c:pt idx="4422">
                  <c:v>41657.45652777778</c:v>
                </c:pt>
                <c:pt idx="4423">
                  <c:v>41657.456550925926</c:v>
                </c:pt>
                <c:pt idx="4424">
                  <c:v>41657.456574074073</c:v>
                </c:pt>
                <c:pt idx="4425">
                  <c:v>41657.456597222219</c:v>
                </c:pt>
                <c:pt idx="4426">
                  <c:v>41657.456620370373</c:v>
                </c:pt>
                <c:pt idx="4427">
                  <c:v>41657.456643518519</c:v>
                </c:pt>
                <c:pt idx="4428">
                  <c:v>41657.456666666665</c:v>
                </c:pt>
                <c:pt idx="4429">
                  <c:v>41657.456689814819</c:v>
                </c:pt>
                <c:pt idx="4430">
                  <c:v>41657.456712962965</c:v>
                </c:pt>
                <c:pt idx="4431">
                  <c:v>41657.456736111111</c:v>
                </c:pt>
                <c:pt idx="4432">
                  <c:v>41657.456759259258</c:v>
                </c:pt>
                <c:pt idx="4433">
                  <c:v>41657.456782407404</c:v>
                </c:pt>
                <c:pt idx="4434">
                  <c:v>41657.456805555557</c:v>
                </c:pt>
                <c:pt idx="4435">
                  <c:v>41657.456828703704</c:v>
                </c:pt>
                <c:pt idx="4436">
                  <c:v>41657.45685185185</c:v>
                </c:pt>
                <c:pt idx="4437">
                  <c:v>41657.456875000003</c:v>
                </c:pt>
                <c:pt idx="4438">
                  <c:v>41657.45689814815</c:v>
                </c:pt>
                <c:pt idx="4439">
                  <c:v>41657.456921296296</c:v>
                </c:pt>
                <c:pt idx="4440">
                  <c:v>41657.456944444442</c:v>
                </c:pt>
                <c:pt idx="4441">
                  <c:v>41657.456967592589</c:v>
                </c:pt>
                <c:pt idx="4442">
                  <c:v>41657.456990740742</c:v>
                </c:pt>
                <c:pt idx="4443">
                  <c:v>41657.457013888888</c:v>
                </c:pt>
                <c:pt idx="4444">
                  <c:v>41657.457037037035</c:v>
                </c:pt>
                <c:pt idx="4445">
                  <c:v>41657.457060185188</c:v>
                </c:pt>
                <c:pt idx="4446">
                  <c:v>41657.457083333335</c:v>
                </c:pt>
                <c:pt idx="4447">
                  <c:v>41657.457106481481</c:v>
                </c:pt>
                <c:pt idx="4448">
                  <c:v>41657.457129629627</c:v>
                </c:pt>
                <c:pt idx="4449">
                  <c:v>41657.457152777773</c:v>
                </c:pt>
                <c:pt idx="4450">
                  <c:v>41657.457175925927</c:v>
                </c:pt>
                <c:pt idx="4451">
                  <c:v>41657.457199074073</c:v>
                </c:pt>
                <c:pt idx="4452">
                  <c:v>41657.45722222222</c:v>
                </c:pt>
                <c:pt idx="4453">
                  <c:v>41657.457245370373</c:v>
                </c:pt>
                <c:pt idx="4454">
                  <c:v>41657.457268518519</c:v>
                </c:pt>
                <c:pt idx="4455">
                  <c:v>41657.457291666666</c:v>
                </c:pt>
                <c:pt idx="4456">
                  <c:v>41657.457314814819</c:v>
                </c:pt>
                <c:pt idx="4457">
                  <c:v>41657.457337962966</c:v>
                </c:pt>
                <c:pt idx="4458">
                  <c:v>41657.457361111112</c:v>
                </c:pt>
                <c:pt idx="4459">
                  <c:v>41657.457384259258</c:v>
                </c:pt>
                <c:pt idx="4460">
                  <c:v>41657.457407407404</c:v>
                </c:pt>
                <c:pt idx="4461">
                  <c:v>41657.457430555558</c:v>
                </c:pt>
                <c:pt idx="4462">
                  <c:v>41657.457453703704</c:v>
                </c:pt>
                <c:pt idx="4463">
                  <c:v>41657.457476851851</c:v>
                </c:pt>
                <c:pt idx="4464">
                  <c:v>41657.457500000004</c:v>
                </c:pt>
                <c:pt idx="4465">
                  <c:v>41657.45752314815</c:v>
                </c:pt>
                <c:pt idx="4466">
                  <c:v>41657.457546296297</c:v>
                </c:pt>
                <c:pt idx="4467">
                  <c:v>41657.457569444443</c:v>
                </c:pt>
                <c:pt idx="4468">
                  <c:v>41657.457592592589</c:v>
                </c:pt>
                <c:pt idx="4469">
                  <c:v>41657.457615740743</c:v>
                </c:pt>
                <c:pt idx="4470">
                  <c:v>41657.457638888889</c:v>
                </c:pt>
                <c:pt idx="4471">
                  <c:v>41657.457662037035</c:v>
                </c:pt>
                <c:pt idx="4472">
                  <c:v>41657.457685185189</c:v>
                </c:pt>
                <c:pt idx="4473">
                  <c:v>41657.457708333335</c:v>
                </c:pt>
                <c:pt idx="4474">
                  <c:v>41657.457731481481</c:v>
                </c:pt>
                <c:pt idx="4475">
                  <c:v>41657.457754629628</c:v>
                </c:pt>
                <c:pt idx="4476">
                  <c:v>41657.457777777774</c:v>
                </c:pt>
                <c:pt idx="4477">
                  <c:v>41657.457800925928</c:v>
                </c:pt>
                <c:pt idx="4478">
                  <c:v>41657.457824074074</c:v>
                </c:pt>
                <c:pt idx="4479">
                  <c:v>41657.45784722222</c:v>
                </c:pt>
                <c:pt idx="4480">
                  <c:v>41657.457870370374</c:v>
                </c:pt>
                <c:pt idx="4481">
                  <c:v>41657.45789351852</c:v>
                </c:pt>
                <c:pt idx="4482">
                  <c:v>41657.457916666666</c:v>
                </c:pt>
                <c:pt idx="4483">
                  <c:v>41657.457939814813</c:v>
                </c:pt>
                <c:pt idx="4484">
                  <c:v>41657.457962962959</c:v>
                </c:pt>
                <c:pt idx="4485">
                  <c:v>41657.457986111112</c:v>
                </c:pt>
                <c:pt idx="4486">
                  <c:v>41657.458009259259</c:v>
                </c:pt>
                <c:pt idx="4487">
                  <c:v>41657.458032407405</c:v>
                </c:pt>
                <c:pt idx="4488">
                  <c:v>41657.458055555559</c:v>
                </c:pt>
                <c:pt idx="4489">
                  <c:v>41657.458078703705</c:v>
                </c:pt>
                <c:pt idx="4490">
                  <c:v>41657.458101851851</c:v>
                </c:pt>
                <c:pt idx="4491">
                  <c:v>41657.458124999997</c:v>
                </c:pt>
                <c:pt idx="4492">
                  <c:v>41657.458148148144</c:v>
                </c:pt>
                <c:pt idx="4493">
                  <c:v>41657.458171296297</c:v>
                </c:pt>
                <c:pt idx="4494">
                  <c:v>41657.458194444444</c:v>
                </c:pt>
                <c:pt idx="4495">
                  <c:v>41657.45821759259</c:v>
                </c:pt>
                <c:pt idx="4496">
                  <c:v>41657.458240740743</c:v>
                </c:pt>
                <c:pt idx="4497">
                  <c:v>41657.45826388889</c:v>
                </c:pt>
                <c:pt idx="4498">
                  <c:v>41657.458287037036</c:v>
                </c:pt>
                <c:pt idx="4499">
                  <c:v>41657.458310185189</c:v>
                </c:pt>
                <c:pt idx="4500">
                  <c:v>41657.458333333336</c:v>
                </c:pt>
              </c:numCache>
            </c:numRef>
          </c:xVal>
          <c:yVal>
            <c:numRef>
              <c:f>Deployment!$AW$5:$AW$4505</c:f>
              <c:numCache>
                <c:formatCode>0.00</c:formatCode>
                <c:ptCount val="45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1.5019769196669586E-2</c:v>
                </c:pt>
                <c:pt idx="329">
                  <c:v>0.12197079730526639</c:v>
                </c:pt>
                <c:pt idx="330">
                  <c:v>2.7265737302352591</c:v>
                </c:pt>
                <c:pt idx="331">
                  <c:v>4.1136034227658911</c:v>
                </c:pt>
                <c:pt idx="332">
                  <c:v>9.2458666510631247</c:v>
                </c:pt>
                <c:pt idx="333">
                  <c:v>9.2458666510631247</c:v>
                </c:pt>
                <c:pt idx="334">
                  <c:v>485.61574664777277</c:v>
                </c:pt>
                <c:pt idx="335">
                  <c:v>573.62535854121802</c:v>
                </c:pt>
                <c:pt idx="336">
                  <c:v>582.75964804431555</c:v>
                </c:pt>
                <c:pt idx="337">
                  <c:v>585.09664859315512</c:v>
                </c:pt>
                <c:pt idx="338">
                  <c:v>708.52151348833127</c:v>
                </c:pt>
                <c:pt idx="339">
                  <c:v>720.14105219040198</c:v>
                </c:pt>
                <c:pt idx="340">
                  <c:v>720.14105219040198</c:v>
                </c:pt>
                <c:pt idx="341">
                  <c:v>743.57980612311644</c:v>
                </c:pt>
                <c:pt idx="342">
                  <c:v>741.88922545705123</c:v>
                </c:pt>
                <c:pt idx="343">
                  <c:v>741.88922545705123</c:v>
                </c:pt>
                <c:pt idx="344">
                  <c:v>756.46413157526536</c:v>
                </c:pt>
                <c:pt idx="345">
                  <c:v>761.57932041231675</c:v>
                </c:pt>
                <c:pt idx="346">
                  <c:v>761.94731185976548</c:v>
                </c:pt>
                <c:pt idx="347">
                  <c:v>825.53859497066719</c:v>
                </c:pt>
                <c:pt idx="348">
                  <c:v>843.15378032084686</c:v>
                </c:pt>
                <c:pt idx="349">
                  <c:v>850.90697593446953</c:v>
                </c:pt>
                <c:pt idx="350">
                  <c:v>856.31488783117516</c:v>
                </c:pt>
                <c:pt idx="351">
                  <c:v>858.71753373202068</c:v>
                </c:pt>
                <c:pt idx="352">
                  <c:v>861.59116038140041</c:v>
                </c:pt>
                <c:pt idx="353">
                  <c:v>861.59116038140041</c:v>
                </c:pt>
                <c:pt idx="354">
                  <c:v>860.77448979225142</c:v>
                </c:pt>
                <c:pt idx="355">
                  <c:v>860.1650922784595</c:v>
                </c:pt>
                <c:pt idx="356">
                  <c:v>860.63637571428103</c:v>
                </c:pt>
                <c:pt idx="357">
                  <c:v>859.94066631067676</c:v>
                </c:pt>
                <c:pt idx="358">
                  <c:v>861.47287129629535</c:v>
                </c:pt>
                <c:pt idx="359">
                  <c:v>860.73974239099903</c:v>
                </c:pt>
                <c:pt idx="360">
                  <c:v>860.73974239099903</c:v>
                </c:pt>
                <c:pt idx="361">
                  <c:v>863.78378350306434</c:v>
                </c:pt>
                <c:pt idx="362">
                  <c:v>865.86339300144596</c:v>
                </c:pt>
                <c:pt idx="363">
                  <c:v>865.15539210308475</c:v>
                </c:pt>
                <c:pt idx="364">
                  <c:v>865.80901085604114</c:v>
                </c:pt>
                <c:pt idx="365">
                  <c:v>866.00572323072834</c:v>
                </c:pt>
                <c:pt idx="366">
                  <c:v>865.49979808014018</c:v>
                </c:pt>
                <c:pt idx="367">
                  <c:v>864.67592002656443</c:v>
                </c:pt>
                <c:pt idx="368">
                  <c:v>864.58865638282282</c:v>
                </c:pt>
                <c:pt idx="369">
                  <c:v>865.21652032639963</c:v>
                </c:pt>
                <c:pt idx="370">
                  <c:v>866.17503631319983</c:v>
                </c:pt>
                <c:pt idx="371">
                  <c:v>871.39758230950815</c:v>
                </c:pt>
                <c:pt idx="372">
                  <c:v>870.20807291772348</c:v>
                </c:pt>
                <c:pt idx="373">
                  <c:v>872.97888384964449</c:v>
                </c:pt>
                <c:pt idx="374">
                  <c:v>870.85154594686014</c:v>
                </c:pt>
                <c:pt idx="375">
                  <c:v>871.26529507544024</c:v>
                </c:pt>
                <c:pt idx="376">
                  <c:v>875.26697676088793</c:v>
                </c:pt>
                <c:pt idx="377">
                  <c:v>874.71288357880098</c:v>
                </c:pt>
                <c:pt idx="378">
                  <c:v>875.03676031734926</c:v>
                </c:pt>
                <c:pt idx="379">
                  <c:v>877.43706325274093</c:v>
                </c:pt>
                <c:pt idx="380">
                  <c:v>876.7827920375405</c:v>
                </c:pt>
                <c:pt idx="381">
                  <c:v>876.81169716101272</c:v>
                </c:pt>
                <c:pt idx="382">
                  <c:v>878.62757582049949</c:v>
                </c:pt>
                <c:pt idx="383">
                  <c:v>878.6570502875386</c:v>
                </c:pt>
                <c:pt idx="384">
                  <c:v>878.43529670518024</c:v>
                </c:pt>
                <c:pt idx="385">
                  <c:v>878.06909779291732</c:v>
                </c:pt>
                <c:pt idx="386">
                  <c:v>878.79599919002635</c:v>
                </c:pt>
                <c:pt idx="387">
                  <c:v>877.93772304635627</c:v>
                </c:pt>
                <c:pt idx="388">
                  <c:v>878.39172399621589</c:v>
                </c:pt>
                <c:pt idx="389">
                  <c:v>876.6541950909434</c:v>
                </c:pt>
                <c:pt idx="390">
                  <c:v>878.49142651837451</c:v>
                </c:pt>
                <c:pt idx="391">
                  <c:v>878.23134707491977</c:v>
                </c:pt>
                <c:pt idx="392">
                  <c:v>880.04937007110698</c:v>
                </c:pt>
                <c:pt idx="393">
                  <c:v>878.17267884891612</c:v>
                </c:pt>
                <c:pt idx="394">
                  <c:v>879.99802625384314</c:v>
                </c:pt>
                <c:pt idx="395">
                  <c:v>881.88834811207039</c:v>
                </c:pt>
                <c:pt idx="396">
                  <c:v>880.68712924998385</c:v>
                </c:pt>
                <c:pt idx="397">
                  <c:v>882.30839971657974</c:v>
                </c:pt>
                <c:pt idx="398">
                  <c:v>882.00905097480995</c:v>
                </c:pt>
                <c:pt idx="399">
                  <c:v>880.1918749978779</c:v>
                </c:pt>
                <c:pt idx="400">
                  <c:v>881.19701205399019</c:v>
                </c:pt>
                <c:pt idx="401">
                  <c:v>881.40479426290972</c:v>
                </c:pt>
                <c:pt idx="402">
                  <c:v>880.55257071759684</c:v>
                </c:pt>
                <c:pt idx="403">
                  <c:v>879.51916611399633</c:v>
                </c:pt>
                <c:pt idx="404">
                  <c:v>881.73346367683394</c:v>
                </c:pt>
                <c:pt idx="405">
                  <c:v>881.45726934466643</c:v>
                </c:pt>
                <c:pt idx="406">
                  <c:v>880.02662287857515</c:v>
                </c:pt>
                <c:pt idx="407">
                  <c:v>880.19162000920755</c:v>
                </c:pt>
                <c:pt idx="408">
                  <c:v>879.97298874165995</c:v>
                </c:pt>
                <c:pt idx="409">
                  <c:v>880.70962056443227</c:v>
                </c:pt>
                <c:pt idx="410">
                  <c:v>878.69111815020574</c:v>
                </c:pt>
                <c:pt idx="411">
                  <c:v>880.77899250313772</c:v>
                </c:pt>
                <c:pt idx="412">
                  <c:v>880.13650153502954</c:v>
                </c:pt>
                <c:pt idx="413">
                  <c:v>880.92756023928655</c:v>
                </c:pt>
                <c:pt idx="414">
                  <c:v>880.26632124111188</c:v>
                </c:pt>
                <c:pt idx="415">
                  <c:v>881.08311164304746</c:v>
                </c:pt>
                <c:pt idx="416">
                  <c:v>881.19246549829973</c:v>
                </c:pt>
                <c:pt idx="417">
                  <c:v>882.31923651620878</c:v>
                </c:pt>
                <c:pt idx="418">
                  <c:v>881.49323126599324</c:v>
                </c:pt>
                <c:pt idx="419">
                  <c:v>879.34418073222173</c:v>
                </c:pt>
                <c:pt idx="420">
                  <c:v>880.19809618517888</c:v>
                </c:pt>
                <c:pt idx="421">
                  <c:v>881.43601912185682</c:v>
                </c:pt>
                <c:pt idx="422">
                  <c:v>880.40316553339494</c:v>
                </c:pt>
                <c:pt idx="423">
                  <c:v>881.19065081998838</c:v>
                </c:pt>
                <c:pt idx="424">
                  <c:v>880.56383649185432</c:v>
                </c:pt>
                <c:pt idx="425">
                  <c:v>881.56396936550868</c:v>
                </c:pt>
                <c:pt idx="426">
                  <c:v>881.27548786178363</c:v>
                </c:pt>
                <c:pt idx="427">
                  <c:v>880.17087774649394</c:v>
                </c:pt>
                <c:pt idx="428">
                  <c:v>880.88814488724006</c:v>
                </c:pt>
                <c:pt idx="429">
                  <c:v>880.207296072693</c:v>
                </c:pt>
                <c:pt idx="430">
                  <c:v>879.91176026985181</c:v>
                </c:pt>
                <c:pt idx="431">
                  <c:v>880.71033969447149</c:v>
                </c:pt>
                <c:pt idx="432">
                  <c:v>879.65412011668218</c:v>
                </c:pt>
                <c:pt idx="433">
                  <c:v>879.37726113125814</c:v>
                </c:pt>
                <c:pt idx="434">
                  <c:v>878.6538165651275</c:v>
                </c:pt>
                <c:pt idx="435">
                  <c:v>881.37122873887552</c:v>
                </c:pt>
                <c:pt idx="436">
                  <c:v>877.87027467992289</c:v>
                </c:pt>
                <c:pt idx="437">
                  <c:v>878.97233435716612</c:v>
                </c:pt>
                <c:pt idx="438">
                  <c:v>878.84215316381437</c:v>
                </c:pt>
                <c:pt idx="439">
                  <c:v>878.39976164903624</c:v>
                </c:pt>
                <c:pt idx="440">
                  <c:v>878.11847861316187</c:v>
                </c:pt>
                <c:pt idx="441">
                  <c:v>878.56946912612898</c:v>
                </c:pt>
                <c:pt idx="442">
                  <c:v>878.59392748978121</c:v>
                </c:pt>
                <c:pt idx="443">
                  <c:v>879.67046652939302</c:v>
                </c:pt>
                <c:pt idx="444">
                  <c:v>880.33077343013269</c:v>
                </c:pt>
                <c:pt idx="445">
                  <c:v>880.38403000142557</c:v>
                </c:pt>
                <c:pt idx="446">
                  <c:v>878.60146689620001</c:v>
                </c:pt>
                <c:pt idx="447">
                  <c:v>880.80215999689085</c:v>
                </c:pt>
                <c:pt idx="448">
                  <c:v>878.54918107595427</c:v>
                </c:pt>
                <c:pt idx="449">
                  <c:v>880.84036627616865</c:v>
                </c:pt>
                <c:pt idx="450">
                  <c:v>877.64783538710458</c:v>
                </c:pt>
                <c:pt idx="451">
                  <c:v>879.90152861382944</c:v>
                </c:pt>
                <c:pt idx="452">
                  <c:v>877.83072544839365</c:v>
                </c:pt>
                <c:pt idx="453">
                  <c:v>880.67871426250917</c:v>
                </c:pt>
                <c:pt idx="454">
                  <c:v>877.66226163897795</c:v>
                </c:pt>
                <c:pt idx="455">
                  <c:v>878.93226525392515</c:v>
                </c:pt>
                <c:pt idx="456">
                  <c:v>878.84619072284681</c:v>
                </c:pt>
                <c:pt idx="457">
                  <c:v>881.87154796924574</c:v>
                </c:pt>
                <c:pt idx="458">
                  <c:v>879.16849211063368</c:v>
                </c:pt>
                <c:pt idx="459">
                  <c:v>887.95287305321676</c:v>
                </c:pt>
                <c:pt idx="460">
                  <c:v>888.59121126141531</c:v>
                </c:pt>
                <c:pt idx="461">
                  <c:v>889.45781827177984</c:v>
                </c:pt>
                <c:pt idx="462">
                  <c:v>890.09698027577383</c:v>
                </c:pt>
                <c:pt idx="463">
                  <c:v>887.59572822060568</c:v>
                </c:pt>
                <c:pt idx="464">
                  <c:v>889.07010680642111</c:v>
                </c:pt>
                <c:pt idx="465">
                  <c:v>889.58766900207979</c:v>
                </c:pt>
                <c:pt idx="466">
                  <c:v>888.29719205405695</c:v>
                </c:pt>
                <c:pt idx="467">
                  <c:v>888.34919321742041</c:v>
                </c:pt>
                <c:pt idx="468">
                  <c:v>889.26590687241537</c:v>
                </c:pt>
                <c:pt idx="469">
                  <c:v>889.49094236102087</c:v>
                </c:pt>
                <c:pt idx="470">
                  <c:v>887.46822059359533</c:v>
                </c:pt>
                <c:pt idx="471">
                  <c:v>887.44402554836256</c:v>
                </c:pt>
                <c:pt idx="472">
                  <c:v>887.38076818194372</c:v>
                </c:pt>
                <c:pt idx="473">
                  <c:v>887.40446901526434</c:v>
                </c:pt>
                <c:pt idx="474">
                  <c:v>886.59967699851973</c:v>
                </c:pt>
                <c:pt idx="475">
                  <c:v>885.14343549516184</c:v>
                </c:pt>
                <c:pt idx="476">
                  <c:v>888.63433137741072</c:v>
                </c:pt>
                <c:pt idx="477">
                  <c:v>888.29333658907694</c:v>
                </c:pt>
                <c:pt idx="478">
                  <c:v>888.37236284110827</c:v>
                </c:pt>
                <c:pt idx="479">
                  <c:v>887.66131099704785</c:v>
                </c:pt>
                <c:pt idx="480">
                  <c:v>887.36907493714375</c:v>
                </c:pt>
                <c:pt idx="481">
                  <c:v>887.36239039544148</c:v>
                </c:pt>
                <c:pt idx="482">
                  <c:v>888.43349024299664</c:v>
                </c:pt>
                <c:pt idx="483">
                  <c:v>888.4928943032412</c:v>
                </c:pt>
                <c:pt idx="484">
                  <c:v>888.77144155856354</c:v>
                </c:pt>
                <c:pt idx="485">
                  <c:v>888.49898787420375</c:v>
                </c:pt>
                <c:pt idx="486">
                  <c:v>890.47300060670955</c:v>
                </c:pt>
                <c:pt idx="487">
                  <c:v>888.64701362531764</c:v>
                </c:pt>
                <c:pt idx="488">
                  <c:v>889.48560660164935</c:v>
                </c:pt>
                <c:pt idx="489">
                  <c:v>888.80636372249705</c:v>
                </c:pt>
                <c:pt idx="490">
                  <c:v>889.17636322062594</c:v>
                </c:pt>
                <c:pt idx="491">
                  <c:v>887.46097700875384</c:v>
                </c:pt>
                <c:pt idx="492">
                  <c:v>888.64104353468997</c:v>
                </c:pt>
                <c:pt idx="493">
                  <c:v>889.0410436300574</c:v>
                </c:pt>
                <c:pt idx="494">
                  <c:v>887.73317909818275</c:v>
                </c:pt>
                <c:pt idx="495">
                  <c:v>886.33817804437263</c:v>
                </c:pt>
                <c:pt idx="496">
                  <c:v>887.0403668491183</c:v>
                </c:pt>
                <c:pt idx="497">
                  <c:v>888.63780473750217</c:v>
                </c:pt>
                <c:pt idx="498">
                  <c:v>887.76580496709926</c:v>
                </c:pt>
                <c:pt idx="499">
                  <c:v>888.18899517338855</c:v>
                </c:pt>
                <c:pt idx="500">
                  <c:v>887.59210204165561</c:v>
                </c:pt>
                <c:pt idx="501">
                  <c:v>887.1380077397464</c:v>
                </c:pt>
                <c:pt idx="502">
                  <c:v>886.91397551652176</c:v>
                </c:pt>
                <c:pt idx="503">
                  <c:v>887.4525784051059</c:v>
                </c:pt>
                <c:pt idx="504">
                  <c:v>886.85472297128422</c:v>
                </c:pt>
                <c:pt idx="505">
                  <c:v>885.74172305520756</c:v>
                </c:pt>
                <c:pt idx="506">
                  <c:v>887.18790451642258</c:v>
                </c:pt>
                <c:pt idx="507">
                  <c:v>885.60119379516823</c:v>
                </c:pt>
                <c:pt idx="508">
                  <c:v>883.65167180653793</c:v>
                </c:pt>
                <c:pt idx="509">
                  <c:v>885.69558220561726</c:v>
                </c:pt>
                <c:pt idx="510">
                  <c:v>883.80470116268975</c:v>
                </c:pt>
                <c:pt idx="511">
                  <c:v>886.17846236955506</c:v>
                </c:pt>
                <c:pt idx="512">
                  <c:v>886.94177134167535</c:v>
                </c:pt>
                <c:pt idx="513">
                  <c:v>887.04355593044443</c:v>
                </c:pt>
                <c:pt idx="514">
                  <c:v>886.67882674764974</c:v>
                </c:pt>
                <c:pt idx="515">
                  <c:v>887.49456746708734</c:v>
                </c:pt>
                <c:pt idx="516">
                  <c:v>887.49456746708734</c:v>
                </c:pt>
                <c:pt idx="517">
                  <c:v>886.84344678949697</c:v>
                </c:pt>
                <c:pt idx="518">
                  <c:v>887.6472592784105</c:v>
                </c:pt>
                <c:pt idx="519">
                  <c:v>887.3189158273874</c:v>
                </c:pt>
                <c:pt idx="520">
                  <c:v>887.35614071618897</c:v>
                </c:pt>
                <c:pt idx="521">
                  <c:v>887.00040399860723</c:v>
                </c:pt>
                <c:pt idx="522">
                  <c:v>887.61920362543447</c:v>
                </c:pt>
                <c:pt idx="523">
                  <c:v>886.76520630549771</c:v>
                </c:pt>
                <c:pt idx="524">
                  <c:v>887.8868854923187</c:v>
                </c:pt>
                <c:pt idx="525">
                  <c:v>889.80730077456815</c:v>
                </c:pt>
                <c:pt idx="526">
                  <c:v>887.58916553687436</c:v>
                </c:pt>
                <c:pt idx="527">
                  <c:v>885.99180735107643</c:v>
                </c:pt>
                <c:pt idx="528">
                  <c:v>886.35626223515851</c:v>
                </c:pt>
                <c:pt idx="529">
                  <c:v>888.65266170930249</c:v>
                </c:pt>
                <c:pt idx="530">
                  <c:v>887.59324377607686</c:v>
                </c:pt>
                <c:pt idx="531">
                  <c:v>886.51672124695165</c:v>
                </c:pt>
                <c:pt idx="532">
                  <c:v>887.2096981091438</c:v>
                </c:pt>
                <c:pt idx="533">
                  <c:v>887.14868780803067</c:v>
                </c:pt>
                <c:pt idx="534">
                  <c:v>886.44762000274045</c:v>
                </c:pt>
                <c:pt idx="535">
                  <c:v>886.48289011251313</c:v>
                </c:pt>
                <c:pt idx="536">
                  <c:v>887.54452773761136</c:v>
                </c:pt>
                <c:pt idx="537">
                  <c:v>888.61147473584992</c:v>
                </c:pt>
                <c:pt idx="538">
                  <c:v>887.59256346356256</c:v>
                </c:pt>
                <c:pt idx="539">
                  <c:v>887.7706127299009</c:v>
                </c:pt>
                <c:pt idx="540">
                  <c:v>889.03320769798142</c:v>
                </c:pt>
                <c:pt idx="541">
                  <c:v>888.38928553480787</c:v>
                </c:pt>
                <c:pt idx="542">
                  <c:v>889.25748868119103</c:v>
                </c:pt>
                <c:pt idx="543">
                  <c:v>888.73766733538491</c:v>
                </c:pt>
                <c:pt idx="544">
                  <c:v>887.9801992012201</c:v>
                </c:pt>
                <c:pt idx="545">
                  <c:v>888.48600782286508</c:v>
                </c:pt>
                <c:pt idx="546">
                  <c:v>888.06101165544374</c:v>
                </c:pt>
                <c:pt idx="547">
                  <c:v>885.6666142774759</c:v>
                </c:pt>
                <c:pt idx="548">
                  <c:v>885.9805254770456</c:v>
                </c:pt>
                <c:pt idx="549">
                  <c:v>886.62476716768128</c:v>
                </c:pt>
                <c:pt idx="550">
                  <c:v>886.7315570658086</c:v>
                </c:pt>
                <c:pt idx="551">
                  <c:v>886.56121402438862</c:v>
                </c:pt>
                <c:pt idx="552">
                  <c:v>886.84421210941059</c:v>
                </c:pt>
                <c:pt idx="553">
                  <c:v>886.17109736260159</c:v>
                </c:pt>
                <c:pt idx="554">
                  <c:v>887.61909695919735</c:v>
                </c:pt>
                <c:pt idx="555">
                  <c:v>887.91429471429569</c:v>
                </c:pt>
                <c:pt idx="556">
                  <c:v>887.3694748228429</c:v>
                </c:pt>
                <c:pt idx="557">
                  <c:v>887.68126040157063</c:v>
                </c:pt>
                <c:pt idx="558">
                  <c:v>885.70879548248035</c:v>
                </c:pt>
                <c:pt idx="559">
                  <c:v>888.39865269716961</c:v>
                </c:pt>
                <c:pt idx="560">
                  <c:v>885.85964747723324</c:v>
                </c:pt>
                <c:pt idx="561">
                  <c:v>887.91873442586643</c:v>
                </c:pt>
                <c:pt idx="562">
                  <c:v>887.96772980149967</c:v>
                </c:pt>
                <c:pt idx="563">
                  <c:v>887.46175732668621</c:v>
                </c:pt>
                <c:pt idx="564">
                  <c:v>887.59354581888897</c:v>
                </c:pt>
                <c:pt idx="565">
                  <c:v>888.35000737961514</c:v>
                </c:pt>
                <c:pt idx="566">
                  <c:v>889.23246390950067</c:v>
                </c:pt>
                <c:pt idx="567">
                  <c:v>885.9220210446058</c:v>
                </c:pt>
                <c:pt idx="568">
                  <c:v>886.61355875264985</c:v>
                </c:pt>
                <c:pt idx="569">
                  <c:v>888.33123200964314</c:v>
                </c:pt>
                <c:pt idx="570">
                  <c:v>886.99022741448266</c:v>
                </c:pt>
                <c:pt idx="571">
                  <c:v>886.5898003710447</c:v>
                </c:pt>
                <c:pt idx="572">
                  <c:v>885.34479643236978</c:v>
                </c:pt>
                <c:pt idx="573">
                  <c:v>886.91396650504453</c:v>
                </c:pt>
                <c:pt idx="574">
                  <c:v>886.20467795264108</c:v>
                </c:pt>
                <c:pt idx="575">
                  <c:v>887.91551807355268</c:v>
                </c:pt>
                <c:pt idx="576">
                  <c:v>888.90107010137422</c:v>
                </c:pt>
                <c:pt idx="577">
                  <c:v>887.08428250085694</c:v>
                </c:pt>
                <c:pt idx="578">
                  <c:v>886.60009269248826</c:v>
                </c:pt>
                <c:pt idx="579">
                  <c:v>887.60645387899262</c:v>
                </c:pt>
                <c:pt idx="580">
                  <c:v>886.40649010073525</c:v>
                </c:pt>
                <c:pt idx="581">
                  <c:v>885.96155018936975</c:v>
                </c:pt>
                <c:pt idx="582">
                  <c:v>885.93094889652116</c:v>
                </c:pt>
                <c:pt idx="583">
                  <c:v>887.62951724063737</c:v>
                </c:pt>
                <c:pt idx="584">
                  <c:v>888.54252035748345</c:v>
                </c:pt>
                <c:pt idx="585">
                  <c:v>888.34228996765</c:v>
                </c:pt>
                <c:pt idx="586">
                  <c:v>887.77178969439251</c:v>
                </c:pt>
                <c:pt idx="587">
                  <c:v>887.47487866338474</c:v>
                </c:pt>
                <c:pt idx="588">
                  <c:v>888.162169905567</c:v>
                </c:pt>
                <c:pt idx="589">
                  <c:v>887.47344535794241</c:v>
                </c:pt>
                <c:pt idx="590">
                  <c:v>888.4160681685446</c:v>
                </c:pt>
                <c:pt idx="591">
                  <c:v>889.28605559673292</c:v>
                </c:pt>
                <c:pt idx="592">
                  <c:v>889.63006194140894</c:v>
                </c:pt>
                <c:pt idx="593">
                  <c:v>889.67353537883741</c:v>
                </c:pt>
                <c:pt idx="594">
                  <c:v>888.1241495927809</c:v>
                </c:pt>
                <c:pt idx="595">
                  <c:v>888.75332020614428</c:v>
                </c:pt>
                <c:pt idx="596">
                  <c:v>887.81512631680948</c:v>
                </c:pt>
                <c:pt idx="597">
                  <c:v>886.9105465134619</c:v>
                </c:pt>
                <c:pt idx="598">
                  <c:v>888.52651083674414</c:v>
                </c:pt>
                <c:pt idx="599">
                  <c:v>889.01483893599493</c:v>
                </c:pt>
                <c:pt idx="600">
                  <c:v>889.28681835737211</c:v>
                </c:pt>
                <c:pt idx="601">
                  <c:v>887.69581887330992</c:v>
                </c:pt>
                <c:pt idx="602">
                  <c:v>888.85120823439343</c:v>
                </c:pt>
                <c:pt idx="603">
                  <c:v>889.14715368505699</c:v>
                </c:pt>
                <c:pt idx="604">
                  <c:v>888.47515518423302</c:v>
                </c:pt>
                <c:pt idx="605">
                  <c:v>885.96444393154366</c:v>
                </c:pt>
                <c:pt idx="606">
                  <c:v>886.9377523308633</c:v>
                </c:pt>
                <c:pt idx="607">
                  <c:v>890.05252921041233</c:v>
                </c:pt>
                <c:pt idx="608">
                  <c:v>887.00272935088856</c:v>
                </c:pt>
                <c:pt idx="609">
                  <c:v>889.73259832915051</c:v>
                </c:pt>
                <c:pt idx="610">
                  <c:v>890.46883812006695</c:v>
                </c:pt>
                <c:pt idx="611">
                  <c:v>888.44331767615063</c:v>
                </c:pt>
                <c:pt idx="612">
                  <c:v>888.83333820309622</c:v>
                </c:pt>
                <c:pt idx="613">
                  <c:v>889.33698374237997</c:v>
                </c:pt>
                <c:pt idx="614">
                  <c:v>890.51667708363516</c:v>
                </c:pt>
                <c:pt idx="615">
                  <c:v>889.94467649068815</c:v>
                </c:pt>
                <c:pt idx="616">
                  <c:v>889.30067818071825</c:v>
                </c:pt>
                <c:pt idx="617">
                  <c:v>888.17003567721827</c:v>
                </c:pt>
                <c:pt idx="618">
                  <c:v>887.95542647149546</c:v>
                </c:pt>
                <c:pt idx="619">
                  <c:v>886.74323642458899</c:v>
                </c:pt>
                <c:pt idx="620">
                  <c:v>887.0608667900799</c:v>
                </c:pt>
                <c:pt idx="621">
                  <c:v>886.87726555969698</c:v>
                </c:pt>
                <c:pt idx="622">
                  <c:v>887.15247319843752</c:v>
                </c:pt>
                <c:pt idx="623">
                  <c:v>886.15258282628042</c:v>
                </c:pt>
                <c:pt idx="624">
                  <c:v>888.73470491375906</c:v>
                </c:pt>
                <c:pt idx="625">
                  <c:v>888.29972268473489</c:v>
                </c:pt>
                <c:pt idx="626">
                  <c:v>887.96612186562402</c:v>
                </c:pt>
                <c:pt idx="627">
                  <c:v>889.54010858964307</c:v>
                </c:pt>
                <c:pt idx="628">
                  <c:v>890.55364293437583</c:v>
                </c:pt>
                <c:pt idx="629">
                  <c:v>889.69257834013683</c:v>
                </c:pt>
                <c:pt idx="630">
                  <c:v>889.34058504756672</c:v>
                </c:pt>
                <c:pt idx="631">
                  <c:v>888.7495754754184</c:v>
                </c:pt>
                <c:pt idx="632">
                  <c:v>888.94212154504044</c:v>
                </c:pt>
                <c:pt idx="633">
                  <c:v>888.39881102200729</c:v>
                </c:pt>
                <c:pt idx="634">
                  <c:v>886.34758074786646</c:v>
                </c:pt>
                <c:pt idx="635">
                  <c:v>888.04289844837172</c:v>
                </c:pt>
                <c:pt idx="636">
                  <c:v>888.78691250477118</c:v>
                </c:pt>
                <c:pt idx="637">
                  <c:v>887.38671067748351</c:v>
                </c:pt>
                <c:pt idx="638">
                  <c:v>887.2499558368711</c:v>
                </c:pt>
                <c:pt idx="639">
                  <c:v>889.02517451737208</c:v>
                </c:pt>
                <c:pt idx="640">
                  <c:v>889.48385788891596</c:v>
                </c:pt>
                <c:pt idx="641">
                  <c:v>885.50400625560565</c:v>
                </c:pt>
                <c:pt idx="642">
                  <c:v>886.49700294826312</c:v>
                </c:pt>
                <c:pt idx="643">
                  <c:v>887.11061966810507</c:v>
                </c:pt>
                <c:pt idx="644">
                  <c:v>887.44199633989615</c:v>
                </c:pt>
                <c:pt idx="645">
                  <c:v>886.65035942588133</c:v>
                </c:pt>
                <c:pt idx="646">
                  <c:v>886.85163307581229</c:v>
                </c:pt>
                <c:pt idx="647">
                  <c:v>886.46319230478389</c:v>
                </c:pt>
                <c:pt idx="648">
                  <c:v>888.44037707913799</c:v>
                </c:pt>
                <c:pt idx="649">
                  <c:v>886.81100878697021</c:v>
                </c:pt>
                <c:pt idx="650">
                  <c:v>886.90850157123191</c:v>
                </c:pt>
                <c:pt idx="651">
                  <c:v>886.47445279937369</c:v>
                </c:pt>
                <c:pt idx="652">
                  <c:v>887.92644793372733</c:v>
                </c:pt>
                <c:pt idx="653">
                  <c:v>887.93947372418029</c:v>
                </c:pt>
                <c:pt idx="654">
                  <c:v>887.4616025445996</c:v>
                </c:pt>
                <c:pt idx="655">
                  <c:v>888.37562604826076</c:v>
                </c:pt>
                <c:pt idx="656">
                  <c:v>886.77961139958484</c:v>
                </c:pt>
                <c:pt idx="657">
                  <c:v>886.78186043184382</c:v>
                </c:pt>
                <c:pt idx="658">
                  <c:v>886.65057878773791</c:v>
                </c:pt>
                <c:pt idx="659">
                  <c:v>887.57483018022162</c:v>
                </c:pt>
                <c:pt idx="660">
                  <c:v>888.15100716631991</c:v>
                </c:pt>
                <c:pt idx="661">
                  <c:v>887.3879237232743</c:v>
                </c:pt>
                <c:pt idx="662">
                  <c:v>886.55092362146956</c:v>
                </c:pt>
                <c:pt idx="663">
                  <c:v>886.87146974187476</c:v>
                </c:pt>
                <c:pt idx="664">
                  <c:v>887.06962049584968</c:v>
                </c:pt>
                <c:pt idx="665">
                  <c:v>885.9641483185826</c:v>
                </c:pt>
                <c:pt idx="666">
                  <c:v>885.57163298707587</c:v>
                </c:pt>
                <c:pt idx="667">
                  <c:v>886.96630988847596</c:v>
                </c:pt>
                <c:pt idx="668">
                  <c:v>885.86396325957162</c:v>
                </c:pt>
                <c:pt idx="669">
                  <c:v>886.54225244950635</c:v>
                </c:pt>
                <c:pt idx="670">
                  <c:v>886.92622586544735</c:v>
                </c:pt>
                <c:pt idx="671">
                  <c:v>885.63076042588932</c:v>
                </c:pt>
                <c:pt idx="672">
                  <c:v>887.46719872411472</c:v>
                </c:pt>
                <c:pt idx="673">
                  <c:v>886.61488867756111</c:v>
                </c:pt>
                <c:pt idx="674">
                  <c:v>886.87534016017003</c:v>
                </c:pt>
                <c:pt idx="675">
                  <c:v>885.45722540859265</c:v>
                </c:pt>
                <c:pt idx="676">
                  <c:v>885.78347181920094</c:v>
                </c:pt>
                <c:pt idx="677">
                  <c:v>887.32118165139241</c:v>
                </c:pt>
                <c:pt idx="678">
                  <c:v>887.84851938132329</c:v>
                </c:pt>
                <c:pt idx="679">
                  <c:v>885.66364988330884</c:v>
                </c:pt>
                <c:pt idx="680">
                  <c:v>885.79429885391278</c:v>
                </c:pt>
                <c:pt idx="681">
                  <c:v>887.74528261665387</c:v>
                </c:pt>
                <c:pt idx="682">
                  <c:v>886.62665116433186</c:v>
                </c:pt>
                <c:pt idx="683">
                  <c:v>886.28516694549603</c:v>
                </c:pt>
                <c:pt idx="684">
                  <c:v>887.44330963138623</c:v>
                </c:pt>
                <c:pt idx="685">
                  <c:v>887.57430819813294</c:v>
                </c:pt>
                <c:pt idx="686">
                  <c:v>887.62780232373757</c:v>
                </c:pt>
                <c:pt idx="687">
                  <c:v>886.58398198541386</c:v>
                </c:pt>
                <c:pt idx="688">
                  <c:v>886.8846456801532</c:v>
                </c:pt>
                <c:pt idx="689">
                  <c:v>886.78628663178665</c:v>
                </c:pt>
                <c:pt idx="690">
                  <c:v>888.4948077445863</c:v>
                </c:pt>
                <c:pt idx="691">
                  <c:v>887.27903140541298</c:v>
                </c:pt>
                <c:pt idx="692">
                  <c:v>887.58603058215363</c:v>
                </c:pt>
                <c:pt idx="693">
                  <c:v>887.20114276763184</c:v>
                </c:pt>
                <c:pt idx="694">
                  <c:v>887.63614928182346</c:v>
                </c:pt>
                <c:pt idx="695">
                  <c:v>888.50031813439114</c:v>
                </c:pt>
                <c:pt idx="696">
                  <c:v>887.50165748056156</c:v>
                </c:pt>
                <c:pt idx="697">
                  <c:v>886.49449952896816</c:v>
                </c:pt>
                <c:pt idx="698">
                  <c:v>886.16595601495487</c:v>
                </c:pt>
                <c:pt idx="699">
                  <c:v>887.62485991064591</c:v>
                </c:pt>
                <c:pt idx="700">
                  <c:v>887.17783374730629</c:v>
                </c:pt>
                <c:pt idx="701">
                  <c:v>888.55884235743565</c:v>
                </c:pt>
                <c:pt idx="702">
                  <c:v>887.58760659042878</c:v>
                </c:pt>
                <c:pt idx="703">
                  <c:v>887.93492596987767</c:v>
                </c:pt>
                <c:pt idx="704">
                  <c:v>888.86534124259038</c:v>
                </c:pt>
                <c:pt idx="705">
                  <c:v>886.44905265811963</c:v>
                </c:pt>
                <c:pt idx="706">
                  <c:v>886.68305071834607</c:v>
                </c:pt>
                <c:pt idx="707">
                  <c:v>886.90436212364716</c:v>
                </c:pt>
                <c:pt idx="708">
                  <c:v>888.58212466184182</c:v>
                </c:pt>
                <c:pt idx="709">
                  <c:v>889.75154998544735</c:v>
                </c:pt>
                <c:pt idx="710">
                  <c:v>889.15225486103577</c:v>
                </c:pt>
                <c:pt idx="711">
                  <c:v>886.899025958219</c:v>
                </c:pt>
                <c:pt idx="712">
                  <c:v>887.29703449849171</c:v>
                </c:pt>
                <c:pt idx="713">
                  <c:v>888.36728374306244</c:v>
                </c:pt>
                <c:pt idx="714">
                  <c:v>887.88832933846993</c:v>
                </c:pt>
                <c:pt idx="715">
                  <c:v>888.45036430303139</c:v>
                </c:pt>
                <c:pt idx="716">
                  <c:v>889.29506748374683</c:v>
                </c:pt>
                <c:pt idx="717">
                  <c:v>889.42127680238468</c:v>
                </c:pt>
                <c:pt idx="718">
                  <c:v>890.20423745568974</c:v>
                </c:pt>
                <c:pt idx="719">
                  <c:v>889.18891223725063</c:v>
                </c:pt>
                <c:pt idx="720">
                  <c:v>887.08330246266109</c:v>
                </c:pt>
                <c:pt idx="721">
                  <c:v>886.61184672098739</c:v>
                </c:pt>
                <c:pt idx="722">
                  <c:v>887.33359861951453</c:v>
                </c:pt>
                <c:pt idx="723">
                  <c:v>886.08521721344573</c:v>
                </c:pt>
                <c:pt idx="724">
                  <c:v>885.65209675412757</c:v>
                </c:pt>
                <c:pt idx="725">
                  <c:v>886.73702824693305</c:v>
                </c:pt>
                <c:pt idx="726">
                  <c:v>886.36664771121127</c:v>
                </c:pt>
                <c:pt idx="727">
                  <c:v>887.012177130395</c:v>
                </c:pt>
                <c:pt idx="728">
                  <c:v>886.95435534995181</c:v>
                </c:pt>
                <c:pt idx="729">
                  <c:v>888.67005846481902</c:v>
                </c:pt>
                <c:pt idx="730">
                  <c:v>886.37466012518985</c:v>
                </c:pt>
                <c:pt idx="731">
                  <c:v>887.43910343032462</c:v>
                </c:pt>
                <c:pt idx="732">
                  <c:v>888.28080586176497</c:v>
                </c:pt>
                <c:pt idx="733">
                  <c:v>889.50657040458304</c:v>
                </c:pt>
                <c:pt idx="734">
                  <c:v>865.26662093978507</c:v>
                </c:pt>
                <c:pt idx="735">
                  <c:v>866.0697935877381</c:v>
                </c:pt>
                <c:pt idx="736">
                  <c:v>866.18669912796599</c:v>
                </c:pt>
                <c:pt idx="737">
                  <c:v>864.51870439034087</c:v>
                </c:pt>
                <c:pt idx="738">
                  <c:v>866.24334103446586</c:v>
                </c:pt>
                <c:pt idx="739">
                  <c:v>862.71172986012084</c:v>
                </c:pt>
                <c:pt idx="740">
                  <c:v>862.69072777610404</c:v>
                </c:pt>
                <c:pt idx="741">
                  <c:v>862.77488592844588</c:v>
                </c:pt>
                <c:pt idx="742">
                  <c:v>862.75933357533199</c:v>
                </c:pt>
                <c:pt idx="743">
                  <c:v>858.2088485306142</c:v>
                </c:pt>
                <c:pt idx="744">
                  <c:v>858.57767226752026</c:v>
                </c:pt>
                <c:pt idx="745">
                  <c:v>860.91512521561367</c:v>
                </c:pt>
                <c:pt idx="746">
                  <c:v>859.52455612477047</c:v>
                </c:pt>
                <c:pt idx="747">
                  <c:v>858.90599220451099</c:v>
                </c:pt>
                <c:pt idx="748">
                  <c:v>859.97886934336407</c:v>
                </c:pt>
                <c:pt idx="749">
                  <c:v>858.82282383199913</c:v>
                </c:pt>
                <c:pt idx="750">
                  <c:v>857.84282990750057</c:v>
                </c:pt>
                <c:pt idx="751">
                  <c:v>857.61102464255077</c:v>
                </c:pt>
                <c:pt idx="752">
                  <c:v>857.7071698850034</c:v>
                </c:pt>
                <c:pt idx="753">
                  <c:v>857.93003163691742</c:v>
                </c:pt>
                <c:pt idx="754">
                  <c:v>857.49023249950392</c:v>
                </c:pt>
                <c:pt idx="755">
                  <c:v>856.28328001704199</c:v>
                </c:pt>
                <c:pt idx="756">
                  <c:v>858.18020002748949</c:v>
                </c:pt>
                <c:pt idx="757">
                  <c:v>857.99587525632364</c:v>
                </c:pt>
                <c:pt idx="758">
                  <c:v>857.2004323622225</c:v>
                </c:pt>
                <c:pt idx="759">
                  <c:v>856.27247519251091</c:v>
                </c:pt>
                <c:pt idx="760">
                  <c:v>853.97552722152454</c:v>
                </c:pt>
                <c:pt idx="761">
                  <c:v>853.63273858484013</c:v>
                </c:pt>
                <c:pt idx="762">
                  <c:v>848.69670170005543</c:v>
                </c:pt>
                <c:pt idx="763">
                  <c:v>848.40945647116882</c:v>
                </c:pt>
                <c:pt idx="764">
                  <c:v>848.73245833274109</c:v>
                </c:pt>
                <c:pt idx="765">
                  <c:v>848.86318256911022</c:v>
                </c:pt>
                <c:pt idx="766">
                  <c:v>848.4110114073394</c:v>
                </c:pt>
                <c:pt idx="767">
                  <c:v>846.30413646455986</c:v>
                </c:pt>
                <c:pt idx="768">
                  <c:v>846.15937734600288</c:v>
                </c:pt>
                <c:pt idx="769">
                  <c:v>850.58280172031505</c:v>
                </c:pt>
                <c:pt idx="770">
                  <c:v>852.10282560270412</c:v>
                </c:pt>
                <c:pt idx="771">
                  <c:v>851.67545763235671</c:v>
                </c:pt>
                <c:pt idx="772">
                  <c:v>852.41964372825009</c:v>
                </c:pt>
                <c:pt idx="773">
                  <c:v>848.6252194253741</c:v>
                </c:pt>
                <c:pt idx="774">
                  <c:v>849.76512304525954</c:v>
                </c:pt>
                <c:pt idx="775">
                  <c:v>850.93944331091029</c:v>
                </c:pt>
                <c:pt idx="776">
                  <c:v>851.49107277970893</c:v>
                </c:pt>
                <c:pt idx="777">
                  <c:v>851.55290219765288</c:v>
                </c:pt>
                <c:pt idx="778">
                  <c:v>849.87878563087565</c:v>
                </c:pt>
                <c:pt idx="779">
                  <c:v>850.56639081817252</c:v>
                </c:pt>
                <c:pt idx="780">
                  <c:v>851.64796434920413</c:v>
                </c:pt>
                <c:pt idx="781">
                  <c:v>849.88069919329268</c:v>
                </c:pt>
                <c:pt idx="782">
                  <c:v>850.95269889217002</c:v>
                </c:pt>
                <c:pt idx="783">
                  <c:v>850.89349216800315</c:v>
                </c:pt>
                <c:pt idx="784">
                  <c:v>851.63858204167468</c:v>
                </c:pt>
                <c:pt idx="785">
                  <c:v>851.38923524897677</c:v>
                </c:pt>
                <c:pt idx="786">
                  <c:v>851.24308133702857</c:v>
                </c:pt>
                <c:pt idx="787">
                  <c:v>851.21212421935184</c:v>
                </c:pt>
                <c:pt idx="788">
                  <c:v>850.35154480319602</c:v>
                </c:pt>
                <c:pt idx="789">
                  <c:v>848.62743944507224</c:v>
                </c:pt>
                <c:pt idx="790">
                  <c:v>849.02549560945613</c:v>
                </c:pt>
                <c:pt idx="791">
                  <c:v>849.829142558576</c:v>
                </c:pt>
                <c:pt idx="792">
                  <c:v>850.07214753627909</c:v>
                </c:pt>
                <c:pt idx="793">
                  <c:v>848.91046221852434</c:v>
                </c:pt>
                <c:pt idx="794">
                  <c:v>849.64546476602686</c:v>
                </c:pt>
                <c:pt idx="795">
                  <c:v>848.06819041371477</c:v>
                </c:pt>
                <c:pt idx="796">
                  <c:v>848.37460664585365</c:v>
                </c:pt>
                <c:pt idx="797">
                  <c:v>848.61653802469505</c:v>
                </c:pt>
                <c:pt idx="798">
                  <c:v>848.9375833861543</c:v>
                </c:pt>
                <c:pt idx="799">
                  <c:v>848.93782874867452</c:v>
                </c:pt>
                <c:pt idx="800">
                  <c:v>849.49719017855955</c:v>
                </c:pt>
                <c:pt idx="801">
                  <c:v>849.87612502388788</c:v>
                </c:pt>
                <c:pt idx="802">
                  <c:v>849.2085786053924</c:v>
                </c:pt>
                <c:pt idx="803">
                  <c:v>847.92663845066113</c:v>
                </c:pt>
                <c:pt idx="804">
                  <c:v>850.35317627731843</c:v>
                </c:pt>
                <c:pt idx="805">
                  <c:v>849.79011489097161</c:v>
                </c:pt>
                <c:pt idx="806">
                  <c:v>849.80719874445481</c:v>
                </c:pt>
                <c:pt idx="807">
                  <c:v>850.31900415960831</c:v>
                </c:pt>
                <c:pt idx="808">
                  <c:v>851.14686706308407</c:v>
                </c:pt>
                <c:pt idx="809">
                  <c:v>849.83266771230979</c:v>
                </c:pt>
                <c:pt idx="810">
                  <c:v>850.94745566342158</c:v>
                </c:pt>
                <c:pt idx="811">
                  <c:v>849.54556703958792</c:v>
                </c:pt>
                <c:pt idx="812">
                  <c:v>848.52357003484053</c:v>
                </c:pt>
                <c:pt idx="813">
                  <c:v>850.02783301863951</c:v>
                </c:pt>
                <c:pt idx="814">
                  <c:v>848.72244401667399</c:v>
                </c:pt>
                <c:pt idx="815">
                  <c:v>848.99582180772109</c:v>
                </c:pt>
                <c:pt idx="816">
                  <c:v>850.04817715678496</c:v>
                </c:pt>
                <c:pt idx="817">
                  <c:v>849.77432920429987</c:v>
                </c:pt>
                <c:pt idx="818">
                  <c:v>847.38578135911507</c:v>
                </c:pt>
                <c:pt idx="819">
                  <c:v>849.40304092709107</c:v>
                </c:pt>
                <c:pt idx="820">
                  <c:v>849.134796435201</c:v>
                </c:pt>
                <c:pt idx="821">
                  <c:v>850.0051433241008</c:v>
                </c:pt>
                <c:pt idx="822">
                  <c:v>850.8544046526788</c:v>
                </c:pt>
                <c:pt idx="823">
                  <c:v>849.59224521573765</c:v>
                </c:pt>
                <c:pt idx="824">
                  <c:v>849.04817068036778</c:v>
                </c:pt>
                <c:pt idx="825">
                  <c:v>848.30171667989475</c:v>
                </c:pt>
                <c:pt idx="826">
                  <c:v>848.92972728070004</c:v>
                </c:pt>
                <c:pt idx="827">
                  <c:v>847.25106739457829</c:v>
                </c:pt>
                <c:pt idx="828">
                  <c:v>850.34339624848349</c:v>
                </c:pt>
                <c:pt idx="829">
                  <c:v>850.44590416755659</c:v>
                </c:pt>
                <c:pt idx="830">
                  <c:v>850.04400220718367</c:v>
                </c:pt>
                <c:pt idx="831">
                  <c:v>849.57168279793245</c:v>
                </c:pt>
                <c:pt idx="832">
                  <c:v>850.31323406305296</c:v>
                </c:pt>
                <c:pt idx="833">
                  <c:v>850.42582341488583</c:v>
                </c:pt>
                <c:pt idx="834">
                  <c:v>851.35516519304497</c:v>
                </c:pt>
                <c:pt idx="835">
                  <c:v>849.4296023046611</c:v>
                </c:pt>
                <c:pt idx="836">
                  <c:v>849.85274770315868</c:v>
                </c:pt>
                <c:pt idx="837">
                  <c:v>849.80929660257084</c:v>
                </c:pt>
                <c:pt idx="838">
                  <c:v>849.84046665039045</c:v>
                </c:pt>
                <c:pt idx="839">
                  <c:v>849.66821436789019</c:v>
                </c:pt>
                <c:pt idx="840">
                  <c:v>849.74021642115099</c:v>
                </c:pt>
                <c:pt idx="841">
                  <c:v>852.59396450426561</c:v>
                </c:pt>
                <c:pt idx="842">
                  <c:v>852.08997206594927</c:v>
                </c:pt>
                <c:pt idx="843">
                  <c:v>852.32901656832678</c:v>
                </c:pt>
                <c:pt idx="844">
                  <c:v>853.43370587583763</c:v>
                </c:pt>
                <c:pt idx="845">
                  <c:v>850.53668249789757</c:v>
                </c:pt>
                <c:pt idx="846">
                  <c:v>850.15222005192322</c:v>
                </c:pt>
                <c:pt idx="847">
                  <c:v>853.05721170846505</c:v>
                </c:pt>
                <c:pt idx="848">
                  <c:v>853.95204715076966</c:v>
                </c:pt>
                <c:pt idx="849">
                  <c:v>851.78040285054726</c:v>
                </c:pt>
                <c:pt idx="850">
                  <c:v>851.01093953494114</c:v>
                </c:pt>
                <c:pt idx="851">
                  <c:v>851.54145258311314</c:v>
                </c:pt>
                <c:pt idx="852">
                  <c:v>852.74346410874409</c:v>
                </c:pt>
                <c:pt idx="853">
                  <c:v>850.38414539042992</c:v>
                </c:pt>
                <c:pt idx="854">
                  <c:v>849.7193626875071</c:v>
                </c:pt>
                <c:pt idx="855">
                  <c:v>849.9842062706141</c:v>
                </c:pt>
                <c:pt idx="856">
                  <c:v>850.7976748460917</c:v>
                </c:pt>
                <c:pt idx="857">
                  <c:v>849.45010794345421</c:v>
                </c:pt>
                <c:pt idx="858">
                  <c:v>851.65671413783116</c:v>
                </c:pt>
                <c:pt idx="859">
                  <c:v>850.45456841047985</c:v>
                </c:pt>
                <c:pt idx="860">
                  <c:v>850.91065074335916</c:v>
                </c:pt>
                <c:pt idx="861">
                  <c:v>849.8212016804157</c:v>
                </c:pt>
                <c:pt idx="862">
                  <c:v>849.59320822190625</c:v>
                </c:pt>
                <c:pt idx="863">
                  <c:v>850.42265465688092</c:v>
                </c:pt>
                <c:pt idx="864">
                  <c:v>852.04001765530688</c:v>
                </c:pt>
                <c:pt idx="865">
                  <c:v>851.33465298097713</c:v>
                </c:pt>
                <c:pt idx="866">
                  <c:v>849.61907798629386</c:v>
                </c:pt>
                <c:pt idx="867">
                  <c:v>850.25114751439673</c:v>
                </c:pt>
                <c:pt idx="868">
                  <c:v>849.12679660897834</c:v>
                </c:pt>
                <c:pt idx="869">
                  <c:v>850.39046460967643</c:v>
                </c:pt>
                <c:pt idx="870">
                  <c:v>848.57029352169616</c:v>
                </c:pt>
                <c:pt idx="871">
                  <c:v>849.92582719978077</c:v>
                </c:pt>
                <c:pt idx="872">
                  <c:v>849.06488711778206</c:v>
                </c:pt>
                <c:pt idx="873">
                  <c:v>849.84178912285847</c:v>
                </c:pt>
                <c:pt idx="874">
                  <c:v>850.11778890732808</c:v>
                </c:pt>
                <c:pt idx="875">
                  <c:v>850.15644143168015</c:v>
                </c:pt>
                <c:pt idx="876">
                  <c:v>848.7689337546019</c:v>
                </c:pt>
                <c:pt idx="877">
                  <c:v>851.28925482574982</c:v>
                </c:pt>
                <c:pt idx="878">
                  <c:v>851.75331803802533</c:v>
                </c:pt>
                <c:pt idx="879">
                  <c:v>852.42785955611748</c:v>
                </c:pt>
                <c:pt idx="880">
                  <c:v>851.10196527484936</c:v>
                </c:pt>
                <c:pt idx="881">
                  <c:v>851.92149296049161</c:v>
                </c:pt>
                <c:pt idx="882">
                  <c:v>850.79488852266354</c:v>
                </c:pt>
                <c:pt idx="883">
                  <c:v>850.32614699397368</c:v>
                </c:pt>
                <c:pt idx="884">
                  <c:v>850.6111193040399</c:v>
                </c:pt>
                <c:pt idx="885">
                  <c:v>850.65042915586514</c:v>
                </c:pt>
                <c:pt idx="886">
                  <c:v>850.10955938343091</c:v>
                </c:pt>
                <c:pt idx="887">
                  <c:v>851.56891378406567</c:v>
                </c:pt>
                <c:pt idx="888">
                  <c:v>849.66896918062253</c:v>
                </c:pt>
                <c:pt idx="889">
                  <c:v>849.57891597990078</c:v>
                </c:pt>
                <c:pt idx="890">
                  <c:v>849.3123240882544</c:v>
                </c:pt>
                <c:pt idx="891">
                  <c:v>849.88679310325665</c:v>
                </c:pt>
                <c:pt idx="892">
                  <c:v>849.84346539732201</c:v>
                </c:pt>
                <c:pt idx="893">
                  <c:v>847.60620638374371</c:v>
                </c:pt>
                <c:pt idx="894">
                  <c:v>846.76392428223176</c:v>
                </c:pt>
                <c:pt idx="895">
                  <c:v>845.79430916551632</c:v>
                </c:pt>
                <c:pt idx="896">
                  <c:v>847.56069156173749</c:v>
                </c:pt>
                <c:pt idx="897">
                  <c:v>846.58488216642422</c:v>
                </c:pt>
                <c:pt idx="898">
                  <c:v>848.42520925048871</c:v>
                </c:pt>
                <c:pt idx="899">
                  <c:v>848.47130491975827</c:v>
                </c:pt>
                <c:pt idx="900">
                  <c:v>849.19028411451859</c:v>
                </c:pt>
                <c:pt idx="901">
                  <c:v>848.57192113641781</c:v>
                </c:pt>
                <c:pt idx="902">
                  <c:v>848.40592258814854</c:v>
                </c:pt>
                <c:pt idx="903">
                  <c:v>849.43332059327645</c:v>
                </c:pt>
                <c:pt idx="904">
                  <c:v>847.8848638052134</c:v>
                </c:pt>
                <c:pt idx="905">
                  <c:v>849.49209156278653</c:v>
                </c:pt>
                <c:pt idx="906">
                  <c:v>848.67260992173237</c:v>
                </c:pt>
                <c:pt idx="907">
                  <c:v>849.03252790514512</c:v>
                </c:pt>
                <c:pt idx="908">
                  <c:v>847.82378956321759</c:v>
                </c:pt>
                <c:pt idx="909">
                  <c:v>847.43702573720498</c:v>
                </c:pt>
                <c:pt idx="910">
                  <c:v>848.01100271586461</c:v>
                </c:pt>
                <c:pt idx="911">
                  <c:v>846.60895695928616</c:v>
                </c:pt>
                <c:pt idx="912">
                  <c:v>847.92994507793469</c:v>
                </c:pt>
                <c:pt idx="913">
                  <c:v>848.02334841732068</c:v>
                </c:pt>
                <c:pt idx="914">
                  <c:v>846.86905239168686</c:v>
                </c:pt>
                <c:pt idx="915">
                  <c:v>846.39359718207402</c:v>
                </c:pt>
                <c:pt idx="916">
                  <c:v>848.31224313024563</c:v>
                </c:pt>
                <c:pt idx="917">
                  <c:v>848.23410212639851</c:v>
                </c:pt>
                <c:pt idx="918">
                  <c:v>847.88137299772484</c:v>
                </c:pt>
                <c:pt idx="919">
                  <c:v>847.68496365305168</c:v>
                </c:pt>
                <c:pt idx="920">
                  <c:v>847.09591139312965</c:v>
                </c:pt>
                <c:pt idx="921">
                  <c:v>846.02544918116314</c:v>
                </c:pt>
                <c:pt idx="922">
                  <c:v>847.37750747259838</c:v>
                </c:pt>
                <c:pt idx="923">
                  <c:v>846.3356884961961</c:v>
                </c:pt>
                <c:pt idx="924">
                  <c:v>847.70694942977411</c:v>
                </c:pt>
                <c:pt idx="925">
                  <c:v>846.12028859760744</c:v>
                </c:pt>
                <c:pt idx="926">
                  <c:v>848.56409801747782</c:v>
                </c:pt>
                <c:pt idx="927">
                  <c:v>849.15418589320166</c:v>
                </c:pt>
                <c:pt idx="928">
                  <c:v>848.07280238177759</c:v>
                </c:pt>
                <c:pt idx="929">
                  <c:v>848.65015338566286</c:v>
                </c:pt>
                <c:pt idx="930">
                  <c:v>847.82102593239529</c:v>
                </c:pt>
                <c:pt idx="931">
                  <c:v>847.6784951483844</c:v>
                </c:pt>
                <c:pt idx="932">
                  <c:v>846.85600847955925</c:v>
                </c:pt>
                <c:pt idx="933">
                  <c:v>845.99870848115665</c:v>
                </c:pt>
                <c:pt idx="934">
                  <c:v>846.04910897668583</c:v>
                </c:pt>
                <c:pt idx="935">
                  <c:v>848.57397505100948</c:v>
                </c:pt>
                <c:pt idx="936">
                  <c:v>848.2358222698806</c:v>
                </c:pt>
                <c:pt idx="937">
                  <c:v>847.08516791295392</c:v>
                </c:pt>
                <c:pt idx="938">
                  <c:v>846.46282661911232</c:v>
                </c:pt>
                <c:pt idx="939">
                  <c:v>848.34668996390087</c:v>
                </c:pt>
                <c:pt idx="940">
                  <c:v>848.39618332144005</c:v>
                </c:pt>
                <c:pt idx="941">
                  <c:v>847.25702340360863</c:v>
                </c:pt>
                <c:pt idx="942">
                  <c:v>848.64103336092217</c:v>
                </c:pt>
                <c:pt idx="943">
                  <c:v>850.13678860496861</c:v>
                </c:pt>
                <c:pt idx="944">
                  <c:v>849.23131736852361</c:v>
                </c:pt>
                <c:pt idx="945">
                  <c:v>848.56472244598103</c:v>
                </c:pt>
                <c:pt idx="946">
                  <c:v>847.47553953267766</c:v>
                </c:pt>
                <c:pt idx="947">
                  <c:v>849.74478544406725</c:v>
                </c:pt>
                <c:pt idx="948">
                  <c:v>848.2406136851771</c:v>
                </c:pt>
                <c:pt idx="949">
                  <c:v>846.15688987188173</c:v>
                </c:pt>
                <c:pt idx="950">
                  <c:v>849.12963442616297</c:v>
                </c:pt>
                <c:pt idx="951">
                  <c:v>847.7073981177075</c:v>
                </c:pt>
                <c:pt idx="952">
                  <c:v>849.39739318303896</c:v>
                </c:pt>
                <c:pt idx="953">
                  <c:v>848.43178340904547</c:v>
                </c:pt>
                <c:pt idx="954">
                  <c:v>847.84354086332155</c:v>
                </c:pt>
                <c:pt idx="955">
                  <c:v>848.92148633413149</c:v>
                </c:pt>
                <c:pt idx="956">
                  <c:v>846.72998117022348</c:v>
                </c:pt>
                <c:pt idx="957">
                  <c:v>847.63898117952181</c:v>
                </c:pt>
                <c:pt idx="958">
                  <c:v>846.07969642542434</c:v>
                </c:pt>
                <c:pt idx="959">
                  <c:v>848.87780567649884</c:v>
                </c:pt>
                <c:pt idx="960">
                  <c:v>849.07636116091294</c:v>
                </c:pt>
                <c:pt idx="961">
                  <c:v>847.83596470598263</c:v>
                </c:pt>
                <c:pt idx="962">
                  <c:v>849.03896885756535</c:v>
                </c:pt>
                <c:pt idx="963">
                  <c:v>848.07544742170853</c:v>
                </c:pt>
                <c:pt idx="964">
                  <c:v>848.9604375401525</c:v>
                </c:pt>
                <c:pt idx="965">
                  <c:v>847.3664464691667</c:v>
                </c:pt>
                <c:pt idx="966">
                  <c:v>845.47888960335536</c:v>
                </c:pt>
                <c:pt idx="967">
                  <c:v>846.88935234043879</c:v>
                </c:pt>
                <c:pt idx="968">
                  <c:v>846.72155358288569</c:v>
                </c:pt>
                <c:pt idx="969">
                  <c:v>847.04193774256987</c:v>
                </c:pt>
                <c:pt idx="970">
                  <c:v>846.65128353629393</c:v>
                </c:pt>
                <c:pt idx="971">
                  <c:v>847.32553938422484</c:v>
                </c:pt>
                <c:pt idx="972">
                  <c:v>845.48252979312224</c:v>
                </c:pt>
                <c:pt idx="973">
                  <c:v>848.04617339763922</c:v>
                </c:pt>
                <c:pt idx="974">
                  <c:v>846.34781995806975</c:v>
                </c:pt>
                <c:pt idx="975">
                  <c:v>846.68751506898684</c:v>
                </c:pt>
                <c:pt idx="976">
                  <c:v>844.6760714242248</c:v>
                </c:pt>
                <c:pt idx="977">
                  <c:v>844.58451183531565</c:v>
                </c:pt>
                <c:pt idx="978">
                  <c:v>845.78841368127746</c:v>
                </c:pt>
                <c:pt idx="979">
                  <c:v>845.17670384068174</c:v>
                </c:pt>
                <c:pt idx="980">
                  <c:v>845.22507739085836</c:v>
                </c:pt>
                <c:pt idx="981">
                  <c:v>845.12267333287878</c:v>
                </c:pt>
                <c:pt idx="982">
                  <c:v>847.09809526819868</c:v>
                </c:pt>
                <c:pt idx="983">
                  <c:v>844.76313725132627</c:v>
                </c:pt>
                <c:pt idx="984">
                  <c:v>844.63494440931959</c:v>
                </c:pt>
                <c:pt idx="985">
                  <c:v>845.01917994041128</c:v>
                </c:pt>
                <c:pt idx="986">
                  <c:v>846.1704443620531</c:v>
                </c:pt>
                <c:pt idx="987">
                  <c:v>846.59949123133106</c:v>
                </c:pt>
                <c:pt idx="988">
                  <c:v>848.06243411470336</c:v>
                </c:pt>
                <c:pt idx="989">
                  <c:v>845.00460735727233</c:v>
                </c:pt>
                <c:pt idx="990">
                  <c:v>846.36522851158065</c:v>
                </c:pt>
                <c:pt idx="991">
                  <c:v>846.26016726177318</c:v>
                </c:pt>
                <c:pt idx="992">
                  <c:v>847.65370497312529</c:v>
                </c:pt>
                <c:pt idx="993">
                  <c:v>845.62220761384947</c:v>
                </c:pt>
                <c:pt idx="994">
                  <c:v>846.45582978632433</c:v>
                </c:pt>
                <c:pt idx="995">
                  <c:v>846.70295369830114</c:v>
                </c:pt>
                <c:pt idx="996">
                  <c:v>846.11385481264574</c:v>
                </c:pt>
                <c:pt idx="997">
                  <c:v>846.83145176079256</c:v>
                </c:pt>
                <c:pt idx="998">
                  <c:v>847.5660262277363</c:v>
                </c:pt>
                <c:pt idx="999">
                  <c:v>848.55455227401239</c:v>
                </c:pt>
                <c:pt idx="1000">
                  <c:v>847.22155745532496</c:v>
                </c:pt>
                <c:pt idx="1001">
                  <c:v>847.956469064766</c:v>
                </c:pt>
                <c:pt idx="1002">
                  <c:v>846.09146518092734</c:v>
                </c:pt>
                <c:pt idx="1003">
                  <c:v>849.12948327344043</c:v>
                </c:pt>
                <c:pt idx="1004">
                  <c:v>848.65845853667838</c:v>
                </c:pt>
                <c:pt idx="1005">
                  <c:v>848.70282522048933</c:v>
                </c:pt>
                <c:pt idx="1006">
                  <c:v>847.83038568701727</c:v>
                </c:pt>
                <c:pt idx="1007">
                  <c:v>848.04338991847021</c:v>
                </c:pt>
                <c:pt idx="1008">
                  <c:v>848.37395905163271</c:v>
                </c:pt>
                <c:pt idx="1009">
                  <c:v>849.8946330567835</c:v>
                </c:pt>
                <c:pt idx="1010">
                  <c:v>846.97777132894976</c:v>
                </c:pt>
                <c:pt idx="1011">
                  <c:v>847.36463049259169</c:v>
                </c:pt>
                <c:pt idx="1012">
                  <c:v>848.29763511028273</c:v>
                </c:pt>
                <c:pt idx="1013">
                  <c:v>849.00101570990068</c:v>
                </c:pt>
                <c:pt idx="1014">
                  <c:v>848.16501148995144</c:v>
                </c:pt>
                <c:pt idx="1015">
                  <c:v>846.2678848302005</c:v>
                </c:pt>
                <c:pt idx="1016">
                  <c:v>849.63824177924675</c:v>
                </c:pt>
                <c:pt idx="1017">
                  <c:v>847.99882132765038</c:v>
                </c:pt>
                <c:pt idx="1018">
                  <c:v>847.72773338314278</c:v>
                </c:pt>
                <c:pt idx="1019">
                  <c:v>848.49560316857082</c:v>
                </c:pt>
                <c:pt idx="1020">
                  <c:v>847.4916146790622</c:v>
                </c:pt>
                <c:pt idx="1021">
                  <c:v>847.44484407287223</c:v>
                </c:pt>
                <c:pt idx="1022">
                  <c:v>848.24407582562549</c:v>
                </c:pt>
                <c:pt idx="1023">
                  <c:v>848.15995834600312</c:v>
                </c:pt>
                <c:pt idx="1024">
                  <c:v>847.49560727011544</c:v>
                </c:pt>
                <c:pt idx="1025">
                  <c:v>849.44675447996838</c:v>
                </c:pt>
                <c:pt idx="1026">
                  <c:v>849.86971994694454</c:v>
                </c:pt>
                <c:pt idx="1027">
                  <c:v>849.69808840211613</c:v>
                </c:pt>
                <c:pt idx="1028">
                  <c:v>848.05817162450535</c:v>
                </c:pt>
                <c:pt idx="1029">
                  <c:v>848.57576709445698</c:v>
                </c:pt>
                <c:pt idx="1030">
                  <c:v>848.16700748559219</c:v>
                </c:pt>
                <c:pt idx="1031">
                  <c:v>847.10241436418278</c:v>
                </c:pt>
                <c:pt idx="1032">
                  <c:v>847.5909759944318</c:v>
                </c:pt>
                <c:pt idx="1033">
                  <c:v>846.82097565587742</c:v>
                </c:pt>
                <c:pt idx="1034">
                  <c:v>848.1139351969598</c:v>
                </c:pt>
                <c:pt idx="1035">
                  <c:v>848.68935238774998</c:v>
                </c:pt>
                <c:pt idx="1036">
                  <c:v>849.32771503385288</c:v>
                </c:pt>
                <c:pt idx="1037">
                  <c:v>847.5482468551038</c:v>
                </c:pt>
                <c:pt idx="1038">
                  <c:v>848.28909840639813</c:v>
                </c:pt>
                <c:pt idx="1039">
                  <c:v>848.59475150164349</c:v>
                </c:pt>
                <c:pt idx="1040">
                  <c:v>848.47864999827129</c:v>
                </c:pt>
                <c:pt idx="1041">
                  <c:v>847.67477251142395</c:v>
                </c:pt>
                <c:pt idx="1042">
                  <c:v>846.38699355274571</c:v>
                </c:pt>
                <c:pt idx="1043">
                  <c:v>848.15606345906986</c:v>
                </c:pt>
                <c:pt idx="1044">
                  <c:v>847.87841429487003</c:v>
                </c:pt>
                <c:pt idx="1045">
                  <c:v>849.63479819074405</c:v>
                </c:pt>
                <c:pt idx="1046">
                  <c:v>847.20313908830417</c:v>
                </c:pt>
                <c:pt idx="1047">
                  <c:v>846.62295737043155</c:v>
                </c:pt>
                <c:pt idx="1048">
                  <c:v>846.82472441271079</c:v>
                </c:pt>
                <c:pt idx="1049">
                  <c:v>848.5917705960585</c:v>
                </c:pt>
                <c:pt idx="1050">
                  <c:v>847.44954986050857</c:v>
                </c:pt>
                <c:pt idx="1051">
                  <c:v>847.77154944017661</c:v>
                </c:pt>
                <c:pt idx="1052">
                  <c:v>848.18660036400092</c:v>
                </c:pt>
                <c:pt idx="1053">
                  <c:v>848.36768634170426</c:v>
                </c:pt>
                <c:pt idx="1054">
                  <c:v>847.39672310203446</c:v>
                </c:pt>
                <c:pt idx="1055">
                  <c:v>849.39881743230058</c:v>
                </c:pt>
                <c:pt idx="1056">
                  <c:v>847.52169170528782</c:v>
                </c:pt>
                <c:pt idx="1057">
                  <c:v>849.25727456361187</c:v>
                </c:pt>
                <c:pt idx="1058">
                  <c:v>849.24545836001766</c:v>
                </c:pt>
                <c:pt idx="1059">
                  <c:v>849.92396452576054</c:v>
                </c:pt>
                <c:pt idx="1060">
                  <c:v>848.32164755016697</c:v>
                </c:pt>
                <c:pt idx="1061">
                  <c:v>848.66283303052319</c:v>
                </c:pt>
                <c:pt idx="1062">
                  <c:v>849.40083398968113</c:v>
                </c:pt>
                <c:pt idx="1063">
                  <c:v>847.17004614621533</c:v>
                </c:pt>
                <c:pt idx="1064">
                  <c:v>848.11465310603512</c:v>
                </c:pt>
                <c:pt idx="1065">
                  <c:v>847.81491088420285</c:v>
                </c:pt>
                <c:pt idx="1066">
                  <c:v>847.66291036661846</c:v>
                </c:pt>
                <c:pt idx="1067">
                  <c:v>848.61952192913873</c:v>
                </c:pt>
                <c:pt idx="1068">
                  <c:v>848.63883976470811</c:v>
                </c:pt>
                <c:pt idx="1069">
                  <c:v>847.95795705746991</c:v>
                </c:pt>
                <c:pt idx="1070">
                  <c:v>847.76199647616727</c:v>
                </c:pt>
                <c:pt idx="1071">
                  <c:v>849.01754233073575</c:v>
                </c:pt>
                <c:pt idx="1072">
                  <c:v>848.00654357504231</c:v>
                </c:pt>
                <c:pt idx="1073">
                  <c:v>848.3168361766277</c:v>
                </c:pt>
                <c:pt idx="1074">
                  <c:v>847.80345472525937</c:v>
                </c:pt>
                <c:pt idx="1075">
                  <c:v>848.71013763379437</c:v>
                </c:pt>
                <c:pt idx="1076">
                  <c:v>846.37576448749883</c:v>
                </c:pt>
                <c:pt idx="1077">
                  <c:v>847.0090356750427</c:v>
                </c:pt>
                <c:pt idx="1078">
                  <c:v>848.11047983002049</c:v>
                </c:pt>
                <c:pt idx="1079">
                  <c:v>847.61803757976872</c:v>
                </c:pt>
                <c:pt idx="1080">
                  <c:v>846.78529608082158</c:v>
                </c:pt>
                <c:pt idx="1081">
                  <c:v>848.01483526658399</c:v>
                </c:pt>
                <c:pt idx="1082">
                  <c:v>847.0938433988033</c:v>
                </c:pt>
                <c:pt idx="1083">
                  <c:v>848.66734605860097</c:v>
                </c:pt>
                <c:pt idx="1084">
                  <c:v>846.76809769701345</c:v>
                </c:pt>
                <c:pt idx="1085">
                  <c:v>847.32408471424264</c:v>
                </c:pt>
                <c:pt idx="1086">
                  <c:v>847.64438894223554</c:v>
                </c:pt>
                <c:pt idx="1087">
                  <c:v>848.26791599225385</c:v>
                </c:pt>
                <c:pt idx="1088">
                  <c:v>805.69690659474713</c:v>
                </c:pt>
                <c:pt idx="1089">
                  <c:v>806.33425897192342</c:v>
                </c:pt>
                <c:pt idx="1090">
                  <c:v>806.62045985292775</c:v>
                </c:pt>
                <c:pt idx="1091">
                  <c:v>806.32009032201154</c:v>
                </c:pt>
                <c:pt idx="1092">
                  <c:v>805.65455540847165</c:v>
                </c:pt>
                <c:pt idx="1093">
                  <c:v>806.38690538536889</c:v>
                </c:pt>
                <c:pt idx="1094">
                  <c:v>808.33797909151895</c:v>
                </c:pt>
                <c:pt idx="1095">
                  <c:v>808.49797458779199</c:v>
                </c:pt>
                <c:pt idx="1096">
                  <c:v>807.65850095283372</c:v>
                </c:pt>
                <c:pt idx="1097">
                  <c:v>808.51187841426713</c:v>
                </c:pt>
                <c:pt idx="1098">
                  <c:v>807.83832035791261</c:v>
                </c:pt>
                <c:pt idx="1099">
                  <c:v>807.37695066463334</c:v>
                </c:pt>
                <c:pt idx="1100">
                  <c:v>807.84795974027497</c:v>
                </c:pt>
                <c:pt idx="1101">
                  <c:v>807.7891178859411</c:v>
                </c:pt>
                <c:pt idx="1102">
                  <c:v>806.70355571638925</c:v>
                </c:pt>
                <c:pt idx="1103">
                  <c:v>807.8634407354532</c:v>
                </c:pt>
                <c:pt idx="1104">
                  <c:v>805.31838919054849</c:v>
                </c:pt>
                <c:pt idx="1105">
                  <c:v>805.69041196834428</c:v>
                </c:pt>
                <c:pt idx="1106">
                  <c:v>805.27441386710984</c:v>
                </c:pt>
                <c:pt idx="1107">
                  <c:v>806.99827746879441</c:v>
                </c:pt>
                <c:pt idx="1108">
                  <c:v>804.24585540425164</c:v>
                </c:pt>
                <c:pt idx="1109">
                  <c:v>805.69329286944253</c:v>
                </c:pt>
                <c:pt idx="1110">
                  <c:v>804.52796496283395</c:v>
                </c:pt>
                <c:pt idx="1111">
                  <c:v>806.2621613873182</c:v>
                </c:pt>
                <c:pt idx="1112">
                  <c:v>804.59352470766885</c:v>
                </c:pt>
                <c:pt idx="1113">
                  <c:v>804.7397688759504</c:v>
                </c:pt>
                <c:pt idx="1114">
                  <c:v>804.68250904809815</c:v>
                </c:pt>
                <c:pt idx="1115">
                  <c:v>804.85420709680898</c:v>
                </c:pt>
                <c:pt idx="1116">
                  <c:v>805.19950803946836</c:v>
                </c:pt>
                <c:pt idx="1117">
                  <c:v>805.24359854888303</c:v>
                </c:pt>
                <c:pt idx="1118">
                  <c:v>804.42643222045285</c:v>
                </c:pt>
                <c:pt idx="1119">
                  <c:v>804.21817508172376</c:v>
                </c:pt>
                <c:pt idx="1120">
                  <c:v>805.34496131371839</c:v>
                </c:pt>
                <c:pt idx="1121">
                  <c:v>803.92572113704068</c:v>
                </c:pt>
                <c:pt idx="1122">
                  <c:v>806.04099169206006</c:v>
                </c:pt>
                <c:pt idx="1123">
                  <c:v>806.56632579695565</c:v>
                </c:pt>
                <c:pt idx="1124">
                  <c:v>804.32089443337304</c:v>
                </c:pt>
                <c:pt idx="1125">
                  <c:v>803.77268780600411</c:v>
                </c:pt>
                <c:pt idx="1126">
                  <c:v>805.13868655096871</c:v>
                </c:pt>
                <c:pt idx="1127">
                  <c:v>803.20326497983319</c:v>
                </c:pt>
                <c:pt idx="1128">
                  <c:v>804.37557212840898</c:v>
                </c:pt>
                <c:pt idx="1129">
                  <c:v>803.31630866062028</c:v>
                </c:pt>
                <c:pt idx="1130">
                  <c:v>805.6178728176294</c:v>
                </c:pt>
                <c:pt idx="1131">
                  <c:v>804.5569586588083</c:v>
                </c:pt>
                <c:pt idx="1132">
                  <c:v>803.96996669303758</c:v>
                </c:pt>
                <c:pt idx="1133">
                  <c:v>803.90764249693734</c:v>
                </c:pt>
                <c:pt idx="1134">
                  <c:v>806.12569631468637</c:v>
                </c:pt>
                <c:pt idx="1135">
                  <c:v>804.66494804453237</c:v>
                </c:pt>
                <c:pt idx="1136">
                  <c:v>803.65945115517957</c:v>
                </c:pt>
                <c:pt idx="1137">
                  <c:v>803.97545048426969</c:v>
                </c:pt>
                <c:pt idx="1138">
                  <c:v>804.96111258696897</c:v>
                </c:pt>
                <c:pt idx="1139">
                  <c:v>804.42129465770108</c:v>
                </c:pt>
                <c:pt idx="1140">
                  <c:v>804.25573327969892</c:v>
                </c:pt>
                <c:pt idx="1141">
                  <c:v>804.86562979053838</c:v>
                </c:pt>
                <c:pt idx="1142">
                  <c:v>805.6206389648853</c:v>
                </c:pt>
                <c:pt idx="1143">
                  <c:v>805.22536381911618</c:v>
                </c:pt>
                <c:pt idx="1144">
                  <c:v>803.1686251146732</c:v>
                </c:pt>
                <c:pt idx="1145">
                  <c:v>805.22705438565595</c:v>
                </c:pt>
                <c:pt idx="1146">
                  <c:v>806.3980960307656</c:v>
                </c:pt>
                <c:pt idx="1147">
                  <c:v>804.0468792377053</c:v>
                </c:pt>
                <c:pt idx="1148">
                  <c:v>805.61156842690093</c:v>
                </c:pt>
                <c:pt idx="1149">
                  <c:v>804.1508050767718</c:v>
                </c:pt>
                <c:pt idx="1150">
                  <c:v>805.18663044851405</c:v>
                </c:pt>
                <c:pt idx="1151">
                  <c:v>803.20305677335841</c:v>
                </c:pt>
                <c:pt idx="1152">
                  <c:v>804.20805816929919</c:v>
                </c:pt>
                <c:pt idx="1153">
                  <c:v>804.46799979191405</c:v>
                </c:pt>
                <c:pt idx="1154">
                  <c:v>804.80979636889083</c:v>
                </c:pt>
                <c:pt idx="1155">
                  <c:v>806.04297653418166</c:v>
                </c:pt>
                <c:pt idx="1156">
                  <c:v>805.23274887930734</c:v>
                </c:pt>
                <c:pt idx="1157">
                  <c:v>805.06674791704995</c:v>
                </c:pt>
                <c:pt idx="1158">
                  <c:v>803.91721252929551</c:v>
                </c:pt>
                <c:pt idx="1159">
                  <c:v>803.42364056240899</c:v>
                </c:pt>
                <c:pt idx="1160">
                  <c:v>803.63339495491368</c:v>
                </c:pt>
                <c:pt idx="1161">
                  <c:v>804.93977054786069</c:v>
                </c:pt>
                <c:pt idx="1162">
                  <c:v>803.82505641430748</c:v>
                </c:pt>
                <c:pt idx="1163">
                  <c:v>803.34320666939152</c:v>
                </c:pt>
                <c:pt idx="1164">
                  <c:v>803.09203671962155</c:v>
                </c:pt>
                <c:pt idx="1165">
                  <c:v>802.60803922563923</c:v>
                </c:pt>
                <c:pt idx="1166">
                  <c:v>802.77042373567951</c:v>
                </c:pt>
                <c:pt idx="1167">
                  <c:v>801.44373189956082</c:v>
                </c:pt>
                <c:pt idx="1168">
                  <c:v>803.92578169256581</c:v>
                </c:pt>
                <c:pt idx="1169">
                  <c:v>802.47759989202154</c:v>
                </c:pt>
                <c:pt idx="1170">
                  <c:v>801.624910745026</c:v>
                </c:pt>
                <c:pt idx="1171">
                  <c:v>801.7957532733692</c:v>
                </c:pt>
                <c:pt idx="1172">
                  <c:v>801.39749414026869</c:v>
                </c:pt>
                <c:pt idx="1173">
                  <c:v>803.24537864625586</c:v>
                </c:pt>
                <c:pt idx="1174">
                  <c:v>801.43516189158095</c:v>
                </c:pt>
                <c:pt idx="1175">
                  <c:v>804.68698005676401</c:v>
                </c:pt>
                <c:pt idx="1176">
                  <c:v>804.16811934411658</c:v>
                </c:pt>
                <c:pt idx="1177">
                  <c:v>805.19335419237746</c:v>
                </c:pt>
                <c:pt idx="1178">
                  <c:v>804.67494142353667</c:v>
                </c:pt>
                <c:pt idx="1179">
                  <c:v>803.72473959922922</c:v>
                </c:pt>
                <c:pt idx="1180">
                  <c:v>804.08052435815466</c:v>
                </c:pt>
                <c:pt idx="1181">
                  <c:v>803.74874383509291</c:v>
                </c:pt>
                <c:pt idx="1182">
                  <c:v>803.88319599926604</c:v>
                </c:pt>
                <c:pt idx="1183">
                  <c:v>803.27609874885661</c:v>
                </c:pt>
                <c:pt idx="1184">
                  <c:v>802.69589834492785</c:v>
                </c:pt>
                <c:pt idx="1185">
                  <c:v>803.98224534671886</c:v>
                </c:pt>
                <c:pt idx="1186">
                  <c:v>803.49284227769954</c:v>
                </c:pt>
                <c:pt idx="1187">
                  <c:v>803.30677344482524</c:v>
                </c:pt>
                <c:pt idx="1188">
                  <c:v>804.21011657845361</c:v>
                </c:pt>
                <c:pt idx="1189">
                  <c:v>804.13067354094369</c:v>
                </c:pt>
                <c:pt idx="1190">
                  <c:v>802.95877210628373</c:v>
                </c:pt>
                <c:pt idx="1191">
                  <c:v>803.33489721845967</c:v>
                </c:pt>
                <c:pt idx="1192">
                  <c:v>802.7643506659208</c:v>
                </c:pt>
                <c:pt idx="1193">
                  <c:v>804.28107677232606</c:v>
                </c:pt>
                <c:pt idx="1194">
                  <c:v>804.78942431341989</c:v>
                </c:pt>
                <c:pt idx="1195">
                  <c:v>804.2666837109266</c:v>
                </c:pt>
                <c:pt idx="1196">
                  <c:v>805.26716963779313</c:v>
                </c:pt>
                <c:pt idx="1197">
                  <c:v>804.90341685544831</c:v>
                </c:pt>
                <c:pt idx="1198">
                  <c:v>803.6591060889898</c:v>
                </c:pt>
                <c:pt idx="1199">
                  <c:v>803.05961942505223</c:v>
                </c:pt>
                <c:pt idx="1200">
                  <c:v>803.02549157869203</c:v>
                </c:pt>
                <c:pt idx="1201">
                  <c:v>802.88144139778001</c:v>
                </c:pt>
                <c:pt idx="1202">
                  <c:v>802.78308100830895</c:v>
                </c:pt>
                <c:pt idx="1203">
                  <c:v>804.02212612163407</c:v>
                </c:pt>
                <c:pt idx="1204">
                  <c:v>804.46951307188851</c:v>
                </c:pt>
                <c:pt idx="1205">
                  <c:v>804.00227920543534</c:v>
                </c:pt>
                <c:pt idx="1206">
                  <c:v>804.12471605669839</c:v>
                </c:pt>
                <c:pt idx="1207">
                  <c:v>802.56120945345742</c:v>
                </c:pt>
                <c:pt idx="1208">
                  <c:v>804.19587159734351</c:v>
                </c:pt>
                <c:pt idx="1209">
                  <c:v>803.53832221608741</c:v>
                </c:pt>
                <c:pt idx="1210">
                  <c:v>804.15740979295356</c:v>
                </c:pt>
                <c:pt idx="1211">
                  <c:v>803.27382049542052</c:v>
                </c:pt>
                <c:pt idx="1212">
                  <c:v>801.78382060509307</c:v>
                </c:pt>
                <c:pt idx="1213">
                  <c:v>803.42126925867183</c:v>
                </c:pt>
                <c:pt idx="1214">
                  <c:v>803.9054701684056</c:v>
                </c:pt>
                <c:pt idx="1215">
                  <c:v>801.85289202463014</c:v>
                </c:pt>
                <c:pt idx="1216">
                  <c:v>801.65145672317726</c:v>
                </c:pt>
                <c:pt idx="1217">
                  <c:v>801.13989349659664</c:v>
                </c:pt>
                <c:pt idx="1218">
                  <c:v>803.23110401090366</c:v>
                </c:pt>
                <c:pt idx="1219">
                  <c:v>801.01324755903465</c:v>
                </c:pt>
                <c:pt idx="1220">
                  <c:v>801.93934930320961</c:v>
                </c:pt>
                <c:pt idx="1221">
                  <c:v>802.13174680825455</c:v>
                </c:pt>
                <c:pt idx="1222">
                  <c:v>802.49874595012648</c:v>
                </c:pt>
                <c:pt idx="1223">
                  <c:v>803.05757655408365</c:v>
                </c:pt>
                <c:pt idx="1224">
                  <c:v>803.25825767424089</c:v>
                </c:pt>
                <c:pt idx="1225">
                  <c:v>802.81371273305399</c:v>
                </c:pt>
                <c:pt idx="1226">
                  <c:v>804.0950510485111</c:v>
                </c:pt>
                <c:pt idx="1227">
                  <c:v>804.3740370443104</c:v>
                </c:pt>
                <c:pt idx="1228">
                  <c:v>802.34423749353869</c:v>
                </c:pt>
                <c:pt idx="1229">
                  <c:v>804.55327181723101</c:v>
                </c:pt>
                <c:pt idx="1230">
                  <c:v>803.03249342199547</c:v>
                </c:pt>
                <c:pt idx="1231">
                  <c:v>802.64593882318718</c:v>
                </c:pt>
                <c:pt idx="1232">
                  <c:v>798.13861913439018</c:v>
                </c:pt>
                <c:pt idx="1233">
                  <c:v>797.99042416568977</c:v>
                </c:pt>
                <c:pt idx="1234">
                  <c:v>799.38651495631916</c:v>
                </c:pt>
                <c:pt idx="1235">
                  <c:v>796.79387346860153</c:v>
                </c:pt>
                <c:pt idx="1236">
                  <c:v>795.8838727867244</c:v>
                </c:pt>
                <c:pt idx="1237">
                  <c:v>795.07703783754391</c:v>
                </c:pt>
                <c:pt idx="1238">
                  <c:v>793.202468084359</c:v>
                </c:pt>
                <c:pt idx="1239">
                  <c:v>793.33137135412676</c:v>
                </c:pt>
                <c:pt idx="1240">
                  <c:v>795.27257901635153</c:v>
                </c:pt>
                <c:pt idx="1241">
                  <c:v>794.05001366343481</c:v>
                </c:pt>
                <c:pt idx="1242">
                  <c:v>790.97805226054174</c:v>
                </c:pt>
                <c:pt idx="1243">
                  <c:v>791.78603835608942</c:v>
                </c:pt>
                <c:pt idx="1244">
                  <c:v>791.56591253932697</c:v>
                </c:pt>
                <c:pt idx="1245">
                  <c:v>788.05602892693264</c:v>
                </c:pt>
                <c:pt idx="1246">
                  <c:v>791.5661087876199</c:v>
                </c:pt>
                <c:pt idx="1247">
                  <c:v>787.38058646973354</c:v>
                </c:pt>
                <c:pt idx="1248">
                  <c:v>788.19008927997334</c:v>
                </c:pt>
                <c:pt idx="1249">
                  <c:v>786.31106686052067</c:v>
                </c:pt>
                <c:pt idx="1250">
                  <c:v>786.43519293721897</c:v>
                </c:pt>
                <c:pt idx="1251">
                  <c:v>787.19687669929249</c:v>
                </c:pt>
                <c:pt idx="1252">
                  <c:v>787.53160103615505</c:v>
                </c:pt>
                <c:pt idx="1253">
                  <c:v>787.41210632976276</c:v>
                </c:pt>
                <c:pt idx="1254">
                  <c:v>785.88646566327793</c:v>
                </c:pt>
                <c:pt idx="1255">
                  <c:v>787.43592449482662</c:v>
                </c:pt>
                <c:pt idx="1256">
                  <c:v>786.88797331992669</c:v>
                </c:pt>
                <c:pt idx="1257">
                  <c:v>785.8344373220591</c:v>
                </c:pt>
                <c:pt idx="1258">
                  <c:v>787.34310133773965</c:v>
                </c:pt>
                <c:pt idx="1259">
                  <c:v>788.16931779701395</c:v>
                </c:pt>
                <c:pt idx="1260">
                  <c:v>786.30493120867891</c:v>
                </c:pt>
                <c:pt idx="1261">
                  <c:v>788.77843573521955</c:v>
                </c:pt>
                <c:pt idx="1262">
                  <c:v>789.27689218353612</c:v>
                </c:pt>
                <c:pt idx="1263">
                  <c:v>786.96586331557614</c:v>
                </c:pt>
                <c:pt idx="1264">
                  <c:v>786.56291329693181</c:v>
                </c:pt>
                <c:pt idx="1265">
                  <c:v>786.7718975229202</c:v>
                </c:pt>
                <c:pt idx="1266">
                  <c:v>783.91887047719342</c:v>
                </c:pt>
                <c:pt idx="1267">
                  <c:v>784.7507140023647</c:v>
                </c:pt>
                <c:pt idx="1268">
                  <c:v>781.54942127894742</c:v>
                </c:pt>
                <c:pt idx="1269">
                  <c:v>782.60084071587903</c:v>
                </c:pt>
                <c:pt idx="1270">
                  <c:v>779.11626635324342</c:v>
                </c:pt>
                <c:pt idx="1271">
                  <c:v>782.34779727291448</c:v>
                </c:pt>
                <c:pt idx="1272">
                  <c:v>779.25038143824918</c:v>
                </c:pt>
                <c:pt idx="1273">
                  <c:v>778.79107865896208</c:v>
                </c:pt>
                <c:pt idx="1274">
                  <c:v>777.10208437051756</c:v>
                </c:pt>
                <c:pt idx="1275">
                  <c:v>779.62717721071226</c:v>
                </c:pt>
                <c:pt idx="1276">
                  <c:v>780.3759382536648</c:v>
                </c:pt>
                <c:pt idx="1277">
                  <c:v>779.28385228123648</c:v>
                </c:pt>
                <c:pt idx="1278">
                  <c:v>778.96943426337225</c:v>
                </c:pt>
                <c:pt idx="1279">
                  <c:v>779.94073114004118</c:v>
                </c:pt>
                <c:pt idx="1280">
                  <c:v>781.10652986560149</c:v>
                </c:pt>
                <c:pt idx="1281">
                  <c:v>780.77089624311907</c:v>
                </c:pt>
                <c:pt idx="1282">
                  <c:v>780.99989073183519</c:v>
                </c:pt>
                <c:pt idx="1283">
                  <c:v>779.32350452449305</c:v>
                </c:pt>
                <c:pt idx="1284">
                  <c:v>779.84506911244375</c:v>
                </c:pt>
                <c:pt idx="1285">
                  <c:v>777.10137014296038</c:v>
                </c:pt>
                <c:pt idx="1286">
                  <c:v>778.91979611124975</c:v>
                </c:pt>
                <c:pt idx="1287">
                  <c:v>778.93372377958281</c:v>
                </c:pt>
                <c:pt idx="1288">
                  <c:v>778.95156306233389</c:v>
                </c:pt>
                <c:pt idx="1289">
                  <c:v>777.37188530173285</c:v>
                </c:pt>
                <c:pt idx="1290">
                  <c:v>777.13374437596781</c:v>
                </c:pt>
                <c:pt idx="1291">
                  <c:v>778.43399732019884</c:v>
                </c:pt>
                <c:pt idx="1292">
                  <c:v>777.24399514701349</c:v>
                </c:pt>
                <c:pt idx="1293">
                  <c:v>778.63296510484201</c:v>
                </c:pt>
                <c:pt idx="1294">
                  <c:v>777.09711824562532</c:v>
                </c:pt>
                <c:pt idx="1295">
                  <c:v>778.44838170912249</c:v>
                </c:pt>
                <c:pt idx="1296">
                  <c:v>778.7323783060549</c:v>
                </c:pt>
                <c:pt idx="1297">
                  <c:v>779.14142643120272</c:v>
                </c:pt>
                <c:pt idx="1298">
                  <c:v>777.00392712857706</c:v>
                </c:pt>
                <c:pt idx="1299">
                  <c:v>779.7549785545109</c:v>
                </c:pt>
                <c:pt idx="1300">
                  <c:v>780.42049353029711</c:v>
                </c:pt>
                <c:pt idx="1301">
                  <c:v>780.72981280293448</c:v>
                </c:pt>
                <c:pt idx="1302">
                  <c:v>779.52599024977667</c:v>
                </c:pt>
                <c:pt idx="1303">
                  <c:v>781.14533028211576</c:v>
                </c:pt>
                <c:pt idx="1304">
                  <c:v>780.43314823713285</c:v>
                </c:pt>
                <c:pt idx="1305">
                  <c:v>780.70466976072771</c:v>
                </c:pt>
                <c:pt idx="1306">
                  <c:v>779.74911895599348</c:v>
                </c:pt>
                <c:pt idx="1307">
                  <c:v>778.42593446578962</c:v>
                </c:pt>
                <c:pt idx="1308">
                  <c:v>777.57493770327551</c:v>
                </c:pt>
                <c:pt idx="1309">
                  <c:v>778.77217166330797</c:v>
                </c:pt>
                <c:pt idx="1310">
                  <c:v>754.66598895397169</c:v>
                </c:pt>
                <c:pt idx="1311">
                  <c:v>754.24230823125822</c:v>
                </c:pt>
                <c:pt idx="1312">
                  <c:v>753.9778904637335</c:v>
                </c:pt>
                <c:pt idx="1313">
                  <c:v>752.62859441544992</c:v>
                </c:pt>
                <c:pt idx="1314">
                  <c:v>749.32399027254564</c:v>
                </c:pt>
                <c:pt idx="1315">
                  <c:v>749.92690213229639</c:v>
                </c:pt>
                <c:pt idx="1316">
                  <c:v>752.24934338238222</c:v>
                </c:pt>
                <c:pt idx="1317">
                  <c:v>747.44014857914431</c:v>
                </c:pt>
                <c:pt idx="1318">
                  <c:v>747.09987148475034</c:v>
                </c:pt>
                <c:pt idx="1319">
                  <c:v>746.17334192823751</c:v>
                </c:pt>
                <c:pt idx="1320">
                  <c:v>743.00355034899098</c:v>
                </c:pt>
                <c:pt idx="1321">
                  <c:v>742.34126177262647</c:v>
                </c:pt>
                <c:pt idx="1322">
                  <c:v>741.64092787932736</c:v>
                </c:pt>
                <c:pt idx="1323">
                  <c:v>740.28906632792336</c:v>
                </c:pt>
                <c:pt idx="1324">
                  <c:v>740.15287771653516</c:v>
                </c:pt>
                <c:pt idx="1325">
                  <c:v>740.02528425883634</c:v>
                </c:pt>
                <c:pt idx="1326">
                  <c:v>737.55981030892713</c:v>
                </c:pt>
                <c:pt idx="1327">
                  <c:v>737.5355937426923</c:v>
                </c:pt>
                <c:pt idx="1328">
                  <c:v>738.60379956867678</c:v>
                </c:pt>
                <c:pt idx="1329">
                  <c:v>734.80489580538256</c:v>
                </c:pt>
                <c:pt idx="1330">
                  <c:v>733.82113420795781</c:v>
                </c:pt>
                <c:pt idx="1331">
                  <c:v>734.33754514362795</c:v>
                </c:pt>
                <c:pt idx="1332">
                  <c:v>735.26806996967775</c:v>
                </c:pt>
                <c:pt idx="1333">
                  <c:v>735.40579986777288</c:v>
                </c:pt>
                <c:pt idx="1334">
                  <c:v>735.57904720511419</c:v>
                </c:pt>
                <c:pt idx="1335">
                  <c:v>736.42579406704886</c:v>
                </c:pt>
                <c:pt idx="1336">
                  <c:v>737.63343262877447</c:v>
                </c:pt>
                <c:pt idx="1337">
                  <c:v>736.76614967193586</c:v>
                </c:pt>
                <c:pt idx="1338">
                  <c:v>738.55845676567537</c:v>
                </c:pt>
                <c:pt idx="1339">
                  <c:v>735.89822930302603</c:v>
                </c:pt>
                <c:pt idx="1340">
                  <c:v>736.06057292428</c:v>
                </c:pt>
                <c:pt idx="1341">
                  <c:v>736.39811934363229</c:v>
                </c:pt>
                <c:pt idx="1342">
                  <c:v>737.16129223834855</c:v>
                </c:pt>
                <c:pt idx="1343">
                  <c:v>738.25873030554635</c:v>
                </c:pt>
                <c:pt idx="1344">
                  <c:v>736.76348320972306</c:v>
                </c:pt>
                <c:pt idx="1345">
                  <c:v>737.04030421208722</c:v>
                </c:pt>
                <c:pt idx="1346">
                  <c:v>736.31937007438523</c:v>
                </c:pt>
                <c:pt idx="1347">
                  <c:v>735.39236898552758</c:v>
                </c:pt>
                <c:pt idx="1348">
                  <c:v>735.58107305895669</c:v>
                </c:pt>
                <c:pt idx="1349">
                  <c:v>733.975142402762</c:v>
                </c:pt>
                <c:pt idx="1350">
                  <c:v>734.40330317448957</c:v>
                </c:pt>
                <c:pt idx="1351">
                  <c:v>732.29873274099214</c:v>
                </c:pt>
                <c:pt idx="1352">
                  <c:v>734.08919052984697</c:v>
                </c:pt>
                <c:pt idx="1353">
                  <c:v>731.8535889407633</c:v>
                </c:pt>
                <c:pt idx="1354">
                  <c:v>734.03729047086222</c:v>
                </c:pt>
                <c:pt idx="1355">
                  <c:v>733.78131777253134</c:v>
                </c:pt>
                <c:pt idx="1356">
                  <c:v>734.01436047461016</c:v>
                </c:pt>
                <c:pt idx="1357">
                  <c:v>731.13360405173285</c:v>
                </c:pt>
                <c:pt idx="1358">
                  <c:v>734.8367082199095</c:v>
                </c:pt>
                <c:pt idx="1359">
                  <c:v>730.71410791780932</c:v>
                </c:pt>
                <c:pt idx="1360">
                  <c:v>729.81609827485067</c:v>
                </c:pt>
                <c:pt idx="1361">
                  <c:v>728.58644607868177</c:v>
                </c:pt>
                <c:pt idx="1362">
                  <c:v>729.1834494194029</c:v>
                </c:pt>
                <c:pt idx="1363">
                  <c:v>729.32559427824003</c:v>
                </c:pt>
                <c:pt idx="1364">
                  <c:v>729.65972329881174</c:v>
                </c:pt>
                <c:pt idx="1365">
                  <c:v>725.93520623650534</c:v>
                </c:pt>
                <c:pt idx="1366">
                  <c:v>722.85715035554153</c:v>
                </c:pt>
                <c:pt idx="1367">
                  <c:v>724.11809761282188</c:v>
                </c:pt>
                <c:pt idx="1368">
                  <c:v>723.27067858930809</c:v>
                </c:pt>
                <c:pt idx="1369">
                  <c:v>725.37814166601879</c:v>
                </c:pt>
                <c:pt idx="1370">
                  <c:v>724.61765285786373</c:v>
                </c:pt>
                <c:pt idx="1371">
                  <c:v>722.66307229753716</c:v>
                </c:pt>
                <c:pt idx="1372">
                  <c:v>722.19411152061207</c:v>
                </c:pt>
                <c:pt idx="1373">
                  <c:v>721.00537612494213</c:v>
                </c:pt>
                <c:pt idx="1374">
                  <c:v>720.85839026626331</c:v>
                </c:pt>
                <c:pt idx="1375">
                  <c:v>720.10055359657986</c:v>
                </c:pt>
                <c:pt idx="1376">
                  <c:v>719.84160541948063</c:v>
                </c:pt>
                <c:pt idx="1377">
                  <c:v>719.63011970576031</c:v>
                </c:pt>
                <c:pt idx="1378">
                  <c:v>720.01012011822445</c:v>
                </c:pt>
                <c:pt idx="1379">
                  <c:v>720.2498915737508</c:v>
                </c:pt>
                <c:pt idx="1380">
                  <c:v>721.1704083627103</c:v>
                </c:pt>
                <c:pt idx="1381">
                  <c:v>720.61113532837612</c:v>
                </c:pt>
                <c:pt idx="1382">
                  <c:v>722.22921458836777</c:v>
                </c:pt>
                <c:pt idx="1383">
                  <c:v>720.89538028296215</c:v>
                </c:pt>
                <c:pt idx="1384">
                  <c:v>722.15937636252625</c:v>
                </c:pt>
                <c:pt idx="1385">
                  <c:v>718.01859729942066</c:v>
                </c:pt>
                <c:pt idx="1386">
                  <c:v>719.75893045421822</c:v>
                </c:pt>
                <c:pt idx="1387">
                  <c:v>719.20288973506672</c:v>
                </c:pt>
                <c:pt idx="1388">
                  <c:v>718.85097109731419</c:v>
                </c:pt>
                <c:pt idx="1389">
                  <c:v>718.06638229843361</c:v>
                </c:pt>
                <c:pt idx="1390">
                  <c:v>716.92932335492355</c:v>
                </c:pt>
                <c:pt idx="1391">
                  <c:v>715.80332318898422</c:v>
                </c:pt>
                <c:pt idx="1392">
                  <c:v>717.58817712422592</c:v>
                </c:pt>
                <c:pt idx="1393">
                  <c:v>718.7712508833049</c:v>
                </c:pt>
                <c:pt idx="1394">
                  <c:v>714.7814243828891</c:v>
                </c:pt>
                <c:pt idx="1395">
                  <c:v>717.64122752305252</c:v>
                </c:pt>
                <c:pt idx="1396">
                  <c:v>716.15259342845661</c:v>
                </c:pt>
                <c:pt idx="1397">
                  <c:v>717.61959503051025</c:v>
                </c:pt>
                <c:pt idx="1398">
                  <c:v>715.40226423386616</c:v>
                </c:pt>
                <c:pt idx="1399">
                  <c:v>717.50089421514554</c:v>
                </c:pt>
                <c:pt idx="1400">
                  <c:v>717.77826088313145</c:v>
                </c:pt>
                <c:pt idx="1401">
                  <c:v>717.67866700533909</c:v>
                </c:pt>
                <c:pt idx="1402">
                  <c:v>716.13019482437653</c:v>
                </c:pt>
                <c:pt idx="1403">
                  <c:v>718.65776119772477</c:v>
                </c:pt>
                <c:pt idx="1404">
                  <c:v>718.00518035534901</c:v>
                </c:pt>
                <c:pt idx="1405">
                  <c:v>720.09851386789364</c:v>
                </c:pt>
                <c:pt idx="1406">
                  <c:v>719.82525603119416</c:v>
                </c:pt>
                <c:pt idx="1407">
                  <c:v>719.96672907117886</c:v>
                </c:pt>
                <c:pt idx="1408">
                  <c:v>719.04388515018059</c:v>
                </c:pt>
                <c:pt idx="1409">
                  <c:v>718.27866362892223</c:v>
                </c:pt>
                <c:pt idx="1410">
                  <c:v>719.2734081681831</c:v>
                </c:pt>
                <c:pt idx="1411">
                  <c:v>718.63538251184059</c:v>
                </c:pt>
                <c:pt idx="1412">
                  <c:v>718.29936897121502</c:v>
                </c:pt>
                <c:pt idx="1413">
                  <c:v>718.28949617706371</c:v>
                </c:pt>
                <c:pt idx="1414">
                  <c:v>719.62775550149513</c:v>
                </c:pt>
                <c:pt idx="1415">
                  <c:v>720.67444633804394</c:v>
                </c:pt>
                <c:pt idx="1416">
                  <c:v>718.37674713991714</c:v>
                </c:pt>
                <c:pt idx="1417">
                  <c:v>716.95240406058861</c:v>
                </c:pt>
                <c:pt idx="1418">
                  <c:v>718.58093800507618</c:v>
                </c:pt>
                <c:pt idx="1419">
                  <c:v>715.33228338621689</c:v>
                </c:pt>
                <c:pt idx="1420">
                  <c:v>716.0052452452494</c:v>
                </c:pt>
                <c:pt idx="1421">
                  <c:v>715.88503454923762</c:v>
                </c:pt>
                <c:pt idx="1422">
                  <c:v>717.1060322403921</c:v>
                </c:pt>
                <c:pt idx="1423">
                  <c:v>716.51215637028349</c:v>
                </c:pt>
                <c:pt idx="1424">
                  <c:v>715.63680960536135</c:v>
                </c:pt>
                <c:pt idx="1425">
                  <c:v>716.18638593629134</c:v>
                </c:pt>
                <c:pt idx="1426">
                  <c:v>717.65628356412185</c:v>
                </c:pt>
                <c:pt idx="1427">
                  <c:v>718.53666635528339</c:v>
                </c:pt>
                <c:pt idx="1428">
                  <c:v>715.92828772142661</c:v>
                </c:pt>
                <c:pt idx="1429">
                  <c:v>716.44798204973472</c:v>
                </c:pt>
                <c:pt idx="1430">
                  <c:v>716.08198714926971</c:v>
                </c:pt>
                <c:pt idx="1431">
                  <c:v>715.44361757412685</c:v>
                </c:pt>
                <c:pt idx="1432">
                  <c:v>715.25662680640949</c:v>
                </c:pt>
                <c:pt idx="1433">
                  <c:v>716.47550278362019</c:v>
                </c:pt>
                <c:pt idx="1434">
                  <c:v>716.14494978841526</c:v>
                </c:pt>
                <c:pt idx="1435">
                  <c:v>718.22700617667419</c:v>
                </c:pt>
                <c:pt idx="1436">
                  <c:v>717.22954965587837</c:v>
                </c:pt>
                <c:pt idx="1437">
                  <c:v>718.39454088565094</c:v>
                </c:pt>
                <c:pt idx="1438">
                  <c:v>716.33883307334168</c:v>
                </c:pt>
                <c:pt idx="1439">
                  <c:v>717.73858229275925</c:v>
                </c:pt>
                <c:pt idx="1440">
                  <c:v>717.32253343816978</c:v>
                </c:pt>
                <c:pt idx="1441">
                  <c:v>717.36631330307705</c:v>
                </c:pt>
                <c:pt idx="1442">
                  <c:v>716.88245598431809</c:v>
                </c:pt>
                <c:pt idx="1443">
                  <c:v>716.92148674484474</c:v>
                </c:pt>
                <c:pt idx="1444">
                  <c:v>718.79328999873383</c:v>
                </c:pt>
                <c:pt idx="1445">
                  <c:v>716.87325136009736</c:v>
                </c:pt>
                <c:pt idx="1446">
                  <c:v>717.93229545112831</c:v>
                </c:pt>
                <c:pt idx="1447">
                  <c:v>715.10740512069447</c:v>
                </c:pt>
                <c:pt idx="1448">
                  <c:v>717.13495803829414</c:v>
                </c:pt>
                <c:pt idx="1449">
                  <c:v>716.13674233313782</c:v>
                </c:pt>
                <c:pt idx="1450">
                  <c:v>716.14348701592667</c:v>
                </c:pt>
                <c:pt idx="1451">
                  <c:v>715.93282648380978</c:v>
                </c:pt>
                <c:pt idx="1452">
                  <c:v>717.72082988377792</c:v>
                </c:pt>
                <c:pt idx="1453">
                  <c:v>715.91379449721558</c:v>
                </c:pt>
                <c:pt idx="1454">
                  <c:v>718.57837566193325</c:v>
                </c:pt>
                <c:pt idx="1455">
                  <c:v>716.03777245637161</c:v>
                </c:pt>
                <c:pt idx="1456">
                  <c:v>718.52546855267269</c:v>
                </c:pt>
                <c:pt idx="1457">
                  <c:v>712.87688768860085</c:v>
                </c:pt>
                <c:pt idx="1458">
                  <c:v>713.41568590160591</c:v>
                </c:pt>
                <c:pt idx="1459">
                  <c:v>712.16929779406769</c:v>
                </c:pt>
                <c:pt idx="1460">
                  <c:v>712.07373172994835</c:v>
                </c:pt>
                <c:pt idx="1461">
                  <c:v>712.86987274345142</c:v>
                </c:pt>
                <c:pt idx="1462">
                  <c:v>711.94569272752983</c:v>
                </c:pt>
                <c:pt idx="1463">
                  <c:v>713.83178755100948</c:v>
                </c:pt>
                <c:pt idx="1464">
                  <c:v>712.66017457302792</c:v>
                </c:pt>
                <c:pt idx="1465">
                  <c:v>712.60354624521119</c:v>
                </c:pt>
                <c:pt idx="1466">
                  <c:v>712.8153111619888</c:v>
                </c:pt>
                <c:pt idx="1467">
                  <c:v>713.30889643561227</c:v>
                </c:pt>
                <c:pt idx="1468">
                  <c:v>714.23170360755307</c:v>
                </c:pt>
                <c:pt idx="1469">
                  <c:v>714.79495401512963</c:v>
                </c:pt>
                <c:pt idx="1470">
                  <c:v>711.95696213673932</c:v>
                </c:pt>
                <c:pt idx="1471">
                  <c:v>714.16376682575924</c:v>
                </c:pt>
                <c:pt idx="1472">
                  <c:v>714.3722023798166</c:v>
                </c:pt>
                <c:pt idx="1473">
                  <c:v>714.53354714643342</c:v>
                </c:pt>
                <c:pt idx="1474">
                  <c:v>713.52025332879407</c:v>
                </c:pt>
                <c:pt idx="1475">
                  <c:v>713.03916427325589</c:v>
                </c:pt>
                <c:pt idx="1476">
                  <c:v>712.48687428068502</c:v>
                </c:pt>
                <c:pt idx="1477">
                  <c:v>709.89284361731393</c:v>
                </c:pt>
                <c:pt idx="1478">
                  <c:v>710.4724259061752</c:v>
                </c:pt>
                <c:pt idx="1479">
                  <c:v>711.51634242963178</c:v>
                </c:pt>
                <c:pt idx="1480">
                  <c:v>709.85505375098569</c:v>
                </c:pt>
                <c:pt idx="1481">
                  <c:v>710.94550657291097</c:v>
                </c:pt>
                <c:pt idx="1482">
                  <c:v>711.92138045858724</c:v>
                </c:pt>
                <c:pt idx="1483">
                  <c:v>710.26010061632974</c:v>
                </c:pt>
                <c:pt idx="1484">
                  <c:v>710.991998551601</c:v>
                </c:pt>
                <c:pt idx="1485">
                  <c:v>711.49310588669164</c:v>
                </c:pt>
                <c:pt idx="1486">
                  <c:v>712.36630515586717</c:v>
                </c:pt>
                <c:pt idx="1487">
                  <c:v>712.35230769049508</c:v>
                </c:pt>
                <c:pt idx="1488">
                  <c:v>711.28562356364114</c:v>
                </c:pt>
                <c:pt idx="1489">
                  <c:v>710.00024674292786</c:v>
                </c:pt>
                <c:pt idx="1490">
                  <c:v>710.99188075419647</c:v>
                </c:pt>
                <c:pt idx="1491">
                  <c:v>710.66635436769707</c:v>
                </c:pt>
                <c:pt idx="1492">
                  <c:v>709.98185309227688</c:v>
                </c:pt>
                <c:pt idx="1493">
                  <c:v>709.33411639388783</c:v>
                </c:pt>
                <c:pt idx="1494">
                  <c:v>711.34843593295795</c:v>
                </c:pt>
                <c:pt idx="1495">
                  <c:v>709.58312489669902</c:v>
                </c:pt>
                <c:pt idx="1496">
                  <c:v>711.45539649408443</c:v>
                </c:pt>
                <c:pt idx="1497">
                  <c:v>709.64587832074744</c:v>
                </c:pt>
                <c:pt idx="1498">
                  <c:v>710.42858669739348</c:v>
                </c:pt>
                <c:pt idx="1499">
                  <c:v>712.36596914772076</c:v>
                </c:pt>
                <c:pt idx="1500">
                  <c:v>710.41752551142258</c:v>
                </c:pt>
                <c:pt idx="1501">
                  <c:v>711.46318712476773</c:v>
                </c:pt>
                <c:pt idx="1502">
                  <c:v>710.72497908417267</c:v>
                </c:pt>
                <c:pt idx="1503">
                  <c:v>713.57023100201172</c:v>
                </c:pt>
                <c:pt idx="1504">
                  <c:v>710.11329334620518</c:v>
                </c:pt>
                <c:pt idx="1505">
                  <c:v>711.33671897295994</c:v>
                </c:pt>
                <c:pt idx="1506">
                  <c:v>710.94795616362376</c:v>
                </c:pt>
                <c:pt idx="1507">
                  <c:v>711.17455597613139</c:v>
                </c:pt>
                <c:pt idx="1508">
                  <c:v>710.37179576251788</c:v>
                </c:pt>
                <c:pt idx="1509">
                  <c:v>712.05923492107672</c:v>
                </c:pt>
                <c:pt idx="1510">
                  <c:v>711.1942286828546</c:v>
                </c:pt>
                <c:pt idx="1511">
                  <c:v>713.31222969684882</c:v>
                </c:pt>
                <c:pt idx="1512">
                  <c:v>713.66745855305476</c:v>
                </c:pt>
                <c:pt idx="1513">
                  <c:v>711.98195636663718</c:v>
                </c:pt>
                <c:pt idx="1514">
                  <c:v>711.75631192717833</c:v>
                </c:pt>
                <c:pt idx="1515">
                  <c:v>711.98757288251204</c:v>
                </c:pt>
                <c:pt idx="1516">
                  <c:v>712.20957105253024</c:v>
                </c:pt>
                <c:pt idx="1517">
                  <c:v>711.90822533536834</c:v>
                </c:pt>
                <c:pt idx="1518">
                  <c:v>712.15298701096458</c:v>
                </c:pt>
                <c:pt idx="1519">
                  <c:v>711.27775969375057</c:v>
                </c:pt>
                <c:pt idx="1520">
                  <c:v>712.22428943980617</c:v>
                </c:pt>
                <c:pt idx="1521">
                  <c:v>711.86610417831821</c:v>
                </c:pt>
                <c:pt idx="1522">
                  <c:v>711.46685757506771</c:v>
                </c:pt>
                <c:pt idx="1523">
                  <c:v>709.50110898185653</c:v>
                </c:pt>
                <c:pt idx="1524">
                  <c:v>713.23820314575119</c:v>
                </c:pt>
                <c:pt idx="1525">
                  <c:v>712.62673547137661</c:v>
                </c:pt>
                <c:pt idx="1526">
                  <c:v>712.70255609620494</c:v>
                </c:pt>
                <c:pt idx="1527">
                  <c:v>710.9314476626007</c:v>
                </c:pt>
                <c:pt idx="1528">
                  <c:v>713.03562036920471</c:v>
                </c:pt>
                <c:pt idx="1529">
                  <c:v>712.25403951127214</c:v>
                </c:pt>
                <c:pt idx="1530">
                  <c:v>711.28458105046434</c:v>
                </c:pt>
                <c:pt idx="1531">
                  <c:v>711.20870506782217</c:v>
                </c:pt>
                <c:pt idx="1532">
                  <c:v>712.46130770463628</c:v>
                </c:pt>
                <c:pt idx="1533">
                  <c:v>712.62709124405069</c:v>
                </c:pt>
                <c:pt idx="1534">
                  <c:v>710.14187355358285</c:v>
                </c:pt>
                <c:pt idx="1535">
                  <c:v>708.7530499102561</c:v>
                </c:pt>
                <c:pt idx="1536">
                  <c:v>707.4973002376048</c:v>
                </c:pt>
                <c:pt idx="1537">
                  <c:v>707.64678268153352</c:v>
                </c:pt>
                <c:pt idx="1538">
                  <c:v>705.34294539708776</c:v>
                </c:pt>
                <c:pt idx="1539">
                  <c:v>704.34345399607105</c:v>
                </c:pt>
                <c:pt idx="1540">
                  <c:v>702.79372394848747</c:v>
                </c:pt>
                <c:pt idx="1541">
                  <c:v>702.96733147297186</c:v>
                </c:pt>
                <c:pt idx="1542">
                  <c:v>701.81939417515082</c:v>
                </c:pt>
                <c:pt idx="1543">
                  <c:v>702.55798466894908</c:v>
                </c:pt>
                <c:pt idx="1544">
                  <c:v>702.17298131082339</c:v>
                </c:pt>
                <c:pt idx="1545">
                  <c:v>703.15610884521288</c:v>
                </c:pt>
                <c:pt idx="1546">
                  <c:v>701.47361031565947</c:v>
                </c:pt>
                <c:pt idx="1547">
                  <c:v>702.41308065150065</c:v>
                </c:pt>
                <c:pt idx="1548">
                  <c:v>703.30917735789103</c:v>
                </c:pt>
                <c:pt idx="1549">
                  <c:v>704.18147492241246</c:v>
                </c:pt>
                <c:pt idx="1550">
                  <c:v>703.41371390055997</c:v>
                </c:pt>
                <c:pt idx="1551">
                  <c:v>702.55543728005273</c:v>
                </c:pt>
                <c:pt idx="1552">
                  <c:v>701.40090240370614</c:v>
                </c:pt>
                <c:pt idx="1553">
                  <c:v>702.9358467070399</c:v>
                </c:pt>
                <c:pt idx="1554">
                  <c:v>702.91899577360732</c:v>
                </c:pt>
                <c:pt idx="1555">
                  <c:v>702.1161587296067</c:v>
                </c:pt>
                <c:pt idx="1556">
                  <c:v>700.87974680047614</c:v>
                </c:pt>
                <c:pt idx="1557">
                  <c:v>700.74631895702464</c:v>
                </c:pt>
                <c:pt idx="1558">
                  <c:v>701.81513557415587</c:v>
                </c:pt>
                <c:pt idx="1559">
                  <c:v>703.32228020411117</c:v>
                </c:pt>
                <c:pt idx="1560">
                  <c:v>701.49237675052268</c:v>
                </c:pt>
                <c:pt idx="1561">
                  <c:v>699.78802304547412</c:v>
                </c:pt>
                <c:pt idx="1562">
                  <c:v>700.25502449851615</c:v>
                </c:pt>
                <c:pt idx="1563">
                  <c:v>700.78487130832059</c:v>
                </c:pt>
                <c:pt idx="1564">
                  <c:v>700.1396519077955</c:v>
                </c:pt>
                <c:pt idx="1565">
                  <c:v>698.69231371414048</c:v>
                </c:pt>
                <c:pt idx="1566">
                  <c:v>700.87168323826177</c:v>
                </c:pt>
                <c:pt idx="1567">
                  <c:v>699.02951611410958</c:v>
                </c:pt>
                <c:pt idx="1568">
                  <c:v>700.43750879746062</c:v>
                </c:pt>
                <c:pt idx="1569">
                  <c:v>702.03714496847374</c:v>
                </c:pt>
                <c:pt idx="1570">
                  <c:v>701.62484958227856</c:v>
                </c:pt>
                <c:pt idx="1571">
                  <c:v>701.25319741126282</c:v>
                </c:pt>
                <c:pt idx="1572">
                  <c:v>702.30319138821346</c:v>
                </c:pt>
                <c:pt idx="1573">
                  <c:v>702.70317503269894</c:v>
                </c:pt>
                <c:pt idx="1574">
                  <c:v>701.3846721744178</c:v>
                </c:pt>
                <c:pt idx="1575">
                  <c:v>700.35232455488426</c:v>
                </c:pt>
                <c:pt idx="1576">
                  <c:v>700.96432567592842</c:v>
                </c:pt>
                <c:pt idx="1577">
                  <c:v>702.60334465857727</c:v>
                </c:pt>
                <c:pt idx="1578">
                  <c:v>701.57960549947006</c:v>
                </c:pt>
                <c:pt idx="1579">
                  <c:v>702.97097064014656</c:v>
                </c:pt>
                <c:pt idx="1580">
                  <c:v>701.4388419782756</c:v>
                </c:pt>
                <c:pt idx="1581">
                  <c:v>703.23541168328507</c:v>
                </c:pt>
                <c:pt idx="1582">
                  <c:v>701.78741089459641</c:v>
                </c:pt>
                <c:pt idx="1583">
                  <c:v>702.82170001622421</c:v>
                </c:pt>
                <c:pt idx="1584">
                  <c:v>700.57196550276262</c:v>
                </c:pt>
                <c:pt idx="1585">
                  <c:v>702.2489698847769</c:v>
                </c:pt>
                <c:pt idx="1586">
                  <c:v>702.3655745258568</c:v>
                </c:pt>
                <c:pt idx="1587">
                  <c:v>702.55522568728907</c:v>
                </c:pt>
                <c:pt idx="1588">
                  <c:v>701.68612060155851</c:v>
                </c:pt>
                <c:pt idx="1589">
                  <c:v>703.32634397056086</c:v>
                </c:pt>
                <c:pt idx="1590">
                  <c:v>701.95334579255564</c:v>
                </c:pt>
                <c:pt idx="1591">
                  <c:v>701.61454959418757</c:v>
                </c:pt>
                <c:pt idx="1592">
                  <c:v>702.69000793080909</c:v>
                </c:pt>
                <c:pt idx="1593">
                  <c:v>701.9703014848767</c:v>
                </c:pt>
                <c:pt idx="1594">
                  <c:v>701.65533948522193</c:v>
                </c:pt>
                <c:pt idx="1595">
                  <c:v>700.86195292156322</c:v>
                </c:pt>
                <c:pt idx="1596">
                  <c:v>701.99695276301486</c:v>
                </c:pt>
                <c:pt idx="1597">
                  <c:v>702.07750659268481</c:v>
                </c:pt>
                <c:pt idx="1598">
                  <c:v>701.88764478843791</c:v>
                </c:pt>
                <c:pt idx="1599">
                  <c:v>700.45386528056247</c:v>
                </c:pt>
                <c:pt idx="1600">
                  <c:v>700.61308539491279</c:v>
                </c:pt>
                <c:pt idx="1601">
                  <c:v>702.37110439520461</c:v>
                </c:pt>
                <c:pt idx="1602">
                  <c:v>700.60513406079394</c:v>
                </c:pt>
                <c:pt idx="1603">
                  <c:v>701.00413707476241</c:v>
                </c:pt>
                <c:pt idx="1604">
                  <c:v>699.98788552563769</c:v>
                </c:pt>
                <c:pt idx="1605">
                  <c:v>700.08531338181479</c:v>
                </c:pt>
                <c:pt idx="1606">
                  <c:v>699.70839990880472</c:v>
                </c:pt>
                <c:pt idx="1607">
                  <c:v>700.7668520530699</c:v>
                </c:pt>
                <c:pt idx="1608">
                  <c:v>699.72128144111616</c:v>
                </c:pt>
                <c:pt idx="1609">
                  <c:v>700.55890360679609</c:v>
                </c:pt>
                <c:pt idx="1610">
                  <c:v>702.35633637216074</c:v>
                </c:pt>
                <c:pt idx="1611">
                  <c:v>701.37165399100763</c:v>
                </c:pt>
                <c:pt idx="1612">
                  <c:v>701.58808154072744</c:v>
                </c:pt>
                <c:pt idx="1613">
                  <c:v>702.1879467835663</c:v>
                </c:pt>
                <c:pt idx="1614">
                  <c:v>702.00184501912577</c:v>
                </c:pt>
                <c:pt idx="1615">
                  <c:v>701.40952964332087</c:v>
                </c:pt>
                <c:pt idx="1616">
                  <c:v>701.32712525334341</c:v>
                </c:pt>
                <c:pt idx="1617">
                  <c:v>701.62149872090799</c:v>
                </c:pt>
                <c:pt idx="1618">
                  <c:v>700.86382718589289</c:v>
                </c:pt>
                <c:pt idx="1619">
                  <c:v>701.30482679810507</c:v>
                </c:pt>
                <c:pt idx="1620">
                  <c:v>700.64499801602346</c:v>
                </c:pt>
                <c:pt idx="1621">
                  <c:v>701.20739573445303</c:v>
                </c:pt>
                <c:pt idx="1622">
                  <c:v>701.08931361343843</c:v>
                </c:pt>
                <c:pt idx="1623">
                  <c:v>700.81656652894003</c:v>
                </c:pt>
                <c:pt idx="1624">
                  <c:v>699.41972642596943</c:v>
                </c:pt>
                <c:pt idx="1625">
                  <c:v>702.51468793694062</c:v>
                </c:pt>
                <c:pt idx="1626">
                  <c:v>701.7306109333424</c:v>
                </c:pt>
                <c:pt idx="1627">
                  <c:v>703.59909882787747</c:v>
                </c:pt>
                <c:pt idx="1628">
                  <c:v>701.17946871016306</c:v>
                </c:pt>
                <c:pt idx="1629">
                  <c:v>701.84659979138655</c:v>
                </c:pt>
                <c:pt idx="1630">
                  <c:v>703.75784811768813</c:v>
                </c:pt>
                <c:pt idx="1631">
                  <c:v>703.10884887371344</c:v>
                </c:pt>
                <c:pt idx="1632">
                  <c:v>701.63978287968916</c:v>
                </c:pt>
                <c:pt idx="1633">
                  <c:v>701.95773491654677</c:v>
                </c:pt>
                <c:pt idx="1634">
                  <c:v>702.24249200914187</c:v>
                </c:pt>
                <c:pt idx="1635">
                  <c:v>700.48718208465857</c:v>
                </c:pt>
                <c:pt idx="1636">
                  <c:v>700.79838085565848</c:v>
                </c:pt>
                <c:pt idx="1637">
                  <c:v>702.02013850603385</c:v>
                </c:pt>
                <c:pt idx="1638">
                  <c:v>704.19427492115778</c:v>
                </c:pt>
                <c:pt idx="1639">
                  <c:v>703.80024704728407</c:v>
                </c:pt>
                <c:pt idx="1640">
                  <c:v>703.03991648946089</c:v>
                </c:pt>
                <c:pt idx="1641">
                  <c:v>703.8399116734056</c:v>
                </c:pt>
                <c:pt idx="1642">
                  <c:v>704.21558341775221</c:v>
                </c:pt>
                <c:pt idx="1643">
                  <c:v>703.0604750255136</c:v>
                </c:pt>
                <c:pt idx="1644">
                  <c:v>702.8953419795273</c:v>
                </c:pt>
                <c:pt idx="1645">
                  <c:v>702.04605989363176</c:v>
                </c:pt>
                <c:pt idx="1646">
                  <c:v>701.78379598464949</c:v>
                </c:pt>
                <c:pt idx="1647">
                  <c:v>702.2468061020611</c:v>
                </c:pt>
                <c:pt idx="1648">
                  <c:v>701.03503861483318</c:v>
                </c:pt>
                <c:pt idx="1649">
                  <c:v>702.43803135510666</c:v>
                </c:pt>
                <c:pt idx="1650">
                  <c:v>702.80052361842377</c:v>
                </c:pt>
                <c:pt idx="1651">
                  <c:v>703.26152376290543</c:v>
                </c:pt>
                <c:pt idx="1652">
                  <c:v>702.42099312897903</c:v>
                </c:pt>
                <c:pt idx="1653">
                  <c:v>700.96630514618141</c:v>
                </c:pt>
                <c:pt idx="1654">
                  <c:v>702.90051304754002</c:v>
                </c:pt>
                <c:pt idx="1655">
                  <c:v>699.63564282115681</c:v>
                </c:pt>
                <c:pt idx="1656">
                  <c:v>700.90588113125546</c:v>
                </c:pt>
                <c:pt idx="1657">
                  <c:v>703.14359397646172</c:v>
                </c:pt>
                <c:pt idx="1658">
                  <c:v>702.96443216707689</c:v>
                </c:pt>
                <c:pt idx="1659">
                  <c:v>702.63907416369898</c:v>
                </c:pt>
                <c:pt idx="1660">
                  <c:v>702.29086156394465</c:v>
                </c:pt>
                <c:pt idx="1661">
                  <c:v>702.62287974190099</c:v>
                </c:pt>
                <c:pt idx="1662">
                  <c:v>702.84890276026113</c:v>
                </c:pt>
                <c:pt idx="1663">
                  <c:v>702.87567019295079</c:v>
                </c:pt>
                <c:pt idx="1664">
                  <c:v>703.0936825854717</c:v>
                </c:pt>
                <c:pt idx="1665">
                  <c:v>703.74566359650476</c:v>
                </c:pt>
                <c:pt idx="1666">
                  <c:v>704.10903684627397</c:v>
                </c:pt>
                <c:pt idx="1667">
                  <c:v>703.20592157375199</c:v>
                </c:pt>
                <c:pt idx="1668">
                  <c:v>701.55039504002912</c:v>
                </c:pt>
                <c:pt idx="1669">
                  <c:v>703.26081494074447</c:v>
                </c:pt>
                <c:pt idx="1670">
                  <c:v>703.05814274419231</c:v>
                </c:pt>
                <c:pt idx="1671">
                  <c:v>702.61848431099338</c:v>
                </c:pt>
                <c:pt idx="1672">
                  <c:v>702.01252871025486</c:v>
                </c:pt>
                <c:pt idx="1673">
                  <c:v>702.74024770427627</c:v>
                </c:pt>
                <c:pt idx="1674">
                  <c:v>702.14485479165</c:v>
                </c:pt>
                <c:pt idx="1675">
                  <c:v>702.88909988869113</c:v>
                </c:pt>
                <c:pt idx="1676">
                  <c:v>702.48826011289043</c:v>
                </c:pt>
                <c:pt idx="1677">
                  <c:v>701.75925480593128</c:v>
                </c:pt>
                <c:pt idx="1678">
                  <c:v>701.40244796145839</c:v>
                </c:pt>
                <c:pt idx="1679">
                  <c:v>701.25181991625709</c:v>
                </c:pt>
                <c:pt idx="1680">
                  <c:v>701.74314998854084</c:v>
                </c:pt>
                <c:pt idx="1681">
                  <c:v>701.45815166104717</c:v>
                </c:pt>
                <c:pt idx="1682">
                  <c:v>700.01370150428397</c:v>
                </c:pt>
                <c:pt idx="1683">
                  <c:v>701.18268947508318</c:v>
                </c:pt>
                <c:pt idx="1684">
                  <c:v>702.47803405132277</c:v>
                </c:pt>
                <c:pt idx="1685">
                  <c:v>702.09973383154852</c:v>
                </c:pt>
                <c:pt idx="1686">
                  <c:v>701.97207072582228</c:v>
                </c:pt>
                <c:pt idx="1687">
                  <c:v>701.67703803088648</c:v>
                </c:pt>
                <c:pt idx="1688">
                  <c:v>702.47377763893587</c:v>
                </c:pt>
                <c:pt idx="1689">
                  <c:v>701.00138379093391</c:v>
                </c:pt>
                <c:pt idx="1690">
                  <c:v>701.55338474568111</c:v>
                </c:pt>
                <c:pt idx="1691">
                  <c:v>701.12501897867901</c:v>
                </c:pt>
                <c:pt idx="1692">
                  <c:v>701.09603565391285</c:v>
                </c:pt>
                <c:pt idx="1693">
                  <c:v>700.51070422139151</c:v>
                </c:pt>
                <c:pt idx="1694">
                  <c:v>701.87070012297613</c:v>
                </c:pt>
                <c:pt idx="1695">
                  <c:v>704.0087799748419</c:v>
                </c:pt>
                <c:pt idx="1696">
                  <c:v>703.63098310511691</c:v>
                </c:pt>
                <c:pt idx="1697">
                  <c:v>702.19308151882274</c:v>
                </c:pt>
                <c:pt idx="1698">
                  <c:v>704.90857965331656</c:v>
                </c:pt>
                <c:pt idx="1699">
                  <c:v>703.96707141976935</c:v>
                </c:pt>
                <c:pt idx="1700">
                  <c:v>701.91279003601653</c:v>
                </c:pt>
                <c:pt idx="1701">
                  <c:v>702.09179111402614</c:v>
                </c:pt>
                <c:pt idx="1702">
                  <c:v>701.53579022567851</c:v>
                </c:pt>
                <c:pt idx="1703">
                  <c:v>704.79669871758801</c:v>
                </c:pt>
                <c:pt idx="1704">
                  <c:v>702.05534414779527</c:v>
                </c:pt>
                <c:pt idx="1705">
                  <c:v>703.89791713487489</c:v>
                </c:pt>
                <c:pt idx="1706">
                  <c:v>703.44958258997781</c:v>
                </c:pt>
                <c:pt idx="1707">
                  <c:v>703.30916450750215</c:v>
                </c:pt>
                <c:pt idx="1708">
                  <c:v>703.28992257844789</c:v>
                </c:pt>
                <c:pt idx="1709">
                  <c:v>700.57994822990281</c:v>
                </c:pt>
                <c:pt idx="1710">
                  <c:v>702.55639660190923</c:v>
                </c:pt>
                <c:pt idx="1711">
                  <c:v>699.46377757024152</c:v>
                </c:pt>
                <c:pt idx="1712">
                  <c:v>699.96377730202062</c:v>
                </c:pt>
                <c:pt idx="1713">
                  <c:v>700.47451443802697</c:v>
                </c:pt>
                <c:pt idx="1714">
                  <c:v>702.50461283158643</c:v>
                </c:pt>
                <c:pt idx="1715">
                  <c:v>700.99579264056069</c:v>
                </c:pt>
                <c:pt idx="1716">
                  <c:v>701.53372607957704</c:v>
                </c:pt>
                <c:pt idx="1717">
                  <c:v>700.25638945233209</c:v>
                </c:pt>
                <c:pt idx="1718">
                  <c:v>702.17411936652047</c:v>
                </c:pt>
                <c:pt idx="1719">
                  <c:v>702.04542828928811</c:v>
                </c:pt>
                <c:pt idx="1720">
                  <c:v>700.22944564949853</c:v>
                </c:pt>
                <c:pt idx="1721">
                  <c:v>700.90979405697567</c:v>
                </c:pt>
                <c:pt idx="1722">
                  <c:v>701.56662632357461</c:v>
                </c:pt>
                <c:pt idx="1723">
                  <c:v>702.75686906110627</c:v>
                </c:pt>
                <c:pt idx="1724">
                  <c:v>698.61984112691266</c:v>
                </c:pt>
                <c:pt idx="1725">
                  <c:v>700.63024928253276</c:v>
                </c:pt>
                <c:pt idx="1726">
                  <c:v>699.04124375265224</c:v>
                </c:pt>
                <c:pt idx="1727">
                  <c:v>700.24147715252025</c:v>
                </c:pt>
                <c:pt idx="1728">
                  <c:v>700.20820193570239</c:v>
                </c:pt>
                <c:pt idx="1729">
                  <c:v>701.38438873570544</c:v>
                </c:pt>
                <c:pt idx="1730">
                  <c:v>702.0031680820523</c:v>
                </c:pt>
                <c:pt idx="1731">
                  <c:v>701.84937985818965</c:v>
                </c:pt>
                <c:pt idx="1732">
                  <c:v>702.06247197669131</c:v>
                </c:pt>
                <c:pt idx="1733">
                  <c:v>702.57820439916236</c:v>
                </c:pt>
                <c:pt idx="1734">
                  <c:v>702.32514387946708</c:v>
                </c:pt>
                <c:pt idx="1735">
                  <c:v>702.8604986427365</c:v>
                </c:pt>
                <c:pt idx="1736">
                  <c:v>702.77749959211928</c:v>
                </c:pt>
                <c:pt idx="1737">
                  <c:v>701.94325261395556</c:v>
                </c:pt>
                <c:pt idx="1738">
                  <c:v>700.58198117297275</c:v>
                </c:pt>
                <c:pt idx="1739">
                  <c:v>700.94876319933815</c:v>
                </c:pt>
                <c:pt idx="1740">
                  <c:v>701.39877716284377</c:v>
                </c:pt>
                <c:pt idx="1741">
                  <c:v>701.82030873578174</c:v>
                </c:pt>
                <c:pt idx="1742">
                  <c:v>700.77151078563315</c:v>
                </c:pt>
                <c:pt idx="1743">
                  <c:v>698.54874793272597</c:v>
                </c:pt>
                <c:pt idx="1744">
                  <c:v>701.99182551186664</c:v>
                </c:pt>
                <c:pt idx="1745">
                  <c:v>700.22242588009817</c:v>
                </c:pt>
                <c:pt idx="1746">
                  <c:v>700.16254346277697</c:v>
                </c:pt>
                <c:pt idx="1747">
                  <c:v>700.64439076390249</c:v>
                </c:pt>
                <c:pt idx="1748">
                  <c:v>701.10470275785906</c:v>
                </c:pt>
                <c:pt idx="1749">
                  <c:v>701.87876835670454</c:v>
                </c:pt>
                <c:pt idx="1750">
                  <c:v>699.92260787096006</c:v>
                </c:pt>
                <c:pt idx="1751">
                  <c:v>701.55875441637022</c:v>
                </c:pt>
                <c:pt idx="1752">
                  <c:v>701.85575419869406</c:v>
                </c:pt>
                <c:pt idx="1753">
                  <c:v>701.86339946296198</c:v>
                </c:pt>
                <c:pt idx="1754">
                  <c:v>701.24468316342814</c:v>
                </c:pt>
                <c:pt idx="1755">
                  <c:v>701.95256176795942</c:v>
                </c:pt>
                <c:pt idx="1756">
                  <c:v>700.05035785045607</c:v>
                </c:pt>
                <c:pt idx="1757">
                  <c:v>700.360357644224</c:v>
                </c:pt>
                <c:pt idx="1758">
                  <c:v>700.01157057490332</c:v>
                </c:pt>
                <c:pt idx="1759">
                  <c:v>701.38250217046721</c:v>
                </c:pt>
                <c:pt idx="1760">
                  <c:v>701.07526275720579</c:v>
                </c:pt>
                <c:pt idx="1761">
                  <c:v>700.80902265217287</c:v>
                </c:pt>
                <c:pt idx="1762">
                  <c:v>701.60255205836279</c:v>
                </c:pt>
                <c:pt idx="1763">
                  <c:v>701.09510243144018</c:v>
                </c:pt>
                <c:pt idx="1764">
                  <c:v>700.47030499782545</c:v>
                </c:pt>
                <c:pt idx="1765">
                  <c:v>699.54502654280645</c:v>
                </c:pt>
                <c:pt idx="1766">
                  <c:v>701.63774310257418</c:v>
                </c:pt>
                <c:pt idx="1767">
                  <c:v>701.74374154415113</c:v>
                </c:pt>
                <c:pt idx="1768">
                  <c:v>701.2499355806051</c:v>
                </c:pt>
                <c:pt idx="1769">
                  <c:v>702.23936061393601</c:v>
                </c:pt>
                <c:pt idx="1770">
                  <c:v>702.75697532128675</c:v>
                </c:pt>
                <c:pt idx="1771">
                  <c:v>704.63717219066007</c:v>
                </c:pt>
                <c:pt idx="1772">
                  <c:v>703.34177842568738</c:v>
                </c:pt>
                <c:pt idx="1773">
                  <c:v>702.19881404768807</c:v>
                </c:pt>
                <c:pt idx="1774">
                  <c:v>702.93353575300557</c:v>
                </c:pt>
                <c:pt idx="1775">
                  <c:v>699.81912997197492</c:v>
                </c:pt>
                <c:pt idx="1776">
                  <c:v>701.01785316895825</c:v>
                </c:pt>
                <c:pt idx="1777">
                  <c:v>702.83259779047353</c:v>
                </c:pt>
                <c:pt idx="1778">
                  <c:v>704.0718183649717</c:v>
                </c:pt>
                <c:pt idx="1779">
                  <c:v>703.9896699620424</c:v>
                </c:pt>
                <c:pt idx="1780">
                  <c:v>702.83287739586217</c:v>
                </c:pt>
                <c:pt idx="1781">
                  <c:v>704.52064598929269</c:v>
                </c:pt>
                <c:pt idx="1782">
                  <c:v>704.41834780406339</c:v>
                </c:pt>
                <c:pt idx="1783">
                  <c:v>703.40476476978642</c:v>
                </c:pt>
                <c:pt idx="1784">
                  <c:v>702.90941917728765</c:v>
                </c:pt>
                <c:pt idx="1785">
                  <c:v>702.63292762469632</c:v>
                </c:pt>
                <c:pt idx="1786">
                  <c:v>703.64166019689424</c:v>
                </c:pt>
                <c:pt idx="1787">
                  <c:v>702.4956850839792</c:v>
                </c:pt>
                <c:pt idx="1788">
                  <c:v>703.33807106148583</c:v>
                </c:pt>
                <c:pt idx="1789">
                  <c:v>703.24538065325601</c:v>
                </c:pt>
                <c:pt idx="1790">
                  <c:v>703.09569898080213</c:v>
                </c:pt>
                <c:pt idx="1791">
                  <c:v>704.16069313716275</c:v>
                </c:pt>
                <c:pt idx="1792">
                  <c:v>702.88943514060361</c:v>
                </c:pt>
                <c:pt idx="1793">
                  <c:v>704.73026417028291</c:v>
                </c:pt>
                <c:pt idx="1794">
                  <c:v>702.29410804640634</c:v>
                </c:pt>
                <c:pt idx="1795">
                  <c:v>701.50764244627339</c:v>
                </c:pt>
                <c:pt idx="1796">
                  <c:v>701.02948183026297</c:v>
                </c:pt>
                <c:pt idx="1797">
                  <c:v>701.02926552500708</c:v>
                </c:pt>
                <c:pt idx="1798">
                  <c:v>702.74899178948385</c:v>
                </c:pt>
                <c:pt idx="1799">
                  <c:v>700.99641046133024</c:v>
                </c:pt>
                <c:pt idx="1800">
                  <c:v>701.80499595608694</c:v>
                </c:pt>
                <c:pt idx="1801">
                  <c:v>702.68209569081796</c:v>
                </c:pt>
                <c:pt idx="1802">
                  <c:v>701.65952506587041</c:v>
                </c:pt>
                <c:pt idx="1803">
                  <c:v>703.30252474472059</c:v>
                </c:pt>
                <c:pt idx="1804">
                  <c:v>704.20742863342298</c:v>
                </c:pt>
                <c:pt idx="1805">
                  <c:v>702.32603253349794</c:v>
                </c:pt>
                <c:pt idx="1806">
                  <c:v>704.3650733523084</c:v>
                </c:pt>
                <c:pt idx="1807">
                  <c:v>703.83083453700078</c:v>
                </c:pt>
                <c:pt idx="1808">
                  <c:v>704.0094136811806</c:v>
                </c:pt>
                <c:pt idx="1809">
                  <c:v>702.30122250989211</c:v>
                </c:pt>
                <c:pt idx="1810">
                  <c:v>703.27668274119628</c:v>
                </c:pt>
                <c:pt idx="1811">
                  <c:v>703.13968039229644</c:v>
                </c:pt>
                <c:pt idx="1812">
                  <c:v>703.71293521598113</c:v>
                </c:pt>
                <c:pt idx="1813">
                  <c:v>704.87741979882253</c:v>
                </c:pt>
                <c:pt idx="1814">
                  <c:v>703.83142617270482</c:v>
                </c:pt>
                <c:pt idx="1815">
                  <c:v>705.41818526312841</c:v>
                </c:pt>
                <c:pt idx="1816">
                  <c:v>702.61378461048139</c:v>
                </c:pt>
                <c:pt idx="1817">
                  <c:v>702.03826568946374</c:v>
                </c:pt>
                <c:pt idx="1818">
                  <c:v>703.56237924024595</c:v>
                </c:pt>
                <c:pt idx="1819">
                  <c:v>703.26761886682493</c:v>
                </c:pt>
                <c:pt idx="1820">
                  <c:v>703.81882298197729</c:v>
                </c:pt>
                <c:pt idx="1821">
                  <c:v>702.08095753397924</c:v>
                </c:pt>
                <c:pt idx="1822">
                  <c:v>702.23143017497046</c:v>
                </c:pt>
                <c:pt idx="1823">
                  <c:v>700.85786135699732</c:v>
                </c:pt>
                <c:pt idx="1824">
                  <c:v>700.53813192453367</c:v>
                </c:pt>
                <c:pt idx="1825">
                  <c:v>700.25548330154402</c:v>
                </c:pt>
                <c:pt idx="1826">
                  <c:v>701.05808815565092</c:v>
                </c:pt>
                <c:pt idx="1827">
                  <c:v>701.98978726770861</c:v>
                </c:pt>
                <c:pt idx="1828">
                  <c:v>701.30328552629931</c:v>
                </c:pt>
                <c:pt idx="1829">
                  <c:v>699.55868846755607</c:v>
                </c:pt>
                <c:pt idx="1830">
                  <c:v>700.05507186632735</c:v>
                </c:pt>
                <c:pt idx="1831">
                  <c:v>702.93920022826774</c:v>
                </c:pt>
                <c:pt idx="1832">
                  <c:v>700.58766615968329</c:v>
                </c:pt>
                <c:pt idx="1833">
                  <c:v>701.04043830018622</c:v>
                </c:pt>
                <c:pt idx="1834">
                  <c:v>700.79209839385135</c:v>
                </c:pt>
                <c:pt idx="1835">
                  <c:v>701.57040434163196</c:v>
                </c:pt>
                <c:pt idx="1836">
                  <c:v>702.57422875445468</c:v>
                </c:pt>
                <c:pt idx="1837">
                  <c:v>702.81427723746879</c:v>
                </c:pt>
                <c:pt idx="1838">
                  <c:v>700.97349715810401</c:v>
                </c:pt>
                <c:pt idx="1839">
                  <c:v>701.99991497974975</c:v>
                </c:pt>
                <c:pt idx="1840">
                  <c:v>702.70457573812587</c:v>
                </c:pt>
                <c:pt idx="1841">
                  <c:v>701.17711070757491</c:v>
                </c:pt>
                <c:pt idx="1842">
                  <c:v>702.34104821663482</c:v>
                </c:pt>
                <c:pt idx="1843">
                  <c:v>700.58879848402125</c:v>
                </c:pt>
                <c:pt idx="1844">
                  <c:v>701.94186850469691</c:v>
                </c:pt>
                <c:pt idx="1845">
                  <c:v>701.49164291303737</c:v>
                </c:pt>
                <c:pt idx="1846">
                  <c:v>702.86371842231733</c:v>
                </c:pt>
                <c:pt idx="1847">
                  <c:v>702.37239945139868</c:v>
                </c:pt>
                <c:pt idx="1848">
                  <c:v>702.1225425174473</c:v>
                </c:pt>
                <c:pt idx="1849">
                  <c:v>701.50915602054579</c:v>
                </c:pt>
                <c:pt idx="1850">
                  <c:v>701.43404211308939</c:v>
                </c:pt>
                <c:pt idx="1851">
                  <c:v>699.97431841697676</c:v>
                </c:pt>
                <c:pt idx="1852">
                  <c:v>701.30420676078779</c:v>
                </c:pt>
                <c:pt idx="1853">
                  <c:v>701.78103769030554</c:v>
                </c:pt>
                <c:pt idx="1854">
                  <c:v>699.24933679606897</c:v>
                </c:pt>
                <c:pt idx="1855">
                  <c:v>700.12053249981386</c:v>
                </c:pt>
                <c:pt idx="1856">
                  <c:v>699.41644820775969</c:v>
                </c:pt>
                <c:pt idx="1857">
                  <c:v>702.95916139166934</c:v>
                </c:pt>
                <c:pt idx="1858">
                  <c:v>702.33372820001227</c:v>
                </c:pt>
                <c:pt idx="1859">
                  <c:v>702.18547957223041</c:v>
                </c:pt>
                <c:pt idx="1860">
                  <c:v>701.53184660356624</c:v>
                </c:pt>
                <c:pt idx="1861">
                  <c:v>700.90009664576633</c:v>
                </c:pt>
                <c:pt idx="1862">
                  <c:v>701.46188992839438</c:v>
                </c:pt>
                <c:pt idx="1863">
                  <c:v>699.54915594142062</c:v>
                </c:pt>
                <c:pt idx="1864">
                  <c:v>700.55288404803855</c:v>
                </c:pt>
                <c:pt idx="1865">
                  <c:v>702.56537984889133</c:v>
                </c:pt>
                <c:pt idx="1866">
                  <c:v>703.92359796743972</c:v>
                </c:pt>
                <c:pt idx="1867">
                  <c:v>703.74905394595248</c:v>
                </c:pt>
                <c:pt idx="1868">
                  <c:v>701.99475697260482</c:v>
                </c:pt>
                <c:pt idx="1869">
                  <c:v>703.08923112433536</c:v>
                </c:pt>
                <c:pt idx="1870">
                  <c:v>705.72235716153068</c:v>
                </c:pt>
                <c:pt idx="1871">
                  <c:v>704.5547949133454</c:v>
                </c:pt>
                <c:pt idx="1872">
                  <c:v>703.1112030355273</c:v>
                </c:pt>
                <c:pt idx="1873">
                  <c:v>702.53441958706958</c:v>
                </c:pt>
                <c:pt idx="1874">
                  <c:v>704.29874238949401</c:v>
                </c:pt>
                <c:pt idx="1875">
                  <c:v>703.84874204378707</c:v>
                </c:pt>
                <c:pt idx="1876">
                  <c:v>702.86460671406371</c:v>
                </c:pt>
                <c:pt idx="1877">
                  <c:v>703.63837594371421</c:v>
                </c:pt>
                <c:pt idx="1878">
                  <c:v>703.4887478111325</c:v>
                </c:pt>
                <c:pt idx="1879">
                  <c:v>704.69959651511294</c:v>
                </c:pt>
                <c:pt idx="1880">
                  <c:v>704.70354094188792</c:v>
                </c:pt>
                <c:pt idx="1881">
                  <c:v>704.50969690662009</c:v>
                </c:pt>
                <c:pt idx="1882">
                  <c:v>704.68807341735942</c:v>
                </c:pt>
                <c:pt idx="1883">
                  <c:v>704.77717957478148</c:v>
                </c:pt>
                <c:pt idx="1884">
                  <c:v>703.70117623191459</c:v>
                </c:pt>
                <c:pt idx="1885">
                  <c:v>701.63639501314742</c:v>
                </c:pt>
                <c:pt idx="1886">
                  <c:v>703.53171277623755</c:v>
                </c:pt>
                <c:pt idx="1887">
                  <c:v>704.40787971597297</c:v>
                </c:pt>
                <c:pt idx="1888">
                  <c:v>706.24702601712329</c:v>
                </c:pt>
                <c:pt idx="1889">
                  <c:v>703.68246250432117</c:v>
                </c:pt>
                <c:pt idx="1890">
                  <c:v>703.91223803740127</c:v>
                </c:pt>
                <c:pt idx="1891">
                  <c:v>704.38495967369659</c:v>
                </c:pt>
                <c:pt idx="1892">
                  <c:v>704.43839887362105</c:v>
                </c:pt>
                <c:pt idx="1893">
                  <c:v>702.47239736300094</c:v>
                </c:pt>
                <c:pt idx="1894">
                  <c:v>702.29952157121284</c:v>
                </c:pt>
                <c:pt idx="1895">
                  <c:v>704.38458909671886</c:v>
                </c:pt>
                <c:pt idx="1896">
                  <c:v>705.67196776550395</c:v>
                </c:pt>
                <c:pt idx="1897">
                  <c:v>704.19580679219348</c:v>
                </c:pt>
                <c:pt idx="1898">
                  <c:v>704.6940982995568</c:v>
                </c:pt>
                <c:pt idx="1899">
                  <c:v>702.78764197807891</c:v>
                </c:pt>
                <c:pt idx="1900">
                  <c:v>702.27646460216624</c:v>
                </c:pt>
                <c:pt idx="1901">
                  <c:v>702.44968034904582</c:v>
                </c:pt>
                <c:pt idx="1902">
                  <c:v>703.31433043461425</c:v>
                </c:pt>
                <c:pt idx="1903">
                  <c:v>701.62608041446788</c:v>
                </c:pt>
                <c:pt idx="1904">
                  <c:v>702.67155947368724</c:v>
                </c:pt>
                <c:pt idx="1905">
                  <c:v>704.11057162862403</c:v>
                </c:pt>
                <c:pt idx="1906">
                  <c:v>702.98218474369628</c:v>
                </c:pt>
                <c:pt idx="1907">
                  <c:v>703.91831368785483</c:v>
                </c:pt>
                <c:pt idx="1908">
                  <c:v>703.19271715562923</c:v>
                </c:pt>
                <c:pt idx="1909">
                  <c:v>705.08410738986117</c:v>
                </c:pt>
                <c:pt idx="1910">
                  <c:v>706.05684210937602</c:v>
                </c:pt>
                <c:pt idx="1911">
                  <c:v>705.42404546421153</c:v>
                </c:pt>
                <c:pt idx="1912">
                  <c:v>707.21050598304851</c:v>
                </c:pt>
                <c:pt idx="1913">
                  <c:v>707.24770069699866</c:v>
                </c:pt>
                <c:pt idx="1914">
                  <c:v>705.19493371825797</c:v>
                </c:pt>
                <c:pt idx="1915">
                  <c:v>705.15141660552604</c:v>
                </c:pt>
                <c:pt idx="1916">
                  <c:v>705.64290699567778</c:v>
                </c:pt>
                <c:pt idx="1917">
                  <c:v>704.44402444567663</c:v>
                </c:pt>
                <c:pt idx="1918">
                  <c:v>704.49983766880018</c:v>
                </c:pt>
                <c:pt idx="1919">
                  <c:v>704.93099655415995</c:v>
                </c:pt>
                <c:pt idx="1920">
                  <c:v>705.34232902731878</c:v>
                </c:pt>
                <c:pt idx="1921">
                  <c:v>704.74851085450632</c:v>
                </c:pt>
                <c:pt idx="1922">
                  <c:v>705.8219660876332</c:v>
                </c:pt>
                <c:pt idx="1923">
                  <c:v>705.84400800448043</c:v>
                </c:pt>
                <c:pt idx="1924">
                  <c:v>706.70537458937747</c:v>
                </c:pt>
                <c:pt idx="1925">
                  <c:v>703.04034643452746</c:v>
                </c:pt>
                <c:pt idx="1926">
                  <c:v>704.83734435420615</c:v>
                </c:pt>
                <c:pt idx="1927">
                  <c:v>704.69716317039115</c:v>
                </c:pt>
                <c:pt idx="1928">
                  <c:v>704.63012016397101</c:v>
                </c:pt>
                <c:pt idx="1929">
                  <c:v>704.92259105127437</c:v>
                </c:pt>
                <c:pt idx="1930">
                  <c:v>706.03083666246516</c:v>
                </c:pt>
                <c:pt idx="1931">
                  <c:v>704.69644633513076</c:v>
                </c:pt>
                <c:pt idx="1932">
                  <c:v>705.85400681775195</c:v>
                </c:pt>
                <c:pt idx="1933">
                  <c:v>703.97770616989715</c:v>
                </c:pt>
                <c:pt idx="1934">
                  <c:v>702.37929490786178</c:v>
                </c:pt>
                <c:pt idx="1935">
                  <c:v>702.90029542725665</c:v>
                </c:pt>
                <c:pt idx="1936">
                  <c:v>704.41601788085086</c:v>
                </c:pt>
                <c:pt idx="1937">
                  <c:v>704.72448769789321</c:v>
                </c:pt>
                <c:pt idx="1938">
                  <c:v>704.14342392068488</c:v>
                </c:pt>
                <c:pt idx="1939">
                  <c:v>703.91121182423217</c:v>
                </c:pt>
                <c:pt idx="1940">
                  <c:v>705.23013909738643</c:v>
                </c:pt>
                <c:pt idx="1941">
                  <c:v>704.87216400187594</c:v>
                </c:pt>
                <c:pt idx="1942">
                  <c:v>704.4418523071347</c:v>
                </c:pt>
                <c:pt idx="1943">
                  <c:v>704.65679294634742</c:v>
                </c:pt>
                <c:pt idx="1944">
                  <c:v>703.46325614135844</c:v>
                </c:pt>
                <c:pt idx="1945">
                  <c:v>704.34370771628005</c:v>
                </c:pt>
                <c:pt idx="1946">
                  <c:v>704.15856338124854</c:v>
                </c:pt>
                <c:pt idx="1947">
                  <c:v>704.11055875402076</c:v>
                </c:pt>
                <c:pt idx="1948">
                  <c:v>704.75013073366267</c:v>
                </c:pt>
                <c:pt idx="1949">
                  <c:v>703.63366690855605</c:v>
                </c:pt>
                <c:pt idx="1950">
                  <c:v>703.58767374809963</c:v>
                </c:pt>
                <c:pt idx="1951">
                  <c:v>705.22828541156036</c:v>
                </c:pt>
                <c:pt idx="1952">
                  <c:v>704.24728573318703</c:v>
                </c:pt>
                <c:pt idx="1953">
                  <c:v>704.62960570510609</c:v>
                </c:pt>
                <c:pt idx="1954">
                  <c:v>704.27261913772804</c:v>
                </c:pt>
                <c:pt idx="1955">
                  <c:v>703.78166885133965</c:v>
                </c:pt>
                <c:pt idx="1956">
                  <c:v>705.86202671583874</c:v>
                </c:pt>
                <c:pt idx="1957">
                  <c:v>704.5367737805484</c:v>
                </c:pt>
                <c:pt idx="1958">
                  <c:v>702.83735140618069</c:v>
                </c:pt>
                <c:pt idx="1959">
                  <c:v>704.39423609729988</c:v>
                </c:pt>
                <c:pt idx="1960">
                  <c:v>703.39194371756298</c:v>
                </c:pt>
                <c:pt idx="1961">
                  <c:v>702.78494116123898</c:v>
                </c:pt>
                <c:pt idx="1962">
                  <c:v>703.85527178105099</c:v>
                </c:pt>
                <c:pt idx="1963">
                  <c:v>705.30942604895813</c:v>
                </c:pt>
                <c:pt idx="1964">
                  <c:v>704.64433900471909</c:v>
                </c:pt>
                <c:pt idx="1965">
                  <c:v>703.58399363812191</c:v>
                </c:pt>
                <c:pt idx="1966">
                  <c:v>704.42065770384056</c:v>
                </c:pt>
                <c:pt idx="1967">
                  <c:v>703.06967208739502</c:v>
                </c:pt>
                <c:pt idx="1968">
                  <c:v>704.02320707794411</c:v>
                </c:pt>
                <c:pt idx="1969">
                  <c:v>703.89274613019211</c:v>
                </c:pt>
                <c:pt idx="1970">
                  <c:v>703.29623938556892</c:v>
                </c:pt>
                <c:pt idx="1971">
                  <c:v>703.1767454987405</c:v>
                </c:pt>
                <c:pt idx="1972">
                  <c:v>702.68882670458538</c:v>
                </c:pt>
                <c:pt idx="1973">
                  <c:v>704.44082998689396</c:v>
                </c:pt>
                <c:pt idx="1974">
                  <c:v>705.01130157169086</c:v>
                </c:pt>
                <c:pt idx="1975">
                  <c:v>704.99614050444347</c:v>
                </c:pt>
                <c:pt idx="1976">
                  <c:v>702.48171247001869</c:v>
                </c:pt>
                <c:pt idx="1977">
                  <c:v>702.38423080202324</c:v>
                </c:pt>
                <c:pt idx="1978">
                  <c:v>703.60286291893703</c:v>
                </c:pt>
                <c:pt idx="1979">
                  <c:v>703.70610048826916</c:v>
                </c:pt>
                <c:pt idx="1980">
                  <c:v>703.39078142698986</c:v>
                </c:pt>
                <c:pt idx="1981">
                  <c:v>704.3197848742841</c:v>
                </c:pt>
                <c:pt idx="1982">
                  <c:v>703.76978413220627</c:v>
                </c:pt>
                <c:pt idx="1983">
                  <c:v>703.6103527640937</c:v>
                </c:pt>
                <c:pt idx="1984">
                  <c:v>704.70685259457809</c:v>
                </c:pt>
                <c:pt idx="1985">
                  <c:v>704.33494297620041</c:v>
                </c:pt>
                <c:pt idx="1986">
                  <c:v>704.13485572692139</c:v>
                </c:pt>
                <c:pt idx="1987">
                  <c:v>702.71119640227539</c:v>
                </c:pt>
                <c:pt idx="1988">
                  <c:v>703.73077314552052</c:v>
                </c:pt>
                <c:pt idx="1989">
                  <c:v>702.62163747307045</c:v>
                </c:pt>
                <c:pt idx="1990">
                  <c:v>703.43214882370216</c:v>
                </c:pt>
                <c:pt idx="1991">
                  <c:v>702.87849147077782</c:v>
                </c:pt>
                <c:pt idx="1992">
                  <c:v>702.90048504825813</c:v>
                </c:pt>
                <c:pt idx="1993">
                  <c:v>704.38077350910885</c:v>
                </c:pt>
                <c:pt idx="1994">
                  <c:v>704.19926317986233</c:v>
                </c:pt>
                <c:pt idx="1995">
                  <c:v>703.08472597058994</c:v>
                </c:pt>
                <c:pt idx="1996">
                  <c:v>704.8325529696433</c:v>
                </c:pt>
                <c:pt idx="1997">
                  <c:v>703.05447721500082</c:v>
                </c:pt>
                <c:pt idx="1998">
                  <c:v>703.34823304433507</c:v>
                </c:pt>
                <c:pt idx="1999">
                  <c:v>704.56061834115667</c:v>
                </c:pt>
                <c:pt idx="2000">
                  <c:v>703.90985670704526</c:v>
                </c:pt>
                <c:pt idx="2001">
                  <c:v>703.89970857110006</c:v>
                </c:pt>
                <c:pt idx="2002">
                  <c:v>703.84575535562021</c:v>
                </c:pt>
                <c:pt idx="2003">
                  <c:v>703.76631382312758</c:v>
                </c:pt>
                <c:pt idx="2004">
                  <c:v>702.41063755955679</c:v>
                </c:pt>
                <c:pt idx="2005">
                  <c:v>703.70642897132916</c:v>
                </c:pt>
                <c:pt idx="2006">
                  <c:v>704.49143270794434</c:v>
                </c:pt>
                <c:pt idx="2007">
                  <c:v>704.58218619991226</c:v>
                </c:pt>
                <c:pt idx="2008">
                  <c:v>703.81773718465251</c:v>
                </c:pt>
                <c:pt idx="2009">
                  <c:v>703.61128803361339</c:v>
                </c:pt>
                <c:pt idx="2010">
                  <c:v>703.7994332091896</c:v>
                </c:pt>
                <c:pt idx="2011">
                  <c:v>702.58355424571914</c:v>
                </c:pt>
                <c:pt idx="2012">
                  <c:v>703.74514272082729</c:v>
                </c:pt>
                <c:pt idx="2013">
                  <c:v>704.44526282716674</c:v>
                </c:pt>
                <c:pt idx="2014">
                  <c:v>704.11083953846378</c:v>
                </c:pt>
                <c:pt idx="2015">
                  <c:v>701.77390202153606</c:v>
                </c:pt>
                <c:pt idx="2016">
                  <c:v>703.19965464640541</c:v>
                </c:pt>
                <c:pt idx="2017">
                  <c:v>701.8060539590208</c:v>
                </c:pt>
                <c:pt idx="2018">
                  <c:v>703.43683034945411</c:v>
                </c:pt>
                <c:pt idx="2019">
                  <c:v>703.94751837123317</c:v>
                </c:pt>
                <c:pt idx="2020">
                  <c:v>703.4258873390047</c:v>
                </c:pt>
                <c:pt idx="2021">
                  <c:v>702.14864666033668</c:v>
                </c:pt>
                <c:pt idx="2022">
                  <c:v>704.2889114694683</c:v>
                </c:pt>
                <c:pt idx="2023">
                  <c:v>704.08168334532661</c:v>
                </c:pt>
                <c:pt idx="2024">
                  <c:v>703.11525467801971</c:v>
                </c:pt>
                <c:pt idx="2025">
                  <c:v>702.50477669406814</c:v>
                </c:pt>
                <c:pt idx="2026">
                  <c:v>701.70950689185543</c:v>
                </c:pt>
                <c:pt idx="2027">
                  <c:v>701.87150304783268</c:v>
                </c:pt>
                <c:pt idx="2028">
                  <c:v>702.35965909827632</c:v>
                </c:pt>
                <c:pt idx="2029">
                  <c:v>702.78756491113586</c:v>
                </c:pt>
                <c:pt idx="2030">
                  <c:v>703.10400394182784</c:v>
                </c:pt>
                <c:pt idx="2031">
                  <c:v>700.25349973719699</c:v>
                </c:pt>
                <c:pt idx="2032">
                  <c:v>701.9944988248883</c:v>
                </c:pt>
                <c:pt idx="2033">
                  <c:v>700.39416596871001</c:v>
                </c:pt>
                <c:pt idx="2034">
                  <c:v>702.49779074471576</c:v>
                </c:pt>
                <c:pt idx="2035">
                  <c:v>701.84996517580134</c:v>
                </c:pt>
                <c:pt idx="2036">
                  <c:v>701.70783329587562</c:v>
                </c:pt>
                <c:pt idx="2037">
                  <c:v>701.27590358834846</c:v>
                </c:pt>
                <c:pt idx="2038">
                  <c:v>702.59929863195998</c:v>
                </c:pt>
                <c:pt idx="2039">
                  <c:v>699.94178982656581</c:v>
                </c:pt>
                <c:pt idx="2040">
                  <c:v>699.83511116188151</c:v>
                </c:pt>
                <c:pt idx="2041">
                  <c:v>702.09162545967979</c:v>
                </c:pt>
                <c:pt idx="2042">
                  <c:v>701.62262015622241</c:v>
                </c:pt>
                <c:pt idx="2043">
                  <c:v>701.31341049652679</c:v>
                </c:pt>
                <c:pt idx="2044">
                  <c:v>701.57312465291602</c:v>
                </c:pt>
                <c:pt idx="2045">
                  <c:v>701.75956461411101</c:v>
                </c:pt>
                <c:pt idx="2046">
                  <c:v>700.30885342341048</c:v>
                </c:pt>
                <c:pt idx="2047">
                  <c:v>702.49218336325271</c:v>
                </c:pt>
                <c:pt idx="2048">
                  <c:v>701.57052681427581</c:v>
                </c:pt>
                <c:pt idx="2049">
                  <c:v>702.43796131592376</c:v>
                </c:pt>
                <c:pt idx="2050">
                  <c:v>701.95179762523753</c:v>
                </c:pt>
                <c:pt idx="2051">
                  <c:v>704.05421157758815</c:v>
                </c:pt>
                <c:pt idx="2052">
                  <c:v>702.79621422868354</c:v>
                </c:pt>
                <c:pt idx="2053">
                  <c:v>703.29454260151965</c:v>
                </c:pt>
                <c:pt idx="2054">
                  <c:v>704.46605972033126</c:v>
                </c:pt>
                <c:pt idx="2055">
                  <c:v>702.17706214469058</c:v>
                </c:pt>
                <c:pt idx="2056">
                  <c:v>703.71295966785533</c:v>
                </c:pt>
                <c:pt idx="2057">
                  <c:v>702.83995374124629</c:v>
                </c:pt>
                <c:pt idx="2058">
                  <c:v>704.31957419794185</c:v>
                </c:pt>
                <c:pt idx="2059">
                  <c:v>702.37510853093249</c:v>
                </c:pt>
                <c:pt idx="2060">
                  <c:v>704.99964923244102</c:v>
                </c:pt>
                <c:pt idx="2061">
                  <c:v>704.52381016891582</c:v>
                </c:pt>
                <c:pt idx="2062">
                  <c:v>703.86863126438243</c:v>
                </c:pt>
                <c:pt idx="2063">
                  <c:v>703.20673712175471</c:v>
                </c:pt>
                <c:pt idx="2064">
                  <c:v>704.01327227633578</c:v>
                </c:pt>
                <c:pt idx="2065">
                  <c:v>704.49686590414626</c:v>
                </c:pt>
                <c:pt idx="2066">
                  <c:v>704.00968196075542</c:v>
                </c:pt>
                <c:pt idx="2067">
                  <c:v>703.38273528795821</c:v>
                </c:pt>
                <c:pt idx="2068">
                  <c:v>703.1161707846461</c:v>
                </c:pt>
                <c:pt idx="2069">
                  <c:v>705.14715834539516</c:v>
                </c:pt>
                <c:pt idx="2070">
                  <c:v>703.07825768571479</c:v>
                </c:pt>
                <c:pt idx="2071">
                  <c:v>703.93430527132136</c:v>
                </c:pt>
                <c:pt idx="2072">
                  <c:v>703.81785334944857</c:v>
                </c:pt>
                <c:pt idx="2073">
                  <c:v>705.66717450618876</c:v>
                </c:pt>
                <c:pt idx="2074">
                  <c:v>705.09426762461794</c:v>
                </c:pt>
                <c:pt idx="2075">
                  <c:v>703.40464926343543</c:v>
                </c:pt>
                <c:pt idx="2076">
                  <c:v>704.50101136248691</c:v>
                </c:pt>
                <c:pt idx="2077">
                  <c:v>705.25583929401023</c:v>
                </c:pt>
                <c:pt idx="2078">
                  <c:v>704.87431365829093</c:v>
                </c:pt>
                <c:pt idx="2079">
                  <c:v>705.77568589728457</c:v>
                </c:pt>
                <c:pt idx="2080">
                  <c:v>704.92467144709212</c:v>
                </c:pt>
                <c:pt idx="2081">
                  <c:v>706.64768852871043</c:v>
                </c:pt>
                <c:pt idx="2082">
                  <c:v>704.10684058647735</c:v>
                </c:pt>
                <c:pt idx="2083">
                  <c:v>706.07738519292457</c:v>
                </c:pt>
                <c:pt idx="2084">
                  <c:v>704.75910544972999</c:v>
                </c:pt>
                <c:pt idx="2085">
                  <c:v>704.31855741720778</c:v>
                </c:pt>
                <c:pt idx="2086">
                  <c:v>704.67458999734504</c:v>
                </c:pt>
                <c:pt idx="2087">
                  <c:v>705.47187670152766</c:v>
                </c:pt>
                <c:pt idx="2088">
                  <c:v>704.37604065816981</c:v>
                </c:pt>
                <c:pt idx="2089">
                  <c:v>704.87301347237212</c:v>
                </c:pt>
                <c:pt idx="2090">
                  <c:v>705.20505825262649</c:v>
                </c:pt>
                <c:pt idx="2091">
                  <c:v>705.01005891543014</c:v>
                </c:pt>
                <c:pt idx="2092">
                  <c:v>704.91792814638598</c:v>
                </c:pt>
                <c:pt idx="2093">
                  <c:v>705.23246196117384</c:v>
                </c:pt>
                <c:pt idx="2094">
                  <c:v>706.52014827933294</c:v>
                </c:pt>
                <c:pt idx="2095">
                  <c:v>705.3392251154421</c:v>
                </c:pt>
                <c:pt idx="2096">
                  <c:v>706.29017514195425</c:v>
                </c:pt>
                <c:pt idx="2097">
                  <c:v>705.51624018158896</c:v>
                </c:pt>
                <c:pt idx="2098">
                  <c:v>704.9074740579365</c:v>
                </c:pt>
                <c:pt idx="2099">
                  <c:v>706.09751908686144</c:v>
                </c:pt>
                <c:pt idx="2100">
                  <c:v>705.10356542673094</c:v>
                </c:pt>
                <c:pt idx="2101">
                  <c:v>707.27262324299795</c:v>
                </c:pt>
                <c:pt idx="2102">
                  <c:v>707.10522924568636</c:v>
                </c:pt>
                <c:pt idx="2103">
                  <c:v>705.51702049579603</c:v>
                </c:pt>
                <c:pt idx="2104">
                  <c:v>704.96523848381025</c:v>
                </c:pt>
                <c:pt idx="2105">
                  <c:v>703.27670303192122</c:v>
                </c:pt>
                <c:pt idx="2106">
                  <c:v>706.0217758735655</c:v>
                </c:pt>
                <c:pt idx="2107">
                  <c:v>704.8927212527035</c:v>
                </c:pt>
                <c:pt idx="2108">
                  <c:v>703.41006018426401</c:v>
                </c:pt>
                <c:pt idx="2109">
                  <c:v>703.04307678546888</c:v>
                </c:pt>
                <c:pt idx="2110">
                  <c:v>702.7484117170809</c:v>
                </c:pt>
                <c:pt idx="2111">
                  <c:v>701.75334768202288</c:v>
                </c:pt>
                <c:pt idx="2112">
                  <c:v>701.00537920203192</c:v>
                </c:pt>
                <c:pt idx="2113">
                  <c:v>703.12205499615652</c:v>
                </c:pt>
                <c:pt idx="2114">
                  <c:v>703.86970703508837</c:v>
                </c:pt>
                <c:pt idx="2115">
                  <c:v>703.58311921563131</c:v>
                </c:pt>
                <c:pt idx="2116">
                  <c:v>703.91393446009738</c:v>
                </c:pt>
                <c:pt idx="2117">
                  <c:v>702.98682086747272</c:v>
                </c:pt>
                <c:pt idx="2118">
                  <c:v>704.91787128728015</c:v>
                </c:pt>
                <c:pt idx="2119">
                  <c:v>703.08080675285441</c:v>
                </c:pt>
                <c:pt idx="2120">
                  <c:v>702.30526778679473</c:v>
                </c:pt>
                <c:pt idx="2121">
                  <c:v>702.35277905147655</c:v>
                </c:pt>
                <c:pt idx="2122">
                  <c:v>703.99793853443248</c:v>
                </c:pt>
                <c:pt idx="2123">
                  <c:v>703.51772325318439</c:v>
                </c:pt>
                <c:pt idx="2124">
                  <c:v>703.32231082599742</c:v>
                </c:pt>
                <c:pt idx="2125">
                  <c:v>705.06948286872489</c:v>
                </c:pt>
                <c:pt idx="2126">
                  <c:v>703.02256250959022</c:v>
                </c:pt>
                <c:pt idx="2127">
                  <c:v>704.0171185789643</c:v>
                </c:pt>
                <c:pt idx="2128">
                  <c:v>704.1821276901303</c:v>
                </c:pt>
                <c:pt idx="2129">
                  <c:v>705.39982434194667</c:v>
                </c:pt>
                <c:pt idx="2130">
                  <c:v>706.19635698776824</c:v>
                </c:pt>
                <c:pt idx="2131">
                  <c:v>703.20465395432097</c:v>
                </c:pt>
                <c:pt idx="2132">
                  <c:v>703.55317675154788</c:v>
                </c:pt>
                <c:pt idx="2133">
                  <c:v>701.79681355338676</c:v>
                </c:pt>
                <c:pt idx="2134">
                  <c:v>703.14567743819339</c:v>
                </c:pt>
                <c:pt idx="2135">
                  <c:v>702.62530878763778</c:v>
                </c:pt>
                <c:pt idx="2136">
                  <c:v>702.52778599243743</c:v>
                </c:pt>
                <c:pt idx="2137">
                  <c:v>704.83220816236121</c:v>
                </c:pt>
                <c:pt idx="2138">
                  <c:v>703.10077533703429</c:v>
                </c:pt>
                <c:pt idx="2139">
                  <c:v>701.70540854912383</c:v>
                </c:pt>
                <c:pt idx="2140">
                  <c:v>702.49332540314776</c:v>
                </c:pt>
                <c:pt idx="2141">
                  <c:v>702.6652494242428</c:v>
                </c:pt>
                <c:pt idx="2142">
                  <c:v>702.85187936406714</c:v>
                </c:pt>
                <c:pt idx="2143">
                  <c:v>703.8634797094403</c:v>
                </c:pt>
                <c:pt idx="2144">
                  <c:v>704.52409710567576</c:v>
                </c:pt>
                <c:pt idx="2145">
                  <c:v>702.91826147418601</c:v>
                </c:pt>
                <c:pt idx="2146">
                  <c:v>704.85887107830627</c:v>
                </c:pt>
                <c:pt idx="2147">
                  <c:v>704.1131435243426</c:v>
                </c:pt>
                <c:pt idx="2148">
                  <c:v>701.8507714180289</c:v>
                </c:pt>
                <c:pt idx="2149">
                  <c:v>702.33971217852218</c:v>
                </c:pt>
                <c:pt idx="2150">
                  <c:v>703.20737425070388</c:v>
                </c:pt>
                <c:pt idx="2151">
                  <c:v>703.45743175428493</c:v>
                </c:pt>
                <c:pt idx="2152">
                  <c:v>702.66335274856669</c:v>
                </c:pt>
                <c:pt idx="2153">
                  <c:v>704.09050956945998</c:v>
                </c:pt>
                <c:pt idx="2154">
                  <c:v>703.08613437991721</c:v>
                </c:pt>
                <c:pt idx="2155">
                  <c:v>702.9143942801295</c:v>
                </c:pt>
                <c:pt idx="2156">
                  <c:v>701.84544094484431</c:v>
                </c:pt>
                <c:pt idx="2157">
                  <c:v>701.45673509519679</c:v>
                </c:pt>
                <c:pt idx="2158">
                  <c:v>699.76709849219901</c:v>
                </c:pt>
                <c:pt idx="2159">
                  <c:v>698.83580834251029</c:v>
                </c:pt>
                <c:pt idx="2160">
                  <c:v>700.50634214859588</c:v>
                </c:pt>
                <c:pt idx="2161">
                  <c:v>699.53873544018847</c:v>
                </c:pt>
                <c:pt idx="2162">
                  <c:v>699.04139744322879</c:v>
                </c:pt>
                <c:pt idx="2163">
                  <c:v>698.48225206714255</c:v>
                </c:pt>
                <c:pt idx="2164">
                  <c:v>698.12393925171477</c:v>
                </c:pt>
                <c:pt idx="2165">
                  <c:v>697.56515722554309</c:v>
                </c:pt>
                <c:pt idx="2166">
                  <c:v>697.92184115033729</c:v>
                </c:pt>
                <c:pt idx="2167">
                  <c:v>697.57859106660021</c:v>
                </c:pt>
                <c:pt idx="2168">
                  <c:v>700.61436103768779</c:v>
                </c:pt>
                <c:pt idx="2169">
                  <c:v>701.25736165344847</c:v>
                </c:pt>
                <c:pt idx="2170">
                  <c:v>701.57836151421202</c:v>
                </c:pt>
                <c:pt idx="2171">
                  <c:v>699.44886879921091</c:v>
                </c:pt>
                <c:pt idx="2172">
                  <c:v>699.962936151029</c:v>
                </c:pt>
                <c:pt idx="2173">
                  <c:v>698.25651859045161</c:v>
                </c:pt>
                <c:pt idx="2174">
                  <c:v>698.40052320361269</c:v>
                </c:pt>
                <c:pt idx="2175">
                  <c:v>698.41327004060281</c:v>
                </c:pt>
                <c:pt idx="2176">
                  <c:v>697.35081441626085</c:v>
                </c:pt>
                <c:pt idx="2177">
                  <c:v>698.75343513414396</c:v>
                </c:pt>
                <c:pt idx="2178">
                  <c:v>697.88490483276678</c:v>
                </c:pt>
                <c:pt idx="2179">
                  <c:v>696.9876969765885</c:v>
                </c:pt>
                <c:pt idx="2180">
                  <c:v>696.47378574423624</c:v>
                </c:pt>
                <c:pt idx="2181">
                  <c:v>695.55123727135492</c:v>
                </c:pt>
                <c:pt idx="2182">
                  <c:v>696.27924884967638</c:v>
                </c:pt>
                <c:pt idx="2183">
                  <c:v>698.32080534212423</c:v>
                </c:pt>
                <c:pt idx="2184">
                  <c:v>696.74886031560732</c:v>
                </c:pt>
                <c:pt idx="2185">
                  <c:v>697.86014668755365</c:v>
                </c:pt>
                <c:pt idx="2186">
                  <c:v>698.26690465323759</c:v>
                </c:pt>
                <c:pt idx="2187">
                  <c:v>697.47732272856069</c:v>
                </c:pt>
                <c:pt idx="2188">
                  <c:v>697.73449324462695</c:v>
                </c:pt>
                <c:pt idx="2189">
                  <c:v>696.29077878985686</c:v>
                </c:pt>
                <c:pt idx="2190">
                  <c:v>696.54210701976103</c:v>
                </c:pt>
                <c:pt idx="2191">
                  <c:v>697.85464908573908</c:v>
                </c:pt>
                <c:pt idx="2192">
                  <c:v>697.21189976129813</c:v>
                </c:pt>
                <c:pt idx="2193">
                  <c:v>697.80171065237505</c:v>
                </c:pt>
                <c:pt idx="2194">
                  <c:v>697.13814260270578</c:v>
                </c:pt>
                <c:pt idx="2195">
                  <c:v>699.67967257108671</c:v>
                </c:pt>
                <c:pt idx="2196">
                  <c:v>701.28953431751711</c:v>
                </c:pt>
                <c:pt idx="2197">
                  <c:v>700.47888730671389</c:v>
                </c:pt>
                <c:pt idx="2198">
                  <c:v>700.56288431789858</c:v>
                </c:pt>
                <c:pt idx="2199">
                  <c:v>699.82023975458128</c:v>
                </c:pt>
                <c:pt idx="2200">
                  <c:v>701.07593690063936</c:v>
                </c:pt>
                <c:pt idx="2201">
                  <c:v>700.78127633240206</c:v>
                </c:pt>
                <c:pt idx="2202">
                  <c:v>700.90028010513765</c:v>
                </c:pt>
                <c:pt idx="2203">
                  <c:v>699.72239075806124</c:v>
                </c:pt>
                <c:pt idx="2204">
                  <c:v>699.82148307766897</c:v>
                </c:pt>
                <c:pt idx="2205">
                  <c:v>701.36790055241568</c:v>
                </c:pt>
                <c:pt idx="2206">
                  <c:v>702.61364054884893</c:v>
                </c:pt>
                <c:pt idx="2207">
                  <c:v>699.88179227914793</c:v>
                </c:pt>
                <c:pt idx="2208">
                  <c:v>701.09533730354292</c:v>
                </c:pt>
                <c:pt idx="2209">
                  <c:v>701.09218405392153</c:v>
                </c:pt>
                <c:pt idx="2210">
                  <c:v>701.28470303323252</c:v>
                </c:pt>
                <c:pt idx="2211">
                  <c:v>700.11856101658327</c:v>
                </c:pt>
                <c:pt idx="2212">
                  <c:v>700.9658533504246</c:v>
                </c:pt>
                <c:pt idx="2213">
                  <c:v>700.67514835503084</c:v>
                </c:pt>
                <c:pt idx="2214">
                  <c:v>699.82449777629358</c:v>
                </c:pt>
                <c:pt idx="2215">
                  <c:v>700.28371812608225</c:v>
                </c:pt>
                <c:pt idx="2216">
                  <c:v>697.21589138936383</c:v>
                </c:pt>
                <c:pt idx="2217">
                  <c:v>697.9003245515762</c:v>
                </c:pt>
                <c:pt idx="2218">
                  <c:v>697.73206299375875</c:v>
                </c:pt>
                <c:pt idx="2219">
                  <c:v>699.25353821944577</c:v>
                </c:pt>
                <c:pt idx="2220">
                  <c:v>697.52234101127965</c:v>
                </c:pt>
                <c:pt idx="2221">
                  <c:v>700.81245711278302</c:v>
                </c:pt>
                <c:pt idx="2222">
                  <c:v>698.94611292909963</c:v>
                </c:pt>
                <c:pt idx="2223">
                  <c:v>700.22358701955659</c:v>
                </c:pt>
                <c:pt idx="2224">
                  <c:v>700.32462996076924</c:v>
                </c:pt>
                <c:pt idx="2225">
                  <c:v>701.43422433566434</c:v>
                </c:pt>
                <c:pt idx="2226">
                  <c:v>698.93676468562467</c:v>
                </c:pt>
                <c:pt idx="2227">
                  <c:v>700.60468819569928</c:v>
                </c:pt>
                <c:pt idx="2228">
                  <c:v>701.63652279805524</c:v>
                </c:pt>
                <c:pt idx="2229">
                  <c:v>699.92719402741773</c:v>
                </c:pt>
                <c:pt idx="2230">
                  <c:v>702.46127122473104</c:v>
                </c:pt>
                <c:pt idx="2231">
                  <c:v>701.266890911573</c:v>
                </c:pt>
                <c:pt idx="2232">
                  <c:v>701.81734349038584</c:v>
                </c:pt>
                <c:pt idx="2233">
                  <c:v>697.92040673103315</c:v>
                </c:pt>
                <c:pt idx="2234">
                  <c:v>701.95893968846781</c:v>
                </c:pt>
                <c:pt idx="2235">
                  <c:v>700.32235907223208</c:v>
                </c:pt>
                <c:pt idx="2236">
                  <c:v>701.61438672449572</c:v>
                </c:pt>
                <c:pt idx="2237">
                  <c:v>696.28983159568293</c:v>
                </c:pt>
                <c:pt idx="2238">
                  <c:v>694.8222355714081</c:v>
                </c:pt>
                <c:pt idx="2239">
                  <c:v>696.27723734285814</c:v>
                </c:pt>
                <c:pt idx="2240">
                  <c:v>697.24838020112497</c:v>
                </c:pt>
                <c:pt idx="2241">
                  <c:v>694.54738897290213</c:v>
                </c:pt>
                <c:pt idx="2242">
                  <c:v>694.08658437635881</c:v>
                </c:pt>
                <c:pt idx="2243">
                  <c:v>694.07858745958788</c:v>
                </c:pt>
                <c:pt idx="2244">
                  <c:v>694.80766897108538</c:v>
                </c:pt>
                <c:pt idx="2245">
                  <c:v>695.56474802103025</c:v>
                </c:pt>
                <c:pt idx="2246">
                  <c:v>694.63666151669008</c:v>
                </c:pt>
                <c:pt idx="2247">
                  <c:v>695.28432177212221</c:v>
                </c:pt>
                <c:pt idx="2248">
                  <c:v>694.88660526480658</c:v>
                </c:pt>
                <c:pt idx="2249">
                  <c:v>695.45664000716192</c:v>
                </c:pt>
                <c:pt idx="2250">
                  <c:v>694.46842175927145</c:v>
                </c:pt>
                <c:pt idx="2251">
                  <c:v>695.93453592267019</c:v>
                </c:pt>
                <c:pt idx="2252">
                  <c:v>695.30237287487967</c:v>
                </c:pt>
                <c:pt idx="2253">
                  <c:v>693.28524862434847</c:v>
                </c:pt>
                <c:pt idx="2254">
                  <c:v>694.37028733100874</c:v>
                </c:pt>
                <c:pt idx="2255">
                  <c:v>694.40675772931559</c:v>
                </c:pt>
                <c:pt idx="2256">
                  <c:v>694.36885293033106</c:v>
                </c:pt>
                <c:pt idx="2257">
                  <c:v>693.53249918129427</c:v>
                </c:pt>
                <c:pt idx="2258">
                  <c:v>696.85042247381193</c:v>
                </c:pt>
                <c:pt idx="2259">
                  <c:v>695.89239485766871</c:v>
                </c:pt>
                <c:pt idx="2260">
                  <c:v>694.84964911099655</c:v>
                </c:pt>
                <c:pt idx="2261">
                  <c:v>694.29873112421615</c:v>
                </c:pt>
                <c:pt idx="2262">
                  <c:v>694.65373226087672</c:v>
                </c:pt>
                <c:pt idx="2263">
                  <c:v>696.64685729723556</c:v>
                </c:pt>
                <c:pt idx="2264">
                  <c:v>697.15612441878898</c:v>
                </c:pt>
                <c:pt idx="2265">
                  <c:v>695.75137201529128</c:v>
                </c:pt>
                <c:pt idx="2266">
                  <c:v>691.28033573012931</c:v>
                </c:pt>
                <c:pt idx="2267">
                  <c:v>691.61691076140983</c:v>
                </c:pt>
                <c:pt idx="2268">
                  <c:v>689.98474051635844</c:v>
                </c:pt>
                <c:pt idx="2269">
                  <c:v>689.19008714538199</c:v>
                </c:pt>
                <c:pt idx="2270">
                  <c:v>689.69260022621734</c:v>
                </c:pt>
                <c:pt idx="2271">
                  <c:v>690.73004296999557</c:v>
                </c:pt>
                <c:pt idx="2272">
                  <c:v>689.05203962903602</c:v>
                </c:pt>
                <c:pt idx="2273">
                  <c:v>695.2139186916886</c:v>
                </c:pt>
                <c:pt idx="2274">
                  <c:v>694.47746293824298</c:v>
                </c:pt>
                <c:pt idx="2275">
                  <c:v>694.55032829027755</c:v>
                </c:pt>
                <c:pt idx="2276">
                  <c:v>692.68180636149032</c:v>
                </c:pt>
                <c:pt idx="2277">
                  <c:v>695.07114786487205</c:v>
                </c:pt>
                <c:pt idx="2278">
                  <c:v>693.42275761645419</c:v>
                </c:pt>
                <c:pt idx="2279">
                  <c:v>694.47133745830638</c:v>
                </c:pt>
                <c:pt idx="2280">
                  <c:v>691.76815382223708</c:v>
                </c:pt>
                <c:pt idx="2281">
                  <c:v>695.09416136723144</c:v>
                </c:pt>
                <c:pt idx="2282">
                  <c:v>692.20924369078261</c:v>
                </c:pt>
                <c:pt idx="2283">
                  <c:v>693.44741356950385</c:v>
                </c:pt>
                <c:pt idx="2284">
                  <c:v>692.38511433284862</c:v>
                </c:pt>
                <c:pt idx="2285">
                  <c:v>692.09448831360919</c:v>
                </c:pt>
                <c:pt idx="2286">
                  <c:v>692.95240568202121</c:v>
                </c:pt>
                <c:pt idx="2287">
                  <c:v>692.84943113681061</c:v>
                </c:pt>
                <c:pt idx="2288">
                  <c:v>692.25784052368385</c:v>
                </c:pt>
                <c:pt idx="2289">
                  <c:v>692.84707909282429</c:v>
                </c:pt>
                <c:pt idx="2290">
                  <c:v>693.37554662879688</c:v>
                </c:pt>
                <c:pt idx="2291">
                  <c:v>694.0853949731229</c:v>
                </c:pt>
                <c:pt idx="2292">
                  <c:v>693.08419925924522</c:v>
                </c:pt>
                <c:pt idx="2293">
                  <c:v>695.32718555089218</c:v>
                </c:pt>
                <c:pt idx="2294">
                  <c:v>693.19630859252197</c:v>
                </c:pt>
                <c:pt idx="2295">
                  <c:v>694.37426319178326</c:v>
                </c:pt>
                <c:pt idx="2296">
                  <c:v>694.81021296437962</c:v>
                </c:pt>
                <c:pt idx="2297">
                  <c:v>692.84685059841854</c:v>
                </c:pt>
                <c:pt idx="2298">
                  <c:v>692.57810986992104</c:v>
                </c:pt>
                <c:pt idx="2299">
                  <c:v>693.65243632551415</c:v>
                </c:pt>
                <c:pt idx="2300">
                  <c:v>693.17574652489407</c:v>
                </c:pt>
                <c:pt idx="2301">
                  <c:v>691.78048486467583</c:v>
                </c:pt>
                <c:pt idx="2302">
                  <c:v>692.39978734608871</c:v>
                </c:pt>
                <c:pt idx="2303">
                  <c:v>693.46548075433952</c:v>
                </c:pt>
                <c:pt idx="2304">
                  <c:v>695.0102008527158</c:v>
                </c:pt>
                <c:pt idx="2305">
                  <c:v>692.8450686728595</c:v>
                </c:pt>
                <c:pt idx="2306">
                  <c:v>693.49251447077972</c:v>
                </c:pt>
                <c:pt idx="2307">
                  <c:v>693.57298081573231</c:v>
                </c:pt>
                <c:pt idx="2308">
                  <c:v>693.75124906953556</c:v>
                </c:pt>
                <c:pt idx="2309">
                  <c:v>694.71411173995716</c:v>
                </c:pt>
                <c:pt idx="2310">
                  <c:v>694.73686398025734</c:v>
                </c:pt>
                <c:pt idx="2311">
                  <c:v>693.95312164183838</c:v>
                </c:pt>
                <c:pt idx="2312">
                  <c:v>694.32466565650088</c:v>
                </c:pt>
                <c:pt idx="2313">
                  <c:v>693.79550842400772</c:v>
                </c:pt>
                <c:pt idx="2314">
                  <c:v>693.56548717077953</c:v>
                </c:pt>
                <c:pt idx="2315">
                  <c:v>692.7496179437278</c:v>
                </c:pt>
                <c:pt idx="2316">
                  <c:v>691.87169411238415</c:v>
                </c:pt>
                <c:pt idx="2317">
                  <c:v>690.55133950170261</c:v>
                </c:pt>
                <c:pt idx="2318">
                  <c:v>692.37851894106848</c:v>
                </c:pt>
                <c:pt idx="2319">
                  <c:v>692.71733974125368</c:v>
                </c:pt>
                <c:pt idx="2320">
                  <c:v>691.10146288033707</c:v>
                </c:pt>
                <c:pt idx="2321">
                  <c:v>687.07225094195587</c:v>
                </c:pt>
                <c:pt idx="2322">
                  <c:v>687.73832624610645</c:v>
                </c:pt>
                <c:pt idx="2323">
                  <c:v>687.94886461850388</c:v>
                </c:pt>
                <c:pt idx="2324">
                  <c:v>687.89786533471329</c:v>
                </c:pt>
                <c:pt idx="2325">
                  <c:v>688.45275301691277</c:v>
                </c:pt>
                <c:pt idx="2326">
                  <c:v>686.32655298169834</c:v>
                </c:pt>
                <c:pt idx="2327">
                  <c:v>686.73197613116486</c:v>
                </c:pt>
                <c:pt idx="2328">
                  <c:v>687.01938174124939</c:v>
                </c:pt>
                <c:pt idx="2329">
                  <c:v>685.81829608436806</c:v>
                </c:pt>
                <c:pt idx="2330">
                  <c:v>684.63233053144199</c:v>
                </c:pt>
                <c:pt idx="2331">
                  <c:v>687.56948476489765</c:v>
                </c:pt>
                <c:pt idx="2332">
                  <c:v>687.53538494762165</c:v>
                </c:pt>
                <c:pt idx="2333">
                  <c:v>686.11693697627766</c:v>
                </c:pt>
                <c:pt idx="2334">
                  <c:v>688.88924592193348</c:v>
                </c:pt>
                <c:pt idx="2335">
                  <c:v>687.13755266573412</c:v>
                </c:pt>
                <c:pt idx="2336">
                  <c:v>686.87507453393323</c:v>
                </c:pt>
                <c:pt idx="2337">
                  <c:v>685.15967981349809</c:v>
                </c:pt>
                <c:pt idx="2338">
                  <c:v>685.68768195640428</c:v>
                </c:pt>
                <c:pt idx="2339">
                  <c:v>684.34458391398789</c:v>
                </c:pt>
                <c:pt idx="2340">
                  <c:v>686.21758337349297</c:v>
                </c:pt>
                <c:pt idx="2341">
                  <c:v>684.13229137689473</c:v>
                </c:pt>
                <c:pt idx="2342">
                  <c:v>684.54394926161171</c:v>
                </c:pt>
                <c:pt idx="2343">
                  <c:v>677.5474446661085</c:v>
                </c:pt>
                <c:pt idx="2344">
                  <c:v>677.42691650458278</c:v>
                </c:pt>
                <c:pt idx="2345">
                  <c:v>686.27822035022677</c:v>
                </c:pt>
                <c:pt idx="2346">
                  <c:v>686.27822035022677</c:v>
                </c:pt>
                <c:pt idx="2347">
                  <c:v>684.2963258757502</c:v>
                </c:pt>
                <c:pt idx="2348">
                  <c:v>686.03355274938644</c:v>
                </c:pt>
                <c:pt idx="2349">
                  <c:v>684.52971577488483</c:v>
                </c:pt>
                <c:pt idx="2350">
                  <c:v>684.02251177870335</c:v>
                </c:pt>
                <c:pt idx="2351">
                  <c:v>684.62659180008473</c:v>
                </c:pt>
                <c:pt idx="2352">
                  <c:v>685.938162593475</c:v>
                </c:pt>
                <c:pt idx="2353">
                  <c:v>684.5159368946463</c:v>
                </c:pt>
                <c:pt idx="2354">
                  <c:v>684.21456985019745</c:v>
                </c:pt>
                <c:pt idx="2355">
                  <c:v>685.66146401905121</c:v>
                </c:pt>
                <c:pt idx="2356">
                  <c:v>684.81092582487167</c:v>
                </c:pt>
                <c:pt idx="2357">
                  <c:v>685.76978210949005</c:v>
                </c:pt>
                <c:pt idx="2358">
                  <c:v>685.38442180894913</c:v>
                </c:pt>
                <c:pt idx="2359">
                  <c:v>686.58960352682175</c:v>
                </c:pt>
                <c:pt idx="2360">
                  <c:v>685.32644457959236</c:v>
                </c:pt>
                <c:pt idx="2361">
                  <c:v>685.34464046203198</c:v>
                </c:pt>
                <c:pt idx="2362">
                  <c:v>685.56004008494915</c:v>
                </c:pt>
                <c:pt idx="2363">
                  <c:v>683.73039135181011</c:v>
                </c:pt>
                <c:pt idx="2364">
                  <c:v>683.18108633004726</c:v>
                </c:pt>
                <c:pt idx="2365">
                  <c:v>684.81052100502552</c:v>
                </c:pt>
                <c:pt idx="2366">
                  <c:v>683.61658233248295</c:v>
                </c:pt>
                <c:pt idx="2367">
                  <c:v>683.49320928596558</c:v>
                </c:pt>
                <c:pt idx="2368">
                  <c:v>682.05061517499985</c:v>
                </c:pt>
                <c:pt idx="2369">
                  <c:v>682.05961072289051</c:v>
                </c:pt>
                <c:pt idx="2370">
                  <c:v>681.87826119207443</c:v>
                </c:pt>
                <c:pt idx="2371">
                  <c:v>679.93160939060749</c:v>
                </c:pt>
                <c:pt idx="2372">
                  <c:v>679.68206326507629</c:v>
                </c:pt>
                <c:pt idx="2373">
                  <c:v>678.21216486238541</c:v>
                </c:pt>
                <c:pt idx="2374">
                  <c:v>677.14231748723091</c:v>
                </c:pt>
                <c:pt idx="2375">
                  <c:v>676.88252174884678</c:v>
                </c:pt>
                <c:pt idx="2376">
                  <c:v>677.34696034931244</c:v>
                </c:pt>
                <c:pt idx="2377">
                  <c:v>676.41451480828823</c:v>
                </c:pt>
                <c:pt idx="2378">
                  <c:v>678.74493881904186</c:v>
                </c:pt>
                <c:pt idx="2379">
                  <c:v>678.73208884738983</c:v>
                </c:pt>
                <c:pt idx="2380">
                  <c:v>677.95231978439392</c:v>
                </c:pt>
                <c:pt idx="2381">
                  <c:v>677.08499198996128</c:v>
                </c:pt>
                <c:pt idx="2382">
                  <c:v>678.78871294700207</c:v>
                </c:pt>
                <c:pt idx="2383">
                  <c:v>675.5802442564875</c:v>
                </c:pt>
                <c:pt idx="2384">
                  <c:v>676.60534663342537</c:v>
                </c:pt>
                <c:pt idx="2385">
                  <c:v>676.56326714002194</c:v>
                </c:pt>
                <c:pt idx="2386">
                  <c:v>678.70556332015099</c:v>
                </c:pt>
                <c:pt idx="2387">
                  <c:v>676.47689980112614</c:v>
                </c:pt>
                <c:pt idx="2388">
                  <c:v>677.17764593504967</c:v>
                </c:pt>
                <c:pt idx="2389">
                  <c:v>677.25771422528328</c:v>
                </c:pt>
                <c:pt idx="2390">
                  <c:v>678.91574598692955</c:v>
                </c:pt>
                <c:pt idx="2391">
                  <c:v>675.94029825397433</c:v>
                </c:pt>
                <c:pt idx="2392">
                  <c:v>676.87849357195796</c:v>
                </c:pt>
                <c:pt idx="2393">
                  <c:v>675.6184386707157</c:v>
                </c:pt>
                <c:pt idx="2394">
                  <c:v>671.46462588973941</c:v>
                </c:pt>
                <c:pt idx="2395">
                  <c:v>673.31595478423537</c:v>
                </c:pt>
                <c:pt idx="2396">
                  <c:v>671.69693013497294</c:v>
                </c:pt>
                <c:pt idx="2397">
                  <c:v>672.59875617392959</c:v>
                </c:pt>
                <c:pt idx="2398">
                  <c:v>671.92723937921824</c:v>
                </c:pt>
                <c:pt idx="2399">
                  <c:v>673.36341472559275</c:v>
                </c:pt>
                <c:pt idx="2400">
                  <c:v>671.82282047562899</c:v>
                </c:pt>
                <c:pt idx="2401">
                  <c:v>671.37840475731196</c:v>
                </c:pt>
                <c:pt idx="2402">
                  <c:v>670.81656510227026</c:v>
                </c:pt>
                <c:pt idx="2403">
                  <c:v>671.65874562256636</c:v>
                </c:pt>
                <c:pt idx="2404">
                  <c:v>670.86885895424189</c:v>
                </c:pt>
                <c:pt idx="2405">
                  <c:v>670.92889436178507</c:v>
                </c:pt>
                <c:pt idx="2406">
                  <c:v>669.72010140710177</c:v>
                </c:pt>
                <c:pt idx="2407">
                  <c:v>672.12319981150927</c:v>
                </c:pt>
                <c:pt idx="2408">
                  <c:v>671.16730289750399</c:v>
                </c:pt>
                <c:pt idx="2409">
                  <c:v>673.0844400733024</c:v>
                </c:pt>
                <c:pt idx="2410">
                  <c:v>676.52454496019186</c:v>
                </c:pt>
                <c:pt idx="2411">
                  <c:v>673.33354855172934</c:v>
                </c:pt>
                <c:pt idx="2412">
                  <c:v>676.5522264897138</c:v>
                </c:pt>
                <c:pt idx="2413">
                  <c:v>677.18230429880919</c:v>
                </c:pt>
                <c:pt idx="2414">
                  <c:v>675.27051404707731</c:v>
                </c:pt>
                <c:pt idx="2415">
                  <c:v>674.75106569223703</c:v>
                </c:pt>
                <c:pt idx="2416">
                  <c:v>676.10607264035048</c:v>
                </c:pt>
                <c:pt idx="2417">
                  <c:v>675.8108445613891</c:v>
                </c:pt>
                <c:pt idx="2418">
                  <c:v>675.59009199433626</c:v>
                </c:pt>
                <c:pt idx="2419">
                  <c:v>672.57175526612104</c:v>
                </c:pt>
                <c:pt idx="2420">
                  <c:v>672.49579054706396</c:v>
                </c:pt>
                <c:pt idx="2421">
                  <c:v>674.11508711271586</c:v>
                </c:pt>
                <c:pt idx="2422">
                  <c:v>672.26606713824572</c:v>
                </c:pt>
                <c:pt idx="2423">
                  <c:v>673.69658792608084</c:v>
                </c:pt>
                <c:pt idx="2424">
                  <c:v>673.36206377141775</c:v>
                </c:pt>
                <c:pt idx="2425">
                  <c:v>674.21199998848738</c:v>
                </c:pt>
                <c:pt idx="2426">
                  <c:v>673.02399755113424</c:v>
                </c:pt>
                <c:pt idx="2427">
                  <c:v>674.23855653994383</c:v>
                </c:pt>
                <c:pt idx="2428">
                  <c:v>672.16372112028898</c:v>
                </c:pt>
                <c:pt idx="2429">
                  <c:v>672.7092943101436</c:v>
                </c:pt>
                <c:pt idx="2430">
                  <c:v>672.06280847482981</c:v>
                </c:pt>
                <c:pt idx="2431">
                  <c:v>672.08267802589239</c:v>
                </c:pt>
                <c:pt idx="2432">
                  <c:v>671.8079460918218</c:v>
                </c:pt>
                <c:pt idx="2433">
                  <c:v>671.15032886557879</c:v>
                </c:pt>
                <c:pt idx="2434">
                  <c:v>671.96893162124456</c:v>
                </c:pt>
                <c:pt idx="2435">
                  <c:v>671.25514478080572</c:v>
                </c:pt>
                <c:pt idx="2436">
                  <c:v>672.58790729039015</c:v>
                </c:pt>
                <c:pt idx="2437">
                  <c:v>671.45902560122909</c:v>
                </c:pt>
                <c:pt idx="2438">
                  <c:v>669.25104061730804</c:v>
                </c:pt>
                <c:pt idx="2439">
                  <c:v>671.98294995196761</c:v>
                </c:pt>
                <c:pt idx="2440">
                  <c:v>671.41649345525207</c:v>
                </c:pt>
                <c:pt idx="2441">
                  <c:v>670.11679717369975</c:v>
                </c:pt>
                <c:pt idx="2442">
                  <c:v>671.60968969233932</c:v>
                </c:pt>
                <c:pt idx="2443">
                  <c:v>671.1366810596794</c:v>
                </c:pt>
                <c:pt idx="2444">
                  <c:v>671.49044736691417</c:v>
                </c:pt>
                <c:pt idx="2445">
                  <c:v>669.42661551602782</c:v>
                </c:pt>
                <c:pt idx="2446">
                  <c:v>671.6054150856346</c:v>
                </c:pt>
                <c:pt idx="2447">
                  <c:v>670.15420881875457</c:v>
                </c:pt>
                <c:pt idx="2448">
                  <c:v>668.68634885021152</c:v>
                </c:pt>
                <c:pt idx="2449">
                  <c:v>669.80485391088428</c:v>
                </c:pt>
                <c:pt idx="2450">
                  <c:v>669.79550347693862</c:v>
                </c:pt>
                <c:pt idx="2451">
                  <c:v>671.36694150634708</c:v>
                </c:pt>
                <c:pt idx="2452">
                  <c:v>669.82194309898318</c:v>
                </c:pt>
                <c:pt idx="2453">
                  <c:v>669.57772416838111</c:v>
                </c:pt>
                <c:pt idx="2454">
                  <c:v>671.7741448677391</c:v>
                </c:pt>
                <c:pt idx="2455">
                  <c:v>669.69759894379081</c:v>
                </c:pt>
                <c:pt idx="2456">
                  <c:v>670.55559548207225</c:v>
                </c:pt>
                <c:pt idx="2457">
                  <c:v>671.35133483477534</c:v>
                </c:pt>
                <c:pt idx="2458">
                  <c:v>668.38696000941695</c:v>
                </c:pt>
                <c:pt idx="2459">
                  <c:v>668.79132346280517</c:v>
                </c:pt>
                <c:pt idx="2460">
                  <c:v>669.77915295430125</c:v>
                </c:pt>
                <c:pt idx="2461">
                  <c:v>672.62215704687537</c:v>
                </c:pt>
                <c:pt idx="2462">
                  <c:v>670.41973268457355</c:v>
                </c:pt>
                <c:pt idx="2463">
                  <c:v>671.35840257473888</c:v>
                </c:pt>
                <c:pt idx="2464">
                  <c:v>670.31348197076136</c:v>
                </c:pt>
                <c:pt idx="2465">
                  <c:v>670.62506689045244</c:v>
                </c:pt>
                <c:pt idx="2466">
                  <c:v>668.99876490149313</c:v>
                </c:pt>
                <c:pt idx="2467">
                  <c:v>669.44841606828982</c:v>
                </c:pt>
                <c:pt idx="2468">
                  <c:v>666.93497155520731</c:v>
                </c:pt>
                <c:pt idx="2469">
                  <c:v>661.05285420182759</c:v>
                </c:pt>
                <c:pt idx="2470">
                  <c:v>660.53256007197911</c:v>
                </c:pt>
                <c:pt idx="2471">
                  <c:v>659.56563726726586</c:v>
                </c:pt>
                <c:pt idx="2472">
                  <c:v>658.99844550255352</c:v>
                </c:pt>
                <c:pt idx="2473">
                  <c:v>664.3843194461208</c:v>
                </c:pt>
                <c:pt idx="2474">
                  <c:v>662.70089701477104</c:v>
                </c:pt>
                <c:pt idx="2475">
                  <c:v>661.43555033865982</c:v>
                </c:pt>
                <c:pt idx="2476">
                  <c:v>660.79523178103977</c:v>
                </c:pt>
                <c:pt idx="2477">
                  <c:v>661.3548862552982</c:v>
                </c:pt>
                <c:pt idx="2478">
                  <c:v>661.04292837444359</c:v>
                </c:pt>
                <c:pt idx="2479">
                  <c:v>663.29020491901451</c:v>
                </c:pt>
                <c:pt idx="2480">
                  <c:v>663.26375263098294</c:v>
                </c:pt>
                <c:pt idx="2481">
                  <c:v>662.69416802290493</c:v>
                </c:pt>
                <c:pt idx="2482">
                  <c:v>664.18839900854641</c:v>
                </c:pt>
                <c:pt idx="2483">
                  <c:v>663.90828152659947</c:v>
                </c:pt>
                <c:pt idx="2484">
                  <c:v>667.02750934574419</c:v>
                </c:pt>
                <c:pt idx="2485">
                  <c:v>659.59001666221434</c:v>
                </c:pt>
                <c:pt idx="2486">
                  <c:v>660.45378971013838</c:v>
                </c:pt>
                <c:pt idx="2487">
                  <c:v>659.57515832695776</c:v>
                </c:pt>
                <c:pt idx="2488">
                  <c:v>657.24755558285528</c:v>
                </c:pt>
                <c:pt idx="2489">
                  <c:v>656.93857584807688</c:v>
                </c:pt>
                <c:pt idx="2490">
                  <c:v>657.65683913144881</c:v>
                </c:pt>
                <c:pt idx="2491">
                  <c:v>657.12877055916601</c:v>
                </c:pt>
                <c:pt idx="2492">
                  <c:v>657.41168610665613</c:v>
                </c:pt>
                <c:pt idx="2493">
                  <c:v>656.94301186415964</c:v>
                </c:pt>
                <c:pt idx="2494">
                  <c:v>658.90850293550307</c:v>
                </c:pt>
                <c:pt idx="2495">
                  <c:v>658.41072501156145</c:v>
                </c:pt>
                <c:pt idx="2496">
                  <c:v>658.3720867625218</c:v>
                </c:pt>
                <c:pt idx="2497">
                  <c:v>658.03110201570803</c:v>
                </c:pt>
                <c:pt idx="2498">
                  <c:v>657.23453262362295</c:v>
                </c:pt>
                <c:pt idx="2499">
                  <c:v>658.46534986707979</c:v>
                </c:pt>
                <c:pt idx="2500">
                  <c:v>663.25288490865046</c:v>
                </c:pt>
                <c:pt idx="2501">
                  <c:v>662.47121256503874</c:v>
                </c:pt>
                <c:pt idx="2502">
                  <c:v>663.07063229296023</c:v>
                </c:pt>
                <c:pt idx="2503">
                  <c:v>662.01190143365079</c:v>
                </c:pt>
                <c:pt idx="2504">
                  <c:v>662.13453840750867</c:v>
                </c:pt>
                <c:pt idx="2505">
                  <c:v>661.96214058536702</c:v>
                </c:pt>
                <c:pt idx="2506">
                  <c:v>662.02356782097036</c:v>
                </c:pt>
                <c:pt idx="2507">
                  <c:v>660.23833611149007</c:v>
                </c:pt>
                <c:pt idx="2508">
                  <c:v>655.74624862598853</c:v>
                </c:pt>
                <c:pt idx="2509">
                  <c:v>655.31391989516692</c:v>
                </c:pt>
                <c:pt idx="2510">
                  <c:v>656.16091836320834</c:v>
                </c:pt>
                <c:pt idx="2511">
                  <c:v>654.59836337792353</c:v>
                </c:pt>
                <c:pt idx="2512">
                  <c:v>655.74717906939463</c:v>
                </c:pt>
                <c:pt idx="2513">
                  <c:v>656.0724383674808</c:v>
                </c:pt>
                <c:pt idx="2514">
                  <c:v>656.57113757061438</c:v>
                </c:pt>
                <c:pt idx="2515">
                  <c:v>656.02924629377799</c:v>
                </c:pt>
                <c:pt idx="2516">
                  <c:v>654.67582621502356</c:v>
                </c:pt>
                <c:pt idx="2517">
                  <c:v>654.373382889504</c:v>
                </c:pt>
                <c:pt idx="2518">
                  <c:v>655.2985847376533</c:v>
                </c:pt>
                <c:pt idx="2519">
                  <c:v>654.55401787983851</c:v>
                </c:pt>
                <c:pt idx="2520">
                  <c:v>653.92902436184363</c:v>
                </c:pt>
                <c:pt idx="2521">
                  <c:v>653.53136425542311</c:v>
                </c:pt>
                <c:pt idx="2522">
                  <c:v>654.82158988046126</c:v>
                </c:pt>
                <c:pt idx="2523">
                  <c:v>655.78476328479724</c:v>
                </c:pt>
                <c:pt idx="2524">
                  <c:v>654.75660950767474</c:v>
                </c:pt>
                <c:pt idx="2525">
                  <c:v>650.82828141080813</c:v>
                </c:pt>
                <c:pt idx="2526">
                  <c:v>648.97118737625556</c:v>
                </c:pt>
                <c:pt idx="2527">
                  <c:v>649.94022380637603</c:v>
                </c:pt>
                <c:pt idx="2528">
                  <c:v>649.74316843676047</c:v>
                </c:pt>
                <c:pt idx="2529">
                  <c:v>650.49535443710761</c:v>
                </c:pt>
                <c:pt idx="2530">
                  <c:v>649.19786926435904</c:v>
                </c:pt>
                <c:pt idx="2531">
                  <c:v>650.03145202326255</c:v>
                </c:pt>
                <c:pt idx="2532">
                  <c:v>649.78053095268683</c:v>
                </c:pt>
                <c:pt idx="2533">
                  <c:v>649.01538302826361</c:v>
                </c:pt>
                <c:pt idx="2534">
                  <c:v>649.10585857259707</c:v>
                </c:pt>
                <c:pt idx="2535">
                  <c:v>650.27130513715224</c:v>
                </c:pt>
                <c:pt idx="2536">
                  <c:v>650.87972975599246</c:v>
                </c:pt>
                <c:pt idx="2537">
                  <c:v>652.15742545651869</c:v>
                </c:pt>
                <c:pt idx="2538">
                  <c:v>652.53154365050273</c:v>
                </c:pt>
                <c:pt idx="2539">
                  <c:v>652.0911143951364</c:v>
                </c:pt>
                <c:pt idx="2540">
                  <c:v>651.11819427537398</c:v>
                </c:pt>
                <c:pt idx="2541">
                  <c:v>652.91395577120261</c:v>
                </c:pt>
                <c:pt idx="2542">
                  <c:v>652.49834518956618</c:v>
                </c:pt>
                <c:pt idx="2543">
                  <c:v>653.04386244046168</c:v>
                </c:pt>
                <c:pt idx="2544">
                  <c:v>651.31749037730174</c:v>
                </c:pt>
                <c:pt idx="2545">
                  <c:v>650.80426303374247</c:v>
                </c:pt>
                <c:pt idx="2546">
                  <c:v>650.59349551128821</c:v>
                </c:pt>
                <c:pt idx="2547">
                  <c:v>650.27962785291152</c:v>
                </c:pt>
                <c:pt idx="2548">
                  <c:v>649.08515609132724</c:v>
                </c:pt>
                <c:pt idx="2549">
                  <c:v>649.60862841534095</c:v>
                </c:pt>
                <c:pt idx="2550">
                  <c:v>650.55310515391307</c:v>
                </c:pt>
                <c:pt idx="2551">
                  <c:v>647.64264110552745</c:v>
                </c:pt>
                <c:pt idx="2552">
                  <c:v>646.74222303258853</c:v>
                </c:pt>
                <c:pt idx="2553">
                  <c:v>647.63320685255007</c:v>
                </c:pt>
                <c:pt idx="2554">
                  <c:v>648.86289719569163</c:v>
                </c:pt>
                <c:pt idx="2555">
                  <c:v>648.5333001844831</c:v>
                </c:pt>
                <c:pt idx="2556">
                  <c:v>648.23123488652186</c:v>
                </c:pt>
                <c:pt idx="2557">
                  <c:v>649.16600135790782</c:v>
                </c:pt>
                <c:pt idx="2558">
                  <c:v>647.32734894829468</c:v>
                </c:pt>
                <c:pt idx="2559">
                  <c:v>645.98986758368687</c:v>
                </c:pt>
                <c:pt idx="2560">
                  <c:v>647.4498641051598</c:v>
                </c:pt>
                <c:pt idx="2561">
                  <c:v>645.76886371972637</c:v>
                </c:pt>
                <c:pt idx="2562">
                  <c:v>645.44636594953613</c:v>
                </c:pt>
                <c:pt idx="2563">
                  <c:v>647.770116281534</c:v>
                </c:pt>
                <c:pt idx="2564">
                  <c:v>649.22235212924556</c:v>
                </c:pt>
                <c:pt idx="2565">
                  <c:v>648.62986980083065</c:v>
                </c:pt>
                <c:pt idx="2566">
                  <c:v>645.41374793353157</c:v>
                </c:pt>
                <c:pt idx="2567">
                  <c:v>648.10206278863029</c:v>
                </c:pt>
                <c:pt idx="2568">
                  <c:v>648.45358504059391</c:v>
                </c:pt>
                <c:pt idx="2569">
                  <c:v>648.67092106940822</c:v>
                </c:pt>
                <c:pt idx="2570">
                  <c:v>647.00433538558559</c:v>
                </c:pt>
                <c:pt idx="2571">
                  <c:v>647.57178687753753</c:v>
                </c:pt>
                <c:pt idx="2572">
                  <c:v>646.44879097940998</c:v>
                </c:pt>
                <c:pt idx="2573">
                  <c:v>646.60980961921291</c:v>
                </c:pt>
                <c:pt idx="2574">
                  <c:v>645.23299430015163</c:v>
                </c:pt>
                <c:pt idx="2575">
                  <c:v>645.41709207994995</c:v>
                </c:pt>
                <c:pt idx="2576">
                  <c:v>646.49704677863178</c:v>
                </c:pt>
                <c:pt idx="2577">
                  <c:v>646.19960842533169</c:v>
                </c:pt>
                <c:pt idx="2578">
                  <c:v>645.45311781270561</c:v>
                </c:pt>
                <c:pt idx="2579">
                  <c:v>646.32390114171562</c:v>
                </c:pt>
                <c:pt idx="2580">
                  <c:v>646.91079611582813</c:v>
                </c:pt>
                <c:pt idx="2581">
                  <c:v>647.62995504839478</c:v>
                </c:pt>
                <c:pt idx="2582">
                  <c:v>645.47167746229229</c:v>
                </c:pt>
                <c:pt idx="2583">
                  <c:v>646.43511643512306</c:v>
                </c:pt>
                <c:pt idx="2584">
                  <c:v>644.59332794947682</c:v>
                </c:pt>
                <c:pt idx="2585">
                  <c:v>643.31480352087078</c:v>
                </c:pt>
                <c:pt idx="2586">
                  <c:v>642.36852767570076</c:v>
                </c:pt>
                <c:pt idx="2587">
                  <c:v>642.19073093934117</c:v>
                </c:pt>
                <c:pt idx="2588">
                  <c:v>642.43600667519627</c:v>
                </c:pt>
                <c:pt idx="2589">
                  <c:v>640.08425892396031</c:v>
                </c:pt>
                <c:pt idx="2590">
                  <c:v>640.28425944848118</c:v>
                </c:pt>
                <c:pt idx="2591">
                  <c:v>641.94797326130924</c:v>
                </c:pt>
                <c:pt idx="2592">
                  <c:v>641.95147208375988</c:v>
                </c:pt>
                <c:pt idx="2593">
                  <c:v>641.95935135586319</c:v>
                </c:pt>
                <c:pt idx="2594">
                  <c:v>643.46505929036198</c:v>
                </c:pt>
                <c:pt idx="2595">
                  <c:v>643.08017597599087</c:v>
                </c:pt>
                <c:pt idx="2596">
                  <c:v>641.32236480219422</c:v>
                </c:pt>
                <c:pt idx="2597">
                  <c:v>640.49100218219814</c:v>
                </c:pt>
                <c:pt idx="2598">
                  <c:v>639.9322948257452</c:v>
                </c:pt>
                <c:pt idx="2599">
                  <c:v>639.72852543993054</c:v>
                </c:pt>
                <c:pt idx="2600">
                  <c:v>638.31730088098107</c:v>
                </c:pt>
                <c:pt idx="2601">
                  <c:v>638.06621978683529</c:v>
                </c:pt>
                <c:pt idx="2602">
                  <c:v>638.01032886905728</c:v>
                </c:pt>
                <c:pt idx="2603">
                  <c:v>639.00336442394314</c:v>
                </c:pt>
                <c:pt idx="2604">
                  <c:v>639.79881456000862</c:v>
                </c:pt>
                <c:pt idx="2605">
                  <c:v>640.03438011808453</c:v>
                </c:pt>
                <c:pt idx="2606">
                  <c:v>639.88869839413223</c:v>
                </c:pt>
                <c:pt idx="2607">
                  <c:v>639.05692740781365</c:v>
                </c:pt>
                <c:pt idx="2608">
                  <c:v>639.49398147566376</c:v>
                </c:pt>
                <c:pt idx="2609">
                  <c:v>637.55929332478104</c:v>
                </c:pt>
                <c:pt idx="2610">
                  <c:v>638.69601818425713</c:v>
                </c:pt>
                <c:pt idx="2611">
                  <c:v>637.41135363159833</c:v>
                </c:pt>
                <c:pt idx="2612">
                  <c:v>638.18543420611081</c:v>
                </c:pt>
                <c:pt idx="2613">
                  <c:v>636.07902826247869</c:v>
                </c:pt>
                <c:pt idx="2614">
                  <c:v>637.06116439281163</c:v>
                </c:pt>
                <c:pt idx="2615">
                  <c:v>637.46287266789136</c:v>
                </c:pt>
                <c:pt idx="2616">
                  <c:v>637.40224987147508</c:v>
                </c:pt>
                <c:pt idx="2617">
                  <c:v>634.90304252384362</c:v>
                </c:pt>
                <c:pt idx="2618">
                  <c:v>635.19718989608941</c:v>
                </c:pt>
                <c:pt idx="2619">
                  <c:v>635.22329020379243</c:v>
                </c:pt>
                <c:pt idx="2620">
                  <c:v>636.41393229244409</c:v>
                </c:pt>
                <c:pt idx="2621">
                  <c:v>636.61198462424932</c:v>
                </c:pt>
                <c:pt idx="2622">
                  <c:v>638.38915690658746</c:v>
                </c:pt>
                <c:pt idx="2623">
                  <c:v>637.08449168382344</c:v>
                </c:pt>
                <c:pt idx="2624">
                  <c:v>635.78743201373277</c:v>
                </c:pt>
                <c:pt idx="2625">
                  <c:v>634.67294475315271</c:v>
                </c:pt>
                <c:pt idx="2626">
                  <c:v>636.81727306423841</c:v>
                </c:pt>
                <c:pt idx="2627">
                  <c:v>635.83123163757978</c:v>
                </c:pt>
                <c:pt idx="2628">
                  <c:v>636.51919089136777</c:v>
                </c:pt>
                <c:pt idx="2629">
                  <c:v>635.17695487914739</c:v>
                </c:pt>
                <c:pt idx="2630">
                  <c:v>636.37042391179261</c:v>
                </c:pt>
                <c:pt idx="2631">
                  <c:v>635.95956981061158</c:v>
                </c:pt>
                <c:pt idx="2632">
                  <c:v>632.50042067347226</c:v>
                </c:pt>
                <c:pt idx="2633">
                  <c:v>633.70321680484471</c:v>
                </c:pt>
                <c:pt idx="2634">
                  <c:v>632.88315689442811</c:v>
                </c:pt>
                <c:pt idx="2635">
                  <c:v>633.56478750584779</c:v>
                </c:pt>
                <c:pt idx="2636">
                  <c:v>633.20301228640733</c:v>
                </c:pt>
                <c:pt idx="2637">
                  <c:v>633.49568381784616</c:v>
                </c:pt>
                <c:pt idx="2638">
                  <c:v>631.78527767835317</c:v>
                </c:pt>
                <c:pt idx="2639">
                  <c:v>634.78355790553746</c:v>
                </c:pt>
                <c:pt idx="2640">
                  <c:v>634.7216507333344</c:v>
                </c:pt>
                <c:pt idx="2641">
                  <c:v>634.22025574622808</c:v>
                </c:pt>
                <c:pt idx="2642">
                  <c:v>632.85434183357415</c:v>
                </c:pt>
                <c:pt idx="2643">
                  <c:v>635.347893862707</c:v>
                </c:pt>
                <c:pt idx="2644">
                  <c:v>630.88546852646527</c:v>
                </c:pt>
                <c:pt idx="2645">
                  <c:v>630.42289298651872</c:v>
                </c:pt>
                <c:pt idx="2646">
                  <c:v>630.81410077093301</c:v>
                </c:pt>
                <c:pt idx="2647">
                  <c:v>633.18694603322206</c:v>
                </c:pt>
                <c:pt idx="2648">
                  <c:v>632.09552572546659</c:v>
                </c:pt>
                <c:pt idx="2649">
                  <c:v>631.12876924751458</c:v>
                </c:pt>
                <c:pt idx="2650">
                  <c:v>631.83663010476289</c:v>
                </c:pt>
                <c:pt idx="2651">
                  <c:v>631.36926966784654</c:v>
                </c:pt>
                <c:pt idx="2652">
                  <c:v>632.44597720978913</c:v>
                </c:pt>
                <c:pt idx="2653">
                  <c:v>631.86480115233121</c:v>
                </c:pt>
                <c:pt idx="2654">
                  <c:v>632.22226223228631</c:v>
                </c:pt>
                <c:pt idx="2655">
                  <c:v>633.7190807300633</c:v>
                </c:pt>
                <c:pt idx="2656">
                  <c:v>633.29072001455484</c:v>
                </c:pt>
                <c:pt idx="2657">
                  <c:v>628.49957521138845</c:v>
                </c:pt>
                <c:pt idx="2658">
                  <c:v>626.60016786931214</c:v>
                </c:pt>
                <c:pt idx="2659">
                  <c:v>624.90104122338948</c:v>
                </c:pt>
                <c:pt idx="2660">
                  <c:v>624.85304708657918</c:v>
                </c:pt>
                <c:pt idx="2661">
                  <c:v>623.38687892137227</c:v>
                </c:pt>
                <c:pt idx="2662">
                  <c:v>622.64975736914334</c:v>
                </c:pt>
                <c:pt idx="2663">
                  <c:v>619.76245780168233</c:v>
                </c:pt>
                <c:pt idx="2664">
                  <c:v>616.92296597240625</c:v>
                </c:pt>
                <c:pt idx="2665">
                  <c:v>618.10915137706456</c:v>
                </c:pt>
                <c:pt idx="2666">
                  <c:v>618.37532761572061</c:v>
                </c:pt>
                <c:pt idx="2667">
                  <c:v>611.76716486988721</c:v>
                </c:pt>
                <c:pt idx="2668">
                  <c:v>610.76890006540475</c:v>
                </c:pt>
                <c:pt idx="2669">
                  <c:v>611.68127931719778</c:v>
                </c:pt>
                <c:pt idx="2670">
                  <c:v>612.26927682822702</c:v>
                </c:pt>
                <c:pt idx="2671">
                  <c:v>611.61275759404657</c:v>
                </c:pt>
                <c:pt idx="2672">
                  <c:v>612.01664625173566</c:v>
                </c:pt>
                <c:pt idx="2673">
                  <c:v>610.32610870963094</c:v>
                </c:pt>
                <c:pt idx="2674">
                  <c:v>611.42748561566827</c:v>
                </c:pt>
                <c:pt idx="2675">
                  <c:v>609.83789403801916</c:v>
                </c:pt>
                <c:pt idx="2676">
                  <c:v>608.80706608360765</c:v>
                </c:pt>
                <c:pt idx="2677">
                  <c:v>609.13306866651533</c:v>
                </c:pt>
                <c:pt idx="2678">
                  <c:v>609.20711164428053</c:v>
                </c:pt>
                <c:pt idx="2679">
                  <c:v>610.90187295032797</c:v>
                </c:pt>
                <c:pt idx="2680">
                  <c:v>609.56516624493656</c:v>
                </c:pt>
                <c:pt idx="2681">
                  <c:v>610.0612263034111</c:v>
                </c:pt>
                <c:pt idx="2682">
                  <c:v>608.5253627846962</c:v>
                </c:pt>
                <c:pt idx="2683">
                  <c:v>607.76526957256851</c:v>
                </c:pt>
                <c:pt idx="2684">
                  <c:v>608.67427065475044</c:v>
                </c:pt>
                <c:pt idx="2685">
                  <c:v>606.90356747312603</c:v>
                </c:pt>
                <c:pt idx="2686">
                  <c:v>610.36275812490044</c:v>
                </c:pt>
                <c:pt idx="2687">
                  <c:v>609.15928025050221</c:v>
                </c:pt>
                <c:pt idx="2688">
                  <c:v>608.89253482474146</c:v>
                </c:pt>
                <c:pt idx="2689">
                  <c:v>608.65208941949663</c:v>
                </c:pt>
                <c:pt idx="2690">
                  <c:v>608.55402343226729</c:v>
                </c:pt>
                <c:pt idx="2691">
                  <c:v>608.21521981312094</c:v>
                </c:pt>
                <c:pt idx="2692">
                  <c:v>608.365810396803</c:v>
                </c:pt>
                <c:pt idx="2693">
                  <c:v>608.37280513597784</c:v>
                </c:pt>
                <c:pt idx="2694">
                  <c:v>608.93351525319872</c:v>
                </c:pt>
                <c:pt idx="2695">
                  <c:v>608.34063844634352</c:v>
                </c:pt>
                <c:pt idx="2696">
                  <c:v>608.47148280097304</c:v>
                </c:pt>
                <c:pt idx="2697">
                  <c:v>608.61152307940779</c:v>
                </c:pt>
                <c:pt idx="2698">
                  <c:v>608.57871611667929</c:v>
                </c:pt>
                <c:pt idx="2699">
                  <c:v>610.56158292545138</c:v>
                </c:pt>
                <c:pt idx="2700">
                  <c:v>607.30497305346785</c:v>
                </c:pt>
                <c:pt idx="2701">
                  <c:v>609.56261630607901</c:v>
                </c:pt>
                <c:pt idx="2702">
                  <c:v>607.77160282684622</c:v>
                </c:pt>
                <c:pt idx="2703">
                  <c:v>608.16534149898348</c:v>
                </c:pt>
                <c:pt idx="2704">
                  <c:v>609.36857167137919</c:v>
                </c:pt>
                <c:pt idx="2705">
                  <c:v>607.13624295843897</c:v>
                </c:pt>
                <c:pt idx="2706">
                  <c:v>606.84118312848864</c:v>
                </c:pt>
                <c:pt idx="2707">
                  <c:v>608.65593928350268</c:v>
                </c:pt>
                <c:pt idx="2708">
                  <c:v>608.89027187479792</c:v>
                </c:pt>
                <c:pt idx="2709">
                  <c:v>607.76356245828924</c:v>
                </c:pt>
                <c:pt idx="2710">
                  <c:v>608.52884978307543</c:v>
                </c:pt>
                <c:pt idx="2711">
                  <c:v>608.0617290611392</c:v>
                </c:pt>
                <c:pt idx="2712">
                  <c:v>607.64484201623259</c:v>
                </c:pt>
                <c:pt idx="2713">
                  <c:v>606.7295184905654</c:v>
                </c:pt>
                <c:pt idx="2714">
                  <c:v>608.2534436161643</c:v>
                </c:pt>
                <c:pt idx="2715">
                  <c:v>606.69402914000807</c:v>
                </c:pt>
                <c:pt idx="2716">
                  <c:v>605.59975305451212</c:v>
                </c:pt>
                <c:pt idx="2717">
                  <c:v>602.22543102754412</c:v>
                </c:pt>
                <c:pt idx="2718">
                  <c:v>604.02958439542113</c:v>
                </c:pt>
                <c:pt idx="2719">
                  <c:v>603.17697690678892</c:v>
                </c:pt>
                <c:pt idx="2720">
                  <c:v>602.00069089485464</c:v>
                </c:pt>
                <c:pt idx="2721">
                  <c:v>602.40437391651926</c:v>
                </c:pt>
                <c:pt idx="2722">
                  <c:v>601.95286809159575</c:v>
                </c:pt>
                <c:pt idx="2723">
                  <c:v>602.31519831968603</c:v>
                </c:pt>
                <c:pt idx="2724">
                  <c:v>601.9859174068099</c:v>
                </c:pt>
                <c:pt idx="2725">
                  <c:v>598.4524256761199</c:v>
                </c:pt>
                <c:pt idx="2726">
                  <c:v>599.51051157964525</c:v>
                </c:pt>
                <c:pt idx="2727">
                  <c:v>599.21790176881609</c:v>
                </c:pt>
                <c:pt idx="2728">
                  <c:v>597.05140723539648</c:v>
                </c:pt>
                <c:pt idx="2729">
                  <c:v>599.72552897287665</c:v>
                </c:pt>
                <c:pt idx="2730">
                  <c:v>598.09812705470381</c:v>
                </c:pt>
                <c:pt idx="2731">
                  <c:v>599.43737565232573</c:v>
                </c:pt>
                <c:pt idx="2732">
                  <c:v>599.55037538958845</c:v>
                </c:pt>
                <c:pt idx="2733">
                  <c:v>599.24631403638182</c:v>
                </c:pt>
                <c:pt idx="2734">
                  <c:v>600.35588857783137</c:v>
                </c:pt>
                <c:pt idx="2735">
                  <c:v>600.43900142861662</c:v>
                </c:pt>
                <c:pt idx="2736">
                  <c:v>599.98771329475699</c:v>
                </c:pt>
                <c:pt idx="2737">
                  <c:v>599.91216947389898</c:v>
                </c:pt>
                <c:pt idx="2738">
                  <c:v>601.28002324951945</c:v>
                </c:pt>
                <c:pt idx="2739">
                  <c:v>600.24803921831904</c:v>
                </c:pt>
                <c:pt idx="2740">
                  <c:v>599.98966494454203</c:v>
                </c:pt>
                <c:pt idx="2741">
                  <c:v>597.0964870776063</c:v>
                </c:pt>
                <c:pt idx="2742">
                  <c:v>597.25789883984385</c:v>
                </c:pt>
                <c:pt idx="2743">
                  <c:v>595.5959938044673</c:v>
                </c:pt>
                <c:pt idx="2744">
                  <c:v>597.72743134452162</c:v>
                </c:pt>
                <c:pt idx="2745">
                  <c:v>596.89212745679674</c:v>
                </c:pt>
                <c:pt idx="2746">
                  <c:v>596.17916812254248</c:v>
                </c:pt>
                <c:pt idx="2747">
                  <c:v>596.25180004788695</c:v>
                </c:pt>
                <c:pt idx="2748">
                  <c:v>594.59700958682356</c:v>
                </c:pt>
                <c:pt idx="2749">
                  <c:v>590.39884841693697</c:v>
                </c:pt>
                <c:pt idx="2750">
                  <c:v>590.97284752382097</c:v>
                </c:pt>
                <c:pt idx="2751">
                  <c:v>589.35944372667132</c:v>
                </c:pt>
                <c:pt idx="2752">
                  <c:v>591.36190524948893</c:v>
                </c:pt>
                <c:pt idx="2753">
                  <c:v>590.46628241492567</c:v>
                </c:pt>
                <c:pt idx="2754">
                  <c:v>593.36081961048899</c:v>
                </c:pt>
                <c:pt idx="2755">
                  <c:v>592.17863996578512</c:v>
                </c:pt>
                <c:pt idx="2756">
                  <c:v>593.59813119722662</c:v>
                </c:pt>
                <c:pt idx="2757">
                  <c:v>592.36616561068354</c:v>
                </c:pt>
                <c:pt idx="2758">
                  <c:v>594.81257853908596</c:v>
                </c:pt>
                <c:pt idx="2759">
                  <c:v>592.60381508870182</c:v>
                </c:pt>
                <c:pt idx="2760">
                  <c:v>590.99225246412811</c:v>
                </c:pt>
                <c:pt idx="2761">
                  <c:v>591.00542072458325</c:v>
                </c:pt>
                <c:pt idx="2762">
                  <c:v>592.80242187781391</c:v>
                </c:pt>
                <c:pt idx="2763">
                  <c:v>591.34743703408299</c:v>
                </c:pt>
                <c:pt idx="2764">
                  <c:v>591.22839137418327</c:v>
                </c:pt>
                <c:pt idx="2765">
                  <c:v>592.15949317319451</c:v>
                </c:pt>
                <c:pt idx="2766">
                  <c:v>591.97150197131691</c:v>
                </c:pt>
                <c:pt idx="2767">
                  <c:v>593.97740008933602</c:v>
                </c:pt>
                <c:pt idx="2768">
                  <c:v>591.25425211591778</c:v>
                </c:pt>
                <c:pt idx="2769">
                  <c:v>591.77826718492565</c:v>
                </c:pt>
                <c:pt idx="2770">
                  <c:v>590.00796104474125</c:v>
                </c:pt>
                <c:pt idx="2771">
                  <c:v>592.98111547036228</c:v>
                </c:pt>
                <c:pt idx="2772">
                  <c:v>592.57275640471039</c:v>
                </c:pt>
                <c:pt idx="2773">
                  <c:v>591.80279693259058</c:v>
                </c:pt>
                <c:pt idx="2774">
                  <c:v>590.85006943596659</c:v>
                </c:pt>
                <c:pt idx="2775">
                  <c:v>591.25834450377283</c:v>
                </c:pt>
                <c:pt idx="2776">
                  <c:v>590.57079959167299</c:v>
                </c:pt>
                <c:pt idx="2777">
                  <c:v>591.20789346350489</c:v>
                </c:pt>
                <c:pt idx="2778">
                  <c:v>590.66196175171194</c:v>
                </c:pt>
                <c:pt idx="2779">
                  <c:v>591.07680961741266</c:v>
                </c:pt>
                <c:pt idx="2780">
                  <c:v>592.3592932845479</c:v>
                </c:pt>
                <c:pt idx="2781">
                  <c:v>591.63002647711096</c:v>
                </c:pt>
                <c:pt idx="2782">
                  <c:v>590.66706756008921</c:v>
                </c:pt>
                <c:pt idx="2783">
                  <c:v>592.65423940373717</c:v>
                </c:pt>
                <c:pt idx="2784">
                  <c:v>592.29284601165114</c:v>
                </c:pt>
                <c:pt idx="2785">
                  <c:v>591.42689731968699</c:v>
                </c:pt>
                <c:pt idx="2786">
                  <c:v>593.48270058883486</c:v>
                </c:pt>
                <c:pt idx="2787">
                  <c:v>590.73424026621637</c:v>
                </c:pt>
                <c:pt idx="2788">
                  <c:v>592.15101406229792</c:v>
                </c:pt>
                <c:pt idx="2789">
                  <c:v>589.56180382026491</c:v>
                </c:pt>
                <c:pt idx="2790">
                  <c:v>590.66738736881075</c:v>
                </c:pt>
                <c:pt idx="2791">
                  <c:v>591.50343352435289</c:v>
                </c:pt>
                <c:pt idx="2792">
                  <c:v>592.33796667931733</c:v>
                </c:pt>
                <c:pt idx="2793">
                  <c:v>590.08222235618291</c:v>
                </c:pt>
                <c:pt idx="2794">
                  <c:v>590.61550116418061</c:v>
                </c:pt>
                <c:pt idx="2795">
                  <c:v>588.62157512707768</c:v>
                </c:pt>
                <c:pt idx="2796">
                  <c:v>588.80187232298908</c:v>
                </c:pt>
                <c:pt idx="2797">
                  <c:v>588.52274794383106</c:v>
                </c:pt>
                <c:pt idx="2798">
                  <c:v>590.37596718473492</c:v>
                </c:pt>
                <c:pt idx="2799">
                  <c:v>589.58147529764233</c:v>
                </c:pt>
                <c:pt idx="2800">
                  <c:v>587.14375817468522</c:v>
                </c:pt>
                <c:pt idx="2801">
                  <c:v>588.85482257297394</c:v>
                </c:pt>
                <c:pt idx="2802">
                  <c:v>587.55582269719002</c:v>
                </c:pt>
                <c:pt idx="2803">
                  <c:v>590.397921857146</c:v>
                </c:pt>
                <c:pt idx="2804">
                  <c:v>586.51007808437703</c:v>
                </c:pt>
                <c:pt idx="2805">
                  <c:v>588.25690079918263</c:v>
                </c:pt>
                <c:pt idx="2806">
                  <c:v>587.2986934377825</c:v>
                </c:pt>
                <c:pt idx="2807">
                  <c:v>587.20551787754653</c:v>
                </c:pt>
                <c:pt idx="2808">
                  <c:v>586.20487831970809</c:v>
                </c:pt>
                <c:pt idx="2809">
                  <c:v>588.61807168526707</c:v>
                </c:pt>
                <c:pt idx="2810">
                  <c:v>587.92032999796925</c:v>
                </c:pt>
                <c:pt idx="2811">
                  <c:v>587.44369749231396</c:v>
                </c:pt>
                <c:pt idx="2812">
                  <c:v>586.84876606864987</c:v>
                </c:pt>
                <c:pt idx="2813">
                  <c:v>586.81277318550406</c:v>
                </c:pt>
                <c:pt idx="2814">
                  <c:v>586.38505515707789</c:v>
                </c:pt>
                <c:pt idx="2815">
                  <c:v>585.27780363215265</c:v>
                </c:pt>
                <c:pt idx="2816">
                  <c:v>585.50412270678339</c:v>
                </c:pt>
                <c:pt idx="2817">
                  <c:v>584.2459889973527</c:v>
                </c:pt>
                <c:pt idx="2818">
                  <c:v>587.45487639559565</c:v>
                </c:pt>
                <c:pt idx="2819">
                  <c:v>586.59455806268511</c:v>
                </c:pt>
                <c:pt idx="2820">
                  <c:v>586.30241962028799</c:v>
                </c:pt>
                <c:pt idx="2821">
                  <c:v>587.55985334767161</c:v>
                </c:pt>
                <c:pt idx="2822">
                  <c:v>585.70187293244658</c:v>
                </c:pt>
                <c:pt idx="2823">
                  <c:v>586.91887270165739</c:v>
                </c:pt>
                <c:pt idx="2824">
                  <c:v>587.27111010505018</c:v>
                </c:pt>
                <c:pt idx="2825">
                  <c:v>587.17738965405283</c:v>
                </c:pt>
                <c:pt idx="2826">
                  <c:v>586.67474487675486</c:v>
                </c:pt>
                <c:pt idx="2827">
                  <c:v>585.95984602226076</c:v>
                </c:pt>
                <c:pt idx="2828">
                  <c:v>587.13884735359011</c:v>
                </c:pt>
                <c:pt idx="2829">
                  <c:v>586.62742853416262</c:v>
                </c:pt>
                <c:pt idx="2830">
                  <c:v>584.11898306263743</c:v>
                </c:pt>
                <c:pt idx="2831">
                  <c:v>584.94122962905226</c:v>
                </c:pt>
                <c:pt idx="2832">
                  <c:v>586.41336472584067</c:v>
                </c:pt>
                <c:pt idx="2833">
                  <c:v>585.08401914192495</c:v>
                </c:pt>
                <c:pt idx="2834">
                  <c:v>584.37814241899309</c:v>
                </c:pt>
                <c:pt idx="2835">
                  <c:v>584.52020593239126</c:v>
                </c:pt>
                <c:pt idx="2836">
                  <c:v>584.43216797961054</c:v>
                </c:pt>
                <c:pt idx="2837">
                  <c:v>583.91287404550371</c:v>
                </c:pt>
                <c:pt idx="2838">
                  <c:v>584.32519650710879</c:v>
                </c:pt>
                <c:pt idx="2839">
                  <c:v>584.06875187410174</c:v>
                </c:pt>
                <c:pt idx="2840">
                  <c:v>584.46528533352671</c:v>
                </c:pt>
                <c:pt idx="2841">
                  <c:v>582.37227449072657</c:v>
                </c:pt>
                <c:pt idx="2842">
                  <c:v>583.20480150235949</c:v>
                </c:pt>
                <c:pt idx="2843">
                  <c:v>584.97905406607447</c:v>
                </c:pt>
                <c:pt idx="2844">
                  <c:v>583.03429333558438</c:v>
                </c:pt>
                <c:pt idx="2845">
                  <c:v>582.07453499427197</c:v>
                </c:pt>
                <c:pt idx="2846">
                  <c:v>579.92848128704486</c:v>
                </c:pt>
                <c:pt idx="2847">
                  <c:v>581.5949590268558</c:v>
                </c:pt>
                <c:pt idx="2848">
                  <c:v>580.36385487644134</c:v>
                </c:pt>
                <c:pt idx="2849">
                  <c:v>579.91231375066695</c:v>
                </c:pt>
                <c:pt idx="2850">
                  <c:v>582.26873227087913</c:v>
                </c:pt>
                <c:pt idx="2851">
                  <c:v>581.13630758850036</c:v>
                </c:pt>
                <c:pt idx="2852">
                  <c:v>580.64638969926295</c:v>
                </c:pt>
                <c:pt idx="2853">
                  <c:v>580.63142273454127</c:v>
                </c:pt>
                <c:pt idx="2854">
                  <c:v>582.35050260154662</c:v>
                </c:pt>
                <c:pt idx="2855">
                  <c:v>581.29905762402473</c:v>
                </c:pt>
                <c:pt idx="2856">
                  <c:v>579.24986905483661</c:v>
                </c:pt>
                <c:pt idx="2857">
                  <c:v>581.21139712883291</c:v>
                </c:pt>
                <c:pt idx="2858">
                  <c:v>584.08542623995004</c:v>
                </c:pt>
                <c:pt idx="2859">
                  <c:v>583.08997285245118</c:v>
                </c:pt>
                <c:pt idx="2860">
                  <c:v>580.50262023387609</c:v>
                </c:pt>
                <c:pt idx="2861">
                  <c:v>579.90991622088609</c:v>
                </c:pt>
                <c:pt idx="2862">
                  <c:v>580.89596532164273</c:v>
                </c:pt>
                <c:pt idx="2863">
                  <c:v>577.74697443721948</c:v>
                </c:pt>
                <c:pt idx="2864">
                  <c:v>577.11284378050027</c:v>
                </c:pt>
                <c:pt idx="2865">
                  <c:v>578.24091160176454</c:v>
                </c:pt>
                <c:pt idx="2866">
                  <c:v>579.64461383102594</c:v>
                </c:pt>
                <c:pt idx="2867">
                  <c:v>580.91461059330163</c:v>
                </c:pt>
                <c:pt idx="2868">
                  <c:v>576.89394998429475</c:v>
                </c:pt>
                <c:pt idx="2869">
                  <c:v>579.78611716507135</c:v>
                </c:pt>
                <c:pt idx="2870">
                  <c:v>579.00711777685342</c:v>
                </c:pt>
                <c:pt idx="2871">
                  <c:v>578.92593099055944</c:v>
                </c:pt>
                <c:pt idx="2872">
                  <c:v>578.3405534016913</c:v>
                </c:pt>
                <c:pt idx="2873">
                  <c:v>577.63996815560517</c:v>
                </c:pt>
                <c:pt idx="2874">
                  <c:v>576.67603891966996</c:v>
                </c:pt>
                <c:pt idx="2875">
                  <c:v>578.02041856823621</c:v>
                </c:pt>
                <c:pt idx="2876">
                  <c:v>579.40596867976842</c:v>
                </c:pt>
                <c:pt idx="2877">
                  <c:v>578.705066605193</c:v>
                </c:pt>
                <c:pt idx="2878">
                  <c:v>577.01302198944745</c:v>
                </c:pt>
                <c:pt idx="2879">
                  <c:v>576.09870685516057</c:v>
                </c:pt>
                <c:pt idx="2880">
                  <c:v>580.0709061461514</c:v>
                </c:pt>
                <c:pt idx="2881">
                  <c:v>578.65210209665952</c:v>
                </c:pt>
                <c:pt idx="2882">
                  <c:v>580.26603884874044</c:v>
                </c:pt>
                <c:pt idx="2883">
                  <c:v>578.13675956307111</c:v>
                </c:pt>
                <c:pt idx="2884">
                  <c:v>579.53837858019529</c:v>
                </c:pt>
                <c:pt idx="2885">
                  <c:v>578.3657681184834</c:v>
                </c:pt>
                <c:pt idx="2886">
                  <c:v>578.12970448909459</c:v>
                </c:pt>
                <c:pt idx="2887">
                  <c:v>576.89896927653012</c:v>
                </c:pt>
                <c:pt idx="2888">
                  <c:v>576.75204287348447</c:v>
                </c:pt>
                <c:pt idx="2889">
                  <c:v>579.40413102386651</c:v>
                </c:pt>
                <c:pt idx="2890">
                  <c:v>575.80420400081334</c:v>
                </c:pt>
                <c:pt idx="2891">
                  <c:v>576.01681737480817</c:v>
                </c:pt>
                <c:pt idx="2892">
                  <c:v>576.9640556114739</c:v>
                </c:pt>
                <c:pt idx="2893">
                  <c:v>577.8033913808888</c:v>
                </c:pt>
                <c:pt idx="2894">
                  <c:v>577.94694556174932</c:v>
                </c:pt>
                <c:pt idx="2895">
                  <c:v>577.99371413393078</c:v>
                </c:pt>
                <c:pt idx="2896">
                  <c:v>578.3404999475008</c:v>
                </c:pt>
                <c:pt idx="2897">
                  <c:v>577.35997007293759</c:v>
                </c:pt>
                <c:pt idx="2898">
                  <c:v>577.93176836772022</c:v>
                </c:pt>
                <c:pt idx="2899">
                  <c:v>578.28019447131214</c:v>
                </c:pt>
                <c:pt idx="2900">
                  <c:v>577.13684088988362</c:v>
                </c:pt>
                <c:pt idx="2901">
                  <c:v>577.58776239557324</c:v>
                </c:pt>
                <c:pt idx="2902">
                  <c:v>578.37125573558865</c:v>
                </c:pt>
                <c:pt idx="2903">
                  <c:v>578.72682101531086</c:v>
                </c:pt>
                <c:pt idx="2904">
                  <c:v>580.52733630938587</c:v>
                </c:pt>
                <c:pt idx="2905">
                  <c:v>577.92083869381008</c:v>
                </c:pt>
                <c:pt idx="2906">
                  <c:v>579.37357963128147</c:v>
                </c:pt>
                <c:pt idx="2907">
                  <c:v>578.9758651356226</c:v>
                </c:pt>
                <c:pt idx="2908">
                  <c:v>578.09045735998211</c:v>
                </c:pt>
                <c:pt idx="2909">
                  <c:v>580.17662454648075</c:v>
                </c:pt>
                <c:pt idx="2910">
                  <c:v>578.7485322753912</c:v>
                </c:pt>
                <c:pt idx="2911">
                  <c:v>579.58823607368527</c:v>
                </c:pt>
                <c:pt idx="2912">
                  <c:v>579.4002063076025</c:v>
                </c:pt>
                <c:pt idx="2913">
                  <c:v>579.85211573047695</c:v>
                </c:pt>
                <c:pt idx="2914">
                  <c:v>578.86696721119938</c:v>
                </c:pt>
                <c:pt idx="2915">
                  <c:v>578.31632138295231</c:v>
                </c:pt>
                <c:pt idx="2916">
                  <c:v>578.2997661332613</c:v>
                </c:pt>
                <c:pt idx="2917">
                  <c:v>578.81371770305691</c:v>
                </c:pt>
                <c:pt idx="2918">
                  <c:v>578.88231209917126</c:v>
                </c:pt>
                <c:pt idx="2919">
                  <c:v>578.9935324589735</c:v>
                </c:pt>
                <c:pt idx="2920">
                  <c:v>578.04302624864636</c:v>
                </c:pt>
                <c:pt idx="2921">
                  <c:v>578.98662738008557</c:v>
                </c:pt>
                <c:pt idx="2922">
                  <c:v>580.35400829715786</c:v>
                </c:pt>
                <c:pt idx="2923">
                  <c:v>577.21269182367382</c:v>
                </c:pt>
                <c:pt idx="2924">
                  <c:v>577.15941898031292</c:v>
                </c:pt>
                <c:pt idx="2925">
                  <c:v>575.21145189805088</c:v>
                </c:pt>
                <c:pt idx="2926">
                  <c:v>577.95071245236454</c:v>
                </c:pt>
                <c:pt idx="2927">
                  <c:v>579.07653982443867</c:v>
                </c:pt>
                <c:pt idx="2928">
                  <c:v>578.16608035536615</c:v>
                </c:pt>
                <c:pt idx="2929">
                  <c:v>577.68857985707132</c:v>
                </c:pt>
                <c:pt idx="2930">
                  <c:v>581.40908491583673</c:v>
                </c:pt>
                <c:pt idx="2931">
                  <c:v>579.66024318309633</c:v>
                </c:pt>
                <c:pt idx="2932">
                  <c:v>580.38191735716669</c:v>
                </c:pt>
                <c:pt idx="2933">
                  <c:v>579.5421302017769</c:v>
                </c:pt>
                <c:pt idx="2934">
                  <c:v>581.22163683148233</c:v>
                </c:pt>
                <c:pt idx="2935">
                  <c:v>578.53026832612363</c:v>
                </c:pt>
                <c:pt idx="2936">
                  <c:v>578.73898810120431</c:v>
                </c:pt>
                <c:pt idx="2937">
                  <c:v>579.62124049635736</c:v>
                </c:pt>
                <c:pt idx="2938">
                  <c:v>577.69990411372987</c:v>
                </c:pt>
                <c:pt idx="2939">
                  <c:v>576.84394463868944</c:v>
                </c:pt>
                <c:pt idx="2940">
                  <c:v>577.0564731356701</c:v>
                </c:pt>
                <c:pt idx="2941">
                  <c:v>577.39674165817109</c:v>
                </c:pt>
                <c:pt idx="2942">
                  <c:v>576.84074169369546</c:v>
                </c:pt>
                <c:pt idx="2943">
                  <c:v>577.72251909943429</c:v>
                </c:pt>
                <c:pt idx="2944">
                  <c:v>577.06329372497407</c:v>
                </c:pt>
                <c:pt idx="2945">
                  <c:v>579.36392790051309</c:v>
                </c:pt>
                <c:pt idx="2946">
                  <c:v>577.13769078226892</c:v>
                </c:pt>
                <c:pt idx="2947">
                  <c:v>577.16280949087945</c:v>
                </c:pt>
                <c:pt idx="2948">
                  <c:v>576.38887673588602</c:v>
                </c:pt>
                <c:pt idx="2949">
                  <c:v>578.80588987441865</c:v>
                </c:pt>
                <c:pt idx="2950">
                  <c:v>578.02634105058519</c:v>
                </c:pt>
                <c:pt idx="2951">
                  <c:v>577.43630526932088</c:v>
                </c:pt>
                <c:pt idx="2952">
                  <c:v>576.46657672496644</c:v>
                </c:pt>
                <c:pt idx="2953">
                  <c:v>579.1870031652054</c:v>
                </c:pt>
                <c:pt idx="2954">
                  <c:v>579.53872629972307</c:v>
                </c:pt>
                <c:pt idx="2955">
                  <c:v>576.94472251804677</c:v>
                </c:pt>
                <c:pt idx="2956">
                  <c:v>576.6022849080166</c:v>
                </c:pt>
                <c:pt idx="2957">
                  <c:v>577.38466781349985</c:v>
                </c:pt>
                <c:pt idx="2958">
                  <c:v>575.09689420433847</c:v>
                </c:pt>
                <c:pt idx="2959">
                  <c:v>573.91810871632902</c:v>
                </c:pt>
                <c:pt idx="2960">
                  <c:v>574.36652585836259</c:v>
                </c:pt>
                <c:pt idx="2961">
                  <c:v>575.71769809695093</c:v>
                </c:pt>
                <c:pt idx="2962">
                  <c:v>575.73956787558404</c:v>
                </c:pt>
                <c:pt idx="2963">
                  <c:v>572.50831900509206</c:v>
                </c:pt>
                <c:pt idx="2964">
                  <c:v>580.20542556019632</c:v>
                </c:pt>
                <c:pt idx="2965">
                  <c:v>577.56632271381227</c:v>
                </c:pt>
                <c:pt idx="2966">
                  <c:v>578.50265938015787</c:v>
                </c:pt>
                <c:pt idx="2967">
                  <c:v>578.12124103279916</c:v>
                </c:pt>
                <c:pt idx="2968">
                  <c:v>577.90905946465341</c:v>
                </c:pt>
                <c:pt idx="2969">
                  <c:v>571.97069199355451</c:v>
                </c:pt>
                <c:pt idx="2970">
                  <c:v>574.33652703436223</c:v>
                </c:pt>
                <c:pt idx="2971">
                  <c:v>573.15721665294973</c:v>
                </c:pt>
                <c:pt idx="2972">
                  <c:v>573.07292364509908</c:v>
                </c:pt>
                <c:pt idx="2973">
                  <c:v>573.80479125650731</c:v>
                </c:pt>
                <c:pt idx="2974">
                  <c:v>572.96041668923704</c:v>
                </c:pt>
                <c:pt idx="2975">
                  <c:v>573.46219456168023</c:v>
                </c:pt>
                <c:pt idx="2976">
                  <c:v>572.83998338850347</c:v>
                </c:pt>
                <c:pt idx="2977">
                  <c:v>574.0498840657076</c:v>
                </c:pt>
                <c:pt idx="2978">
                  <c:v>573.3352757391533</c:v>
                </c:pt>
                <c:pt idx="2979">
                  <c:v>572.40688566835729</c:v>
                </c:pt>
                <c:pt idx="2980">
                  <c:v>574.21559749515859</c:v>
                </c:pt>
                <c:pt idx="2981">
                  <c:v>573.68932519825307</c:v>
                </c:pt>
                <c:pt idx="2982">
                  <c:v>574.67240397604314</c:v>
                </c:pt>
                <c:pt idx="2983">
                  <c:v>575.32200007112829</c:v>
                </c:pt>
                <c:pt idx="2984">
                  <c:v>572.31424604858171</c:v>
                </c:pt>
                <c:pt idx="2985">
                  <c:v>573.27050518001329</c:v>
                </c:pt>
                <c:pt idx="2986">
                  <c:v>574.93082635606538</c:v>
                </c:pt>
                <c:pt idx="2987">
                  <c:v>574.57511477674257</c:v>
                </c:pt>
                <c:pt idx="2988">
                  <c:v>573.10269840563546</c:v>
                </c:pt>
                <c:pt idx="2989">
                  <c:v>572.97701862956296</c:v>
                </c:pt>
                <c:pt idx="2990">
                  <c:v>573.88964698220502</c:v>
                </c:pt>
                <c:pt idx="2991">
                  <c:v>573.45756508911859</c:v>
                </c:pt>
                <c:pt idx="2992">
                  <c:v>573.99456526840936</c:v>
                </c:pt>
                <c:pt idx="2993">
                  <c:v>572.61824935431491</c:v>
                </c:pt>
                <c:pt idx="2994">
                  <c:v>573.00391748304378</c:v>
                </c:pt>
                <c:pt idx="2995">
                  <c:v>572.24884626026164</c:v>
                </c:pt>
                <c:pt idx="2996">
                  <c:v>571.7795103466035</c:v>
                </c:pt>
                <c:pt idx="2997">
                  <c:v>569.60056882853519</c:v>
                </c:pt>
                <c:pt idx="2998">
                  <c:v>573.81015361602317</c:v>
                </c:pt>
                <c:pt idx="2999">
                  <c:v>571.5715489214183</c:v>
                </c:pt>
                <c:pt idx="3000">
                  <c:v>572.70380528214287</c:v>
                </c:pt>
                <c:pt idx="3001">
                  <c:v>573.3805378520758</c:v>
                </c:pt>
                <c:pt idx="3002">
                  <c:v>573.44383512380432</c:v>
                </c:pt>
                <c:pt idx="3003">
                  <c:v>571.61661039235901</c:v>
                </c:pt>
                <c:pt idx="3004">
                  <c:v>572.29789619090866</c:v>
                </c:pt>
                <c:pt idx="3005">
                  <c:v>573.17338409217905</c:v>
                </c:pt>
                <c:pt idx="3006">
                  <c:v>570.93467385264944</c:v>
                </c:pt>
                <c:pt idx="3007">
                  <c:v>570.29745069834303</c:v>
                </c:pt>
                <c:pt idx="3008">
                  <c:v>569.08558554145407</c:v>
                </c:pt>
                <c:pt idx="3009">
                  <c:v>569.52394848259996</c:v>
                </c:pt>
                <c:pt idx="3010">
                  <c:v>569.12288574072431</c:v>
                </c:pt>
                <c:pt idx="3011">
                  <c:v>570.06188604923796</c:v>
                </c:pt>
                <c:pt idx="3012">
                  <c:v>569.03587736877512</c:v>
                </c:pt>
                <c:pt idx="3013">
                  <c:v>572.4265078300507</c:v>
                </c:pt>
                <c:pt idx="3014">
                  <c:v>571.61286663952183</c:v>
                </c:pt>
                <c:pt idx="3015">
                  <c:v>571.81589612307857</c:v>
                </c:pt>
                <c:pt idx="3016">
                  <c:v>569.01633402648281</c:v>
                </c:pt>
                <c:pt idx="3017">
                  <c:v>570.94270010235618</c:v>
                </c:pt>
                <c:pt idx="3018">
                  <c:v>569.0852983439238</c:v>
                </c:pt>
                <c:pt idx="3019">
                  <c:v>568.50097130182098</c:v>
                </c:pt>
                <c:pt idx="3020">
                  <c:v>567.27374769690346</c:v>
                </c:pt>
                <c:pt idx="3021">
                  <c:v>570.31190989854645</c:v>
                </c:pt>
                <c:pt idx="3022">
                  <c:v>568.41733930948089</c:v>
                </c:pt>
                <c:pt idx="3023">
                  <c:v>568.70494088473629</c:v>
                </c:pt>
                <c:pt idx="3024">
                  <c:v>566.74345824065517</c:v>
                </c:pt>
                <c:pt idx="3025">
                  <c:v>569.77352288308452</c:v>
                </c:pt>
                <c:pt idx="3026">
                  <c:v>569.72183509393494</c:v>
                </c:pt>
                <c:pt idx="3027">
                  <c:v>567.50284172817032</c:v>
                </c:pt>
                <c:pt idx="3028">
                  <c:v>569.32995744272034</c:v>
                </c:pt>
                <c:pt idx="3029">
                  <c:v>568.03166936560433</c:v>
                </c:pt>
                <c:pt idx="3030">
                  <c:v>569.20385891421597</c:v>
                </c:pt>
                <c:pt idx="3031">
                  <c:v>569.34243057890694</c:v>
                </c:pt>
                <c:pt idx="3032">
                  <c:v>568.35015368684094</c:v>
                </c:pt>
                <c:pt idx="3033">
                  <c:v>567.11002709193986</c:v>
                </c:pt>
                <c:pt idx="3034">
                  <c:v>566.1189530663089</c:v>
                </c:pt>
                <c:pt idx="3035">
                  <c:v>566.27469361050885</c:v>
                </c:pt>
                <c:pt idx="3036">
                  <c:v>566.11726133375328</c:v>
                </c:pt>
                <c:pt idx="3037">
                  <c:v>568.0591610310496</c:v>
                </c:pt>
                <c:pt idx="3038">
                  <c:v>564.77843114117991</c:v>
                </c:pt>
                <c:pt idx="3039">
                  <c:v>563.60080721358668</c:v>
                </c:pt>
                <c:pt idx="3040">
                  <c:v>566.47452954332243</c:v>
                </c:pt>
                <c:pt idx="3041">
                  <c:v>566.55000338832747</c:v>
                </c:pt>
                <c:pt idx="3042">
                  <c:v>567.4204011050881</c:v>
                </c:pt>
                <c:pt idx="3043">
                  <c:v>565.49204374234091</c:v>
                </c:pt>
                <c:pt idx="3044">
                  <c:v>566.33546314517866</c:v>
                </c:pt>
                <c:pt idx="3045">
                  <c:v>565.65018227080714</c:v>
                </c:pt>
                <c:pt idx="3046">
                  <c:v>566.28772925714861</c:v>
                </c:pt>
                <c:pt idx="3047">
                  <c:v>568.72005347291838</c:v>
                </c:pt>
                <c:pt idx="3048">
                  <c:v>566.43511574844729</c:v>
                </c:pt>
                <c:pt idx="3049">
                  <c:v>566.1200179396094</c:v>
                </c:pt>
                <c:pt idx="3050">
                  <c:v>565.89651122073542</c:v>
                </c:pt>
                <c:pt idx="3051">
                  <c:v>565.94198467711817</c:v>
                </c:pt>
                <c:pt idx="3052">
                  <c:v>566.05061018596302</c:v>
                </c:pt>
                <c:pt idx="3053">
                  <c:v>564.3410389287294</c:v>
                </c:pt>
                <c:pt idx="3054">
                  <c:v>565.37987619767796</c:v>
                </c:pt>
                <c:pt idx="3055">
                  <c:v>564.75850768516671</c:v>
                </c:pt>
                <c:pt idx="3056">
                  <c:v>564.85409490893494</c:v>
                </c:pt>
                <c:pt idx="3057">
                  <c:v>563.53877674172531</c:v>
                </c:pt>
                <c:pt idx="3058">
                  <c:v>563.49189324806343</c:v>
                </c:pt>
                <c:pt idx="3059">
                  <c:v>562.44797723124634</c:v>
                </c:pt>
                <c:pt idx="3060">
                  <c:v>563.82474857698094</c:v>
                </c:pt>
                <c:pt idx="3061">
                  <c:v>563.64666399489056</c:v>
                </c:pt>
                <c:pt idx="3062">
                  <c:v>563.30523641536843</c:v>
                </c:pt>
                <c:pt idx="3063">
                  <c:v>562.87917237113129</c:v>
                </c:pt>
                <c:pt idx="3064">
                  <c:v>562.95675343404423</c:v>
                </c:pt>
                <c:pt idx="3065">
                  <c:v>563.84583470354687</c:v>
                </c:pt>
                <c:pt idx="3066">
                  <c:v>566.55669504533421</c:v>
                </c:pt>
                <c:pt idx="3067">
                  <c:v>565.37234833965908</c:v>
                </c:pt>
                <c:pt idx="3068">
                  <c:v>564.40597627906959</c:v>
                </c:pt>
                <c:pt idx="3069">
                  <c:v>566.20676623134773</c:v>
                </c:pt>
                <c:pt idx="3070">
                  <c:v>566.53880606441658</c:v>
                </c:pt>
                <c:pt idx="3071">
                  <c:v>565.89492641239326</c:v>
                </c:pt>
                <c:pt idx="3072">
                  <c:v>564.91095901875656</c:v>
                </c:pt>
                <c:pt idx="3073">
                  <c:v>556.13014234452407</c:v>
                </c:pt>
                <c:pt idx="3074">
                  <c:v>557.34752724914711</c:v>
                </c:pt>
                <c:pt idx="3075">
                  <c:v>557.20573274641197</c:v>
                </c:pt>
                <c:pt idx="3076">
                  <c:v>558.95430216043155</c:v>
                </c:pt>
                <c:pt idx="3077">
                  <c:v>557.61243280618351</c:v>
                </c:pt>
                <c:pt idx="3078">
                  <c:v>562.94667912869613</c:v>
                </c:pt>
                <c:pt idx="3079">
                  <c:v>564.68714976160686</c:v>
                </c:pt>
                <c:pt idx="3080">
                  <c:v>561.43252400903862</c:v>
                </c:pt>
                <c:pt idx="3081">
                  <c:v>563.34452347307365</c:v>
                </c:pt>
                <c:pt idx="3082">
                  <c:v>562.43977840094726</c:v>
                </c:pt>
                <c:pt idx="3083">
                  <c:v>561.30240867881935</c:v>
                </c:pt>
                <c:pt idx="3084">
                  <c:v>561.77978765814464</c:v>
                </c:pt>
                <c:pt idx="3085">
                  <c:v>561.94801889209907</c:v>
                </c:pt>
                <c:pt idx="3086">
                  <c:v>560.76258009522121</c:v>
                </c:pt>
                <c:pt idx="3087">
                  <c:v>562.11325394957225</c:v>
                </c:pt>
                <c:pt idx="3088">
                  <c:v>561.93465989678066</c:v>
                </c:pt>
                <c:pt idx="3089">
                  <c:v>563.58297289757888</c:v>
                </c:pt>
                <c:pt idx="3090">
                  <c:v>560.42252375035446</c:v>
                </c:pt>
                <c:pt idx="3091">
                  <c:v>561.78157512693565</c:v>
                </c:pt>
                <c:pt idx="3092">
                  <c:v>563.80372027902763</c:v>
                </c:pt>
                <c:pt idx="3093">
                  <c:v>564.37340138702552</c:v>
                </c:pt>
                <c:pt idx="3094">
                  <c:v>562.89788715391319</c:v>
                </c:pt>
                <c:pt idx="3095">
                  <c:v>562.47013504653137</c:v>
                </c:pt>
                <c:pt idx="3096">
                  <c:v>562.0358202293412</c:v>
                </c:pt>
                <c:pt idx="3097">
                  <c:v>561.10580451636474</c:v>
                </c:pt>
                <c:pt idx="3098">
                  <c:v>560.77895776777427</c:v>
                </c:pt>
                <c:pt idx="3099">
                  <c:v>559.811824931194</c:v>
                </c:pt>
                <c:pt idx="3100">
                  <c:v>561.12482611684959</c:v>
                </c:pt>
                <c:pt idx="3101">
                  <c:v>560.62743972091835</c:v>
                </c:pt>
                <c:pt idx="3102">
                  <c:v>560.43094195275467</c:v>
                </c:pt>
                <c:pt idx="3103">
                  <c:v>561.52488256840866</c:v>
                </c:pt>
                <c:pt idx="3104">
                  <c:v>561.69308043866317</c:v>
                </c:pt>
                <c:pt idx="3105">
                  <c:v>561.77520300297897</c:v>
                </c:pt>
                <c:pt idx="3106">
                  <c:v>562.09556414036911</c:v>
                </c:pt>
                <c:pt idx="3107">
                  <c:v>562.50629515795868</c:v>
                </c:pt>
                <c:pt idx="3108">
                  <c:v>562.05977129786174</c:v>
                </c:pt>
                <c:pt idx="3109">
                  <c:v>562.3598522826926</c:v>
                </c:pt>
                <c:pt idx="3110">
                  <c:v>563.42885312287967</c:v>
                </c:pt>
                <c:pt idx="3111">
                  <c:v>559.93537048472922</c:v>
                </c:pt>
                <c:pt idx="3112">
                  <c:v>561.16945100798171</c:v>
                </c:pt>
                <c:pt idx="3113">
                  <c:v>559.99465031399291</c:v>
                </c:pt>
                <c:pt idx="3114">
                  <c:v>559.96636773123305</c:v>
                </c:pt>
                <c:pt idx="3115">
                  <c:v>560.84605530871909</c:v>
                </c:pt>
                <c:pt idx="3116">
                  <c:v>560.43851746096175</c:v>
                </c:pt>
                <c:pt idx="3117">
                  <c:v>559.42355913891356</c:v>
                </c:pt>
                <c:pt idx="3118">
                  <c:v>559.74464801921408</c:v>
                </c:pt>
                <c:pt idx="3119">
                  <c:v>558.61368236913245</c:v>
                </c:pt>
                <c:pt idx="3120">
                  <c:v>558.36971519364874</c:v>
                </c:pt>
                <c:pt idx="3121">
                  <c:v>556.3177123762564</c:v>
                </c:pt>
                <c:pt idx="3122">
                  <c:v>558.99357635750334</c:v>
                </c:pt>
                <c:pt idx="3123">
                  <c:v>560.09300545825522</c:v>
                </c:pt>
                <c:pt idx="3124">
                  <c:v>556.84846998228591</c:v>
                </c:pt>
                <c:pt idx="3125">
                  <c:v>555.19615776314299</c:v>
                </c:pt>
                <c:pt idx="3126">
                  <c:v>556.83289803041976</c:v>
                </c:pt>
                <c:pt idx="3127">
                  <c:v>554.97239289655249</c:v>
                </c:pt>
                <c:pt idx="3128">
                  <c:v>554.960789839168</c:v>
                </c:pt>
                <c:pt idx="3129">
                  <c:v>557.0342729039387</c:v>
                </c:pt>
                <c:pt idx="3130">
                  <c:v>557.61707707716982</c:v>
                </c:pt>
                <c:pt idx="3131">
                  <c:v>557.76481019928019</c:v>
                </c:pt>
                <c:pt idx="3132">
                  <c:v>557.30081280543368</c:v>
                </c:pt>
                <c:pt idx="3133">
                  <c:v>557.27666001989405</c:v>
                </c:pt>
                <c:pt idx="3134">
                  <c:v>555.27731087281268</c:v>
                </c:pt>
                <c:pt idx="3135">
                  <c:v>556.18254032208483</c:v>
                </c:pt>
                <c:pt idx="3136">
                  <c:v>555.74947735144656</c:v>
                </c:pt>
                <c:pt idx="3137">
                  <c:v>554.54187848641436</c:v>
                </c:pt>
                <c:pt idx="3138">
                  <c:v>557.07245793416064</c:v>
                </c:pt>
                <c:pt idx="3139">
                  <c:v>556.15955921484988</c:v>
                </c:pt>
                <c:pt idx="3140">
                  <c:v>556.23045056535761</c:v>
                </c:pt>
                <c:pt idx="3141">
                  <c:v>556.34212800337832</c:v>
                </c:pt>
                <c:pt idx="3142">
                  <c:v>556.65041118337672</c:v>
                </c:pt>
                <c:pt idx="3143">
                  <c:v>556.77645390703242</c:v>
                </c:pt>
                <c:pt idx="3144">
                  <c:v>557.31603110804122</c:v>
                </c:pt>
                <c:pt idx="3145">
                  <c:v>557.80872779562037</c:v>
                </c:pt>
                <c:pt idx="3146">
                  <c:v>557.28793703987162</c:v>
                </c:pt>
                <c:pt idx="3147">
                  <c:v>556.36309071852725</c:v>
                </c:pt>
                <c:pt idx="3148">
                  <c:v>554.84806863441031</c:v>
                </c:pt>
                <c:pt idx="3149">
                  <c:v>556.34020261875253</c:v>
                </c:pt>
                <c:pt idx="3150">
                  <c:v>556.17830275407891</c:v>
                </c:pt>
                <c:pt idx="3151">
                  <c:v>556.86776607147317</c:v>
                </c:pt>
                <c:pt idx="3152">
                  <c:v>555.61067732087236</c:v>
                </c:pt>
                <c:pt idx="3153">
                  <c:v>555.39142378083329</c:v>
                </c:pt>
                <c:pt idx="3154">
                  <c:v>553.73563281482916</c:v>
                </c:pt>
                <c:pt idx="3155">
                  <c:v>555.88560215419989</c:v>
                </c:pt>
                <c:pt idx="3156">
                  <c:v>556.34144272691469</c:v>
                </c:pt>
                <c:pt idx="3157">
                  <c:v>554.35109934992056</c:v>
                </c:pt>
                <c:pt idx="3158">
                  <c:v>548.07435330039721</c:v>
                </c:pt>
                <c:pt idx="3159">
                  <c:v>548.49581975526075</c:v>
                </c:pt>
                <c:pt idx="3160">
                  <c:v>548.12642627245646</c:v>
                </c:pt>
                <c:pt idx="3161">
                  <c:v>549.30510417408209</c:v>
                </c:pt>
                <c:pt idx="3162">
                  <c:v>548.71474478430014</c:v>
                </c:pt>
                <c:pt idx="3163">
                  <c:v>548.45190296358328</c:v>
                </c:pt>
                <c:pt idx="3164">
                  <c:v>549.83728034085493</c:v>
                </c:pt>
                <c:pt idx="3165">
                  <c:v>549.63330496138792</c:v>
                </c:pt>
                <c:pt idx="3166">
                  <c:v>549.04933429545622</c:v>
                </c:pt>
                <c:pt idx="3167">
                  <c:v>549.26249202377062</c:v>
                </c:pt>
                <c:pt idx="3168">
                  <c:v>551.25797385758619</c:v>
                </c:pt>
                <c:pt idx="3169">
                  <c:v>552.9133364934371</c:v>
                </c:pt>
                <c:pt idx="3170">
                  <c:v>546.41147361731987</c:v>
                </c:pt>
                <c:pt idx="3171">
                  <c:v>546.98135279155235</c:v>
                </c:pt>
                <c:pt idx="3172">
                  <c:v>548.61497463322144</c:v>
                </c:pt>
                <c:pt idx="3173">
                  <c:v>545.15600596404533</c:v>
                </c:pt>
                <c:pt idx="3174">
                  <c:v>547.93458204007607</c:v>
                </c:pt>
                <c:pt idx="3175">
                  <c:v>545.10634443200092</c:v>
                </c:pt>
                <c:pt idx="3176">
                  <c:v>546.80834528840046</c:v>
                </c:pt>
                <c:pt idx="3177">
                  <c:v>543.36469022965889</c:v>
                </c:pt>
                <c:pt idx="3178">
                  <c:v>546.64959241486054</c:v>
                </c:pt>
                <c:pt idx="3179">
                  <c:v>544.06292738056641</c:v>
                </c:pt>
                <c:pt idx="3180">
                  <c:v>545.89628018475037</c:v>
                </c:pt>
                <c:pt idx="3181">
                  <c:v>544.34354127979736</c:v>
                </c:pt>
                <c:pt idx="3182">
                  <c:v>545.90372677183609</c:v>
                </c:pt>
                <c:pt idx="3183">
                  <c:v>545.35177852249603</c:v>
                </c:pt>
                <c:pt idx="3184">
                  <c:v>546.17954818195562</c:v>
                </c:pt>
                <c:pt idx="3185">
                  <c:v>543.74351087993841</c:v>
                </c:pt>
                <c:pt idx="3186">
                  <c:v>543.53108931369047</c:v>
                </c:pt>
                <c:pt idx="3187">
                  <c:v>543.17316515034895</c:v>
                </c:pt>
                <c:pt idx="3188">
                  <c:v>541.74630076474409</c:v>
                </c:pt>
                <c:pt idx="3189">
                  <c:v>540.17800880259733</c:v>
                </c:pt>
                <c:pt idx="3190">
                  <c:v>541.26413331217032</c:v>
                </c:pt>
                <c:pt idx="3191">
                  <c:v>541.42311153597097</c:v>
                </c:pt>
                <c:pt idx="3192">
                  <c:v>540.22771111911993</c:v>
                </c:pt>
                <c:pt idx="3193">
                  <c:v>540.75500435418348</c:v>
                </c:pt>
                <c:pt idx="3194">
                  <c:v>538.48479140586119</c:v>
                </c:pt>
                <c:pt idx="3195">
                  <c:v>539.76882084495287</c:v>
                </c:pt>
                <c:pt idx="3196">
                  <c:v>540.08854167944651</c:v>
                </c:pt>
                <c:pt idx="3197">
                  <c:v>541.0443146753953</c:v>
                </c:pt>
                <c:pt idx="3198">
                  <c:v>538.84698090738516</c:v>
                </c:pt>
                <c:pt idx="3199">
                  <c:v>539.6594234485076</c:v>
                </c:pt>
                <c:pt idx="3200">
                  <c:v>537.39058428293924</c:v>
                </c:pt>
                <c:pt idx="3201">
                  <c:v>539.83937279171209</c:v>
                </c:pt>
                <c:pt idx="3202">
                  <c:v>539.25357080287199</c:v>
                </c:pt>
                <c:pt idx="3203">
                  <c:v>539.06742414123278</c:v>
                </c:pt>
                <c:pt idx="3204">
                  <c:v>537.60991234368544</c:v>
                </c:pt>
                <c:pt idx="3205">
                  <c:v>537.72768796271544</c:v>
                </c:pt>
                <c:pt idx="3206">
                  <c:v>538.03085181898336</c:v>
                </c:pt>
                <c:pt idx="3207">
                  <c:v>536.65238752252321</c:v>
                </c:pt>
                <c:pt idx="3208">
                  <c:v>537.93313451892595</c:v>
                </c:pt>
                <c:pt idx="3209">
                  <c:v>535.92901132292013</c:v>
                </c:pt>
                <c:pt idx="3210">
                  <c:v>536.91368565744619</c:v>
                </c:pt>
                <c:pt idx="3211">
                  <c:v>534.91125241703253</c:v>
                </c:pt>
                <c:pt idx="3212">
                  <c:v>533.46074951476317</c:v>
                </c:pt>
                <c:pt idx="3213">
                  <c:v>535.51683051175337</c:v>
                </c:pt>
                <c:pt idx="3214">
                  <c:v>533.99348161405783</c:v>
                </c:pt>
                <c:pt idx="3215">
                  <c:v>536.13802338427763</c:v>
                </c:pt>
                <c:pt idx="3216">
                  <c:v>534.33717908746462</c:v>
                </c:pt>
                <c:pt idx="3217">
                  <c:v>535.65914545244436</c:v>
                </c:pt>
                <c:pt idx="3218">
                  <c:v>533.88774251229029</c:v>
                </c:pt>
                <c:pt idx="3219">
                  <c:v>534.18948125130396</c:v>
                </c:pt>
                <c:pt idx="3220">
                  <c:v>534.91174616700869</c:v>
                </c:pt>
                <c:pt idx="3221">
                  <c:v>535.60273095256548</c:v>
                </c:pt>
                <c:pt idx="3222">
                  <c:v>534.08672695643168</c:v>
                </c:pt>
                <c:pt idx="3223">
                  <c:v>534.76205579227667</c:v>
                </c:pt>
                <c:pt idx="3224">
                  <c:v>534.15969593114119</c:v>
                </c:pt>
                <c:pt idx="3225">
                  <c:v>534.75706440991621</c:v>
                </c:pt>
                <c:pt idx="3226">
                  <c:v>532.9684773314641</c:v>
                </c:pt>
                <c:pt idx="3227">
                  <c:v>533.32187709993582</c:v>
                </c:pt>
                <c:pt idx="3228">
                  <c:v>535.06618740445833</c:v>
                </c:pt>
                <c:pt idx="3229">
                  <c:v>532.64082759189318</c:v>
                </c:pt>
                <c:pt idx="3230">
                  <c:v>530.41597362923335</c:v>
                </c:pt>
                <c:pt idx="3231">
                  <c:v>531.79315797555159</c:v>
                </c:pt>
                <c:pt idx="3232">
                  <c:v>530.96337256896209</c:v>
                </c:pt>
                <c:pt idx="3233">
                  <c:v>530.66957979964923</c:v>
                </c:pt>
                <c:pt idx="3234">
                  <c:v>531.87383216190051</c:v>
                </c:pt>
                <c:pt idx="3235">
                  <c:v>531.48733742105674</c:v>
                </c:pt>
                <c:pt idx="3236">
                  <c:v>530.26969049441527</c:v>
                </c:pt>
                <c:pt idx="3237">
                  <c:v>531.18555421697806</c:v>
                </c:pt>
                <c:pt idx="3238">
                  <c:v>531.58889396059226</c:v>
                </c:pt>
                <c:pt idx="3239">
                  <c:v>532.01125542390059</c:v>
                </c:pt>
                <c:pt idx="3240">
                  <c:v>532.23777059781264</c:v>
                </c:pt>
                <c:pt idx="3241">
                  <c:v>532.26232038008879</c:v>
                </c:pt>
                <c:pt idx="3242">
                  <c:v>534.8569279419155</c:v>
                </c:pt>
                <c:pt idx="3243">
                  <c:v>532.97899381386947</c:v>
                </c:pt>
                <c:pt idx="3244">
                  <c:v>533.27096625081163</c:v>
                </c:pt>
                <c:pt idx="3245">
                  <c:v>533.40211029759507</c:v>
                </c:pt>
                <c:pt idx="3246">
                  <c:v>533.95130835882287</c:v>
                </c:pt>
                <c:pt idx="3247">
                  <c:v>532.76641652396779</c:v>
                </c:pt>
                <c:pt idx="3248">
                  <c:v>531.71851008049111</c:v>
                </c:pt>
                <c:pt idx="3249">
                  <c:v>529.44323052874665</c:v>
                </c:pt>
                <c:pt idx="3250">
                  <c:v>530.31552794984441</c:v>
                </c:pt>
                <c:pt idx="3251">
                  <c:v>527.6284432005034</c:v>
                </c:pt>
                <c:pt idx="3252">
                  <c:v>528.11353384367089</c:v>
                </c:pt>
                <c:pt idx="3253">
                  <c:v>530.8620176207171</c:v>
                </c:pt>
                <c:pt idx="3254">
                  <c:v>530.93715162983995</c:v>
                </c:pt>
                <c:pt idx="3255">
                  <c:v>531.47501191905599</c:v>
                </c:pt>
                <c:pt idx="3256">
                  <c:v>531.34961873701673</c:v>
                </c:pt>
                <c:pt idx="3257">
                  <c:v>532.09821275285344</c:v>
                </c:pt>
                <c:pt idx="3258">
                  <c:v>529.33802743664842</c:v>
                </c:pt>
                <c:pt idx="3259">
                  <c:v>530.82539929858308</c:v>
                </c:pt>
                <c:pt idx="3260">
                  <c:v>530.60216099432569</c:v>
                </c:pt>
                <c:pt idx="3261">
                  <c:v>530.05441770366292</c:v>
                </c:pt>
                <c:pt idx="3262">
                  <c:v>529.42917558959584</c:v>
                </c:pt>
                <c:pt idx="3263">
                  <c:v>529.01945772803288</c:v>
                </c:pt>
                <c:pt idx="3264">
                  <c:v>528.24987992680531</c:v>
                </c:pt>
                <c:pt idx="3265">
                  <c:v>525.12029001152973</c:v>
                </c:pt>
                <c:pt idx="3266">
                  <c:v>523.27186766861837</c:v>
                </c:pt>
                <c:pt idx="3267">
                  <c:v>521.78086196481149</c:v>
                </c:pt>
                <c:pt idx="3268">
                  <c:v>522.39170662163656</c:v>
                </c:pt>
                <c:pt idx="3269">
                  <c:v>523.13731365500848</c:v>
                </c:pt>
                <c:pt idx="3270">
                  <c:v>521.90795607901077</c:v>
                </c:pt>
                <c:pt idx="3271">
                  <c:v>523.19195634162884</c:v>
                </c:pt>
                <c:pt idx="3272">
                  <c:v>522.27812987602215</c:v>
                </c:pt>
                <c:pt idx="3273">
                  <c:v>522.8556451205061</c:v>
                </c:pt>
                <c:pt idx="3274">
                  <c:v>523.63786231017571</c:v>
                </c:pt>
                <c:pt idx="3275">
                  <c:v>522.80639724469643</c:v>
                </c:pt>
                <c:pt idx="3276">
                  <c:v>523.7264590565012</c:v>
                </c:pt>
                <c:pt idx="3277">
                  <c:v>522.87907056546669</c:v>
                </c:pt>
                <c:pt idx="3278">
                  <c:v>522.9954014573143</c:v>
                </c:pt>
                <c:pt idx="3279">
                  <c:v>522.27738447523575</c:v>
                </c:pt>
                <c:pt idx="3280">
                  <c:v>523.08779600298863</c:v>
                </c:pt>
                <c:pt idx="3281">
                  <c:v>524.39857783949833</c:v>
                </c:pt>
                <c:pt idx="3282">
                  <c:v>524.52633830941181</c:v>
                </c:pt>
                <c:pt idx="3283">
                  <c:v>524.27754746413689</c:v>
                </c:pt>
                <c:pt idx="3284">
                  <c:v>524.19741027093391</c:v>
                </c:pt>
                <c:pt idx="3285">
                  <c:v>524.0903279635952</c:v>
                </c:pt>
                <c:pt idx="3286">
                  <c:v>524.88362450933914</c:v>
                </c:pt>
                <c:pt idx="3287">
                  <c:v>523.6393799934433</c:v>
                </c:pt>
                <c:pt idx="3288">
                  <c:v>523.15756943858128</c:v>
                </c:pt>
                <c:pt idx="3289">
                  <c:v>522.58148007131081</c:v>
                </c:pt>
                <c:pt idx="3290">
                  <c:v>522.55252397096615</c:v>
                </c:pt>
                <c:pt idx="3291">
                  <c:v>520.52236683702927</c:v>
                </c:pt>
                <c:pt idx="3292">
                  <c:v>523.35548479891281</c:v>
                </c:pt>
                <c:pt idx="3293">
                  <c:v>522.50643520093422</c:v>
                </c:pt>
                <c:pt idx="3294">
                  <c:v>523.66545869446259</c:v>
                </c:pt>
                <c:pt idx="3295">
                  <c:v>523.72792269325714</c:v>
                </c:pt>
                <c:pt idx="3296">
                  <c:v>523.78718289769154</c:v>
                </c:pt>
                <c:pt idx="3297">
                  <c:v>524.17387805915337</c:v>
                </c:pt>
                <c:pt idx="3298">
                  <c:v>523.18288763648729</c:v>
                </c:pt>
                <c:pt idx="3299">
                  <c:v>522.96135243064623</c:v>
                </c:pt>
                <c:pt idx="3300">
                  <c:v>522.40597622877817</c:v>
                </c:pt>
                <c:pt idx="3301">
                  <c:v>522.42991084641676</c:v>
                </c:pt>
                <c:pt idx="3302">
                  <c:v>521.69337863511305</c:v>
                </c:pt>
                <c:pt idx="3303">
                  <c:v>521.23856293446283</c:v>
                </c:pt>
                <c:pt idx="3304">
                  <c:v>522.83728910273771</c:v>
                </c:pt>
                <c:pt idx="3305">
                  <c:v>523.42589021510344</c:v>
                </c:pt>
                <c:pt idx="3306">
                  <c:v>523.27942817694407</c:v>
                </c:pt>
                <c:pt idx="3307">
                  <c:v>522.19791605359774</c:v>
                </c:pt>
                <c:pt idx="3308">
                  <c:v>522.39168271458607</c:v>
                </c:pt>
                <c:pt idx="3309">
                  <c:v>520.60440501606922</c:v>
                </c:pt>
                <c:pt idx="3310">
                  <c:v>520.63221895730953</c:v>
                </c:pt>
                <c:pt idx="3311">
                  <c:v>519.81550902909498</c:v>
                </c:pt>
                <c:pt idx="3312">
                  <c:v>521.33869997448187</c:v>
                </c:pt>
                <c:pt idx="3313">
                  <c:v>523.63849068469267</c:v>
                </c:pt>
                <c:pt idx="3314">
                  <c:v>523.45312760061483</c:v>
                </c:pt>
                <c:pt idx="3315">
                  <c:v>524.0944072384284</c:v>
                </c:pt>
                <c:pt idx="3316">
                  <c:v>522.7606909651206</c:v>
                </c:pt>
                <c:pt idx="3317">
                  <c:v>522.17687625474196</c:v>
                </c:pt>
                <c:pt idx="3318">
                  <c:v>521.25335333532553</c:v>
                </c:pt>
                <c:pt idx="3319">
                  <c:v>521.00238717383604</c:v>
                </c:pt>
                <c:pt idx="3320">
                  <c:v>519.93838373607855</c:v>
                </c:pt>
                <c:pt idx="3321">
                  <c:v>522.18873301929693</c:v>
                </c:pt>
                <c:pt idx="3322">
                  <c:v>521.98455751723509</c:v>
                </c:pt>
                <c:pt idx="3323">
                  <c:v>521.28638491815786</c:v>
                </c:pt>
                <c:pt idx="3324">
                  <c:v>521.74576257950525</c:v>
                </c:pt>
                <c:pt idx="3325">
                  <c:v>521.3305770832942</c:v>
                </c:pt>
                <c:pt idx="3326">
                  <c:v>521.34267085081797</c:v>
                </c:pt>
                <c:pt idx="3327">
                  <c:v>521.70280655509691</c:v>
                </c:pt>
                <c:pt idx="3328">
                  <c:v>522.59677688068609</c:v>
                </c:pt>
                <c:pt idx="3329">
                  <c:v>521.87514523452978</c:v>
                </c:pt>
                <c:pt idx="3330">
                  <c:v>524.07739623672228</c:v>
                </c:pt>
                <c:pt idx="3331">
                  <c:v>521.67133846170168</c:v>
                </c:pt>
                <c:pt idx="3332">
                  <c:v>521.72845684773188</c:v>
                </c:pt>
                <c:pt idx="3333">
                  <c:v>522.57252887672644</c:v>
                </c:pt>
                <c:pt idx="3334">
                  <c:v>520.0009126294301</c:v>
                </c:pt>
                <c:pt idx="3335">
                  <c:v>519.88085969573717</c:v>
                </c:pt>
                <c:pt idx="3336">
                  <c:v>518.95687117463808</c:v>
                </c:pt>
                <c:pt idx="3337">
                  <c:v>519.0351951498435</c:v>
                </c:pt>
                <c:pt idx="3338">
                  <c:v>519.66183402425509</c:v>
                </c:pt>
                <c:pt idx="3339">
                  <c:v>520.10888498312693</c:v>
                </c:pt>
                <c:pt idx="3340">
                  <c:v>521.40883009917002</c:v>
                </c:pt>
                <c:pt idx="3341">
                  <c:v>520.03422948009234</c:v>
                </c:pt>
                <c:pt idx="3342">
                  <c:v>518.58261891490679</c:v>
                </c:pt>
                <c:pt idx="3343">
                  <c:v>517.93435195869665</c:v>
                </c:pt>
                <c:pt idx="3344">
                  <c:v>519.15186812764864</c:v>
                </c:pt>
                <c:pt idx="3345">
                  <c:v>518.81232314593058</c:v>
                </c:pt>
                <c:pt idx="3346">
                  <c:v>517.80469407922487</c:v>
                </c:pt>
                <c:pt idx="3347">
                  <c:v>517.69653884357672</c:v>
                </c:pt>
                <c:pt idx="3348">
                  <c:v>516.57950521296721</c:v>
                </c:pt>
                <c:pt idx="3349">
                  <c:v>516.91230642086725</c:v>
                </c:pt>
                <c:pt idx="3350">
                  <c:v>516.03015944025378</c:v>
                </c:pt>
                <c:pt idx="3351">
                  <c:v>517.14511719009738</c:v>
                </c:pt>
                <c:pt idx="3352">
                  <c:v>515.30454429647784</c:v>
                </c:pt>
                <c:pt idx="3353">
                  <c:v>514.09992595239441</c:v>
                </c:pt>
                <c:pt idx="3354">
                  <c:v>513.88261355682175</c:v>
                </c:pt>
                <c:pt idx="3355">
                  <c:v>514.358963923891</c:v>
                </c:pt>
                <c:pt idx="3356">
                  <c:v>514.34456287546914</c:v>
                </c:pt>
                <c:pt idx="3357">
                  <c:v>513.54173875077527</c:v>
                </c:pt>
                <c:pt idx="3358">
                  <c:v>511.00075601263802</c:v>
                </c:pt>
                <c:pt idx="3359">
                  <c:v>512.19362285955708</c:v>
                </c:pt>
                <c:pt idx="3360">
                  <c:v>510.64260670765202</c:v>
                </c:pt>
                <c:pt idx="3361">
                  <c:v>510.56060248835843</c:v>
                </c:pt>
                <c:pt idx="3362">
                  <c:v>511.14639163239758</c:v>
                </c:pt>
                <c:pt idx="3363">
                  <c:v>511.16483167036336</c:v>
                </c:pt>
                <c:pt idx="3364">
                  <c:v>511.26526469214718</c:v>
                </c:pt>
                <c:pt idx="3365">
                  <c:v>509.30830300076764</c:v>
                </c:pt>
                <c:pt idx="3366">
                  <c:v>508.54795700534146</c:v>
                </c:pt>
                <c:pt idx="3367">
                  <c:v>506.46689968033593</c:v>
                </c:pt>
                <c:pt idx="3368">
                  <c:v>509.72951072676938</c:v>
                </c:pt>
                <c:pt idx="3369">
                  <c:v>509.93622100575726</c:v>
                </c:pt>
                <c:pt idx="3370">
                  <c:v>509.02756375296872</c:v>
                </c:pt>
                <c:pt idx="3371">
                  <c:v>508.96632850392621</c:v>
                </c:pt>
                <c:pt idx="3372">
                  <c:v>507.29161164387028</c:v>
                </c:pt>
                <c:pt idx="3373">
                  <c:v>508.67533308490079</c:v>
                </c:pt>
                <c:pt idx="3374">
                  <c:v>508.41598138435643</c:v>
                </c:pt>
                <c:pt idx="3375">
                  <c:v>508.48597771151822</c:v>
                </c:pt>
                <c:pt idx="3376">
                  <c:v>509.80335147901337</c:v>
                </c:pt>
                <c:pt idx="3377">
                  <c:v>508.21654054744999</c:v>
                </c:pt>
                <c:pt idx="3378">
                  <c:v>508.06505629642766</c:v>
                </c:pt>
                <c:pt idx="3379">
                  <c:v>508.73428008182805</c:v>
                </c:pt>
                <c:pt idx="3380">
                  <c:v>507.98125672562878</c:v>
                </c:pt>
                <c:pt idx="3381">
                  <c:v>509.27742120846074</c:v>
                </c:pt>
                <c:pt idx="3382">
                  <c:v>508.90265017970364</c:v>
                </c:pt>
                <c:pt idx="3383">
                  <c:v>509.88858090563576</c:v>
                </c:pt>
                <c:pt idx="3384">
                  <c:v>507.98432146235268</c:v>
                </c:pt>
                <c:pt idx="3385">
                  <c:v>506.85606175883572</c:v>
                </c:pt>
                <c:pt idx="3386">
                  <c:v>505.95691311581891</c:v>
                </c:pt>
                <c:pt idx="3387">
                  <c:v>508.60325688346188</c:v>
                </c:pt>
                <c:pt idx="3388">
                  <c:v>507.78815028293889</c:v>
                </c:pt>
                <c:pt idx="3389">
                  <c:v>505.68633404596608</c:v>
                </c:pt>
                <c:pt idx="3390">
                  <c:v>506.55546614750187</c:v>
                </c:pt>
                <c:pt idx="3391">
                  <c:v>505.83790511115353</c:v>
                </c:pt>
                <c:pt idx="3392">
                  <c:v>505.73704564793866</c:v>
                </c:pt>
                <c:pt idx="3393">
                  <c:v>505.34966708383422</c:v>
                </c:pt>
                <c:pt idx="3394">
                  <c:v>507.71996052226882</c:v>
                </c:pt>
                <c:pt idx="3395">
                  <c:v>505.95991390607219</c:v>
                </c:pt>
                <c:pt idx="3396">
                  <c:v>505.95991390607219</c:v>
                </c:pt>
                <c:pt idx="3397">
                  <c:v>506.5645642544971</c:v>
                </c:pt>
                <c:pt idx="3398">
                  <c:v>507.84599762818675</c:v>
                </c:pt>
                <c:pt idx="3399">
                  <c:v>505.31881162187915</c:v>
                </c:pt>
                <c:pt idx="3400">
                  <c:v>505.14292533359389</c:v>
                </c:pt>
                <c:pt idx="3401">
                  <c:v>504.48267596623759</c:v>
                </c:pt>
                <c:pt idx="3402">
                  <c:v>505.34998954496245</c:v>
                </c:pt>
                <c:pt idx="3403">
                  <c:v>508.49193617737751</c:v>
                </c:pt>
                <c:pt idx="3404">
                  <c:v>508.92740681803684</c:v>
                </c:pt>
                <c:pt idx="3405">
                  <c:v>508.03559012747269</c:v>
                </c:pt>
                <c:pt idx="3406">
                  <c:v>509.5331583175705</c:v>
                </c:pt>
                <c:pt idx="3407">
                  <c:v>508.0120914135025</c:v>
                </c:pt>
                <c:pt idx="3408">
                  <c:v>505.82256610727768</c:v>
                </c:pt>
                <c:pt idx="3409">
                  <c:v>504.09531413054924</c:v>
                </c:pt>
                <c:pt idx="3410">
                  <c:v>504.25645245647888</c:v>
                </c:pt>
                <c:pt idx="3411">
                  <c:v>505.02563108540039</c:v>
                </c:pt>
                <c:pt idx="3412">
                  <c:v>503.13872133231621</c:v>
                </c:pt>
                <c:pt idx="3413">
                  <c:v>504.88381251728993</c:v>
                </c:pt>
                <c:pt idx="3414">
                  <c:v>505.01772192156773</c:v>
                </c:pt>
                <c:pt idx="3415">
                  <c:v>505.003120378022</c:v>
                </c:pt>
                <c:pt idx="3416">
                  <c:v>504.00624261832695</c:v>
                </c:pt>
                <c:pt idx="3417">
                  <c:v>504.46910603380661</c:v>
                </c:pt>
                <c:pt idx="3418">
                  <c:v>505.26353506780129</c:v>
                </c:pt>
                <c:pt idx="3419">
                  <c:v>504.37529449201088</c:v>
                </c:pt>
                <c:pt idx="3420">
                  <c:v>504.01385514101844</c:v>
                </c:pt>
                <c:pt idx="3421">
                  <c:v>503.06924184820514</c:v>
                </c:pt>
                <c:pt idx="3422">
                  <c:v>503.05036075076919</c:v>
                </c:pt>
                <c:pt idx="3423">
                  <c:v>503.88373616001468</c:v>
                </c:pt>
                <c:pt idx="3424">
                  <c:v>503.09107318184238</c:v>
                </c:pt>
                <c:pt idx="3425">
                  <c:v>504.44107381663184</c:v>
                </c:pt>
                <c:pt idx="3426">
                  <c:v>504.40711509845119</c:v>
                </c:pt>
                <c:pt idx="3427">
                  <c:v>503.45101426205497</c:v>
                </c:pt>
                <c:pt idx="3428">
                  <c:v>503.13766979834895</c:v>
                </c:pt>
                <c:pt idx="3429">
                  <c:v>504.13442545792918</c:v>
                </c:pt>
                <c:pt idx="3430">
                  <c:v>502.03670870921474</c:v>
                </c:pt>
                <c:pt idx="3431">
                  <c:v>502.08470442554813</c:v>
                </c:pt>
                <c:pt idx="3432">
                  <c:v>503.39607116243701</c:v>
                </c:pt>
                <c:pt idx="3433">
                  <c:v>501.39857801458697</c:v>
                </c:pt>
                <c:pt idx="3434">
                  <c:v>501.0632200207458</c:v>
                </c:pt>
                <c:pt idx="3435">
                  <c:v>502.44082554838519</c:v>
                </c:pt>
                <c:pt idx="3436">
                  <c:v>501.49746879598956</c:v>
                </c:pt>
                <c:pt idx="3437">
                  <c:v>501.20116170904498</c:v>
                </c:pt>
                <c:pt idx="3438">
                  <c:v>501.50142065844398</c:v>
                </c:pt>
                <c:pt idx="3439">
                  <c:v>501.00501654705863</c:v>
                </c:pt>
                <c:pt idx="3440">
                  <c:v>501.2770145203815</c:v>
                </c:pt>
                <c:pt idx="3441">
                  <c:v>500.84574231169086</c:v>
                </c:pt>
                <c:pt idx="3442">
                  <c:v>500.26091746649604</c:v>
                </c:pt>
                <c:pt idx="3443">
                  <c:v>498.35809479317527</c:v>
                </c:pt>
                <c:pt idx="3444">
                  <c:v>500.82952712139945</c:v>
                </c:pt>
                <c:pt idx="3445">
                  <c:v>501.28278882465224</c:v>
                </c:pt>
                <c:pt idx="3446">
                  <c:v>498.63446528873305</c:v>
                </c:pt>
                <c:pt idx="3447">
                  <c:v>499.17384208402495</c:v>
                </c:pt>
                <c:pt idx="3448">
                  <c:v>499.0295764621244</c:v>
                </c:pt>
                <c:pt idx="3449">
                  <c:v>499.73969484529357</c:v>
                </c:pt>
                <c:pt idx="3450">
                  <c:v>499.07668538055282</c:v>
                </c:pt>
                <c:pt idx="3451">
                  <c:v>497.14021931252341</c:v>
                </c:pt>
                <c:pt idx="3452">
                  <c:v>499.43421989343028</c:v>
                </c:pt>
                <c:pt idx="3453">
                  <c:v>499.12113913557391</c:v>
                </c:pt>
                <c:pt idx="3454">
                  <c:v>499.5214129950748</c:v>
                </c:pt>
                <c:pt idx="3455">
                  <c:v>498.35600620171886</c:v>
                </c:pt>
                <c:pt idx="3456">
                  <c:v>498.87489722798477</c:v>
                </c:pt>
                <c:pt idx="3457">
                  <c:v>499.17948521803032</c:v>
                </c:pt>
                <c:pt idx="3458">
                  <c:v>498.1436781896175</c:v>
                </c:pt>
                <c:pt idx="3459">
                  <c:v>497.94127766917359</c:v>
                </c:pt>
                <c:pt idx="3460">
                  <c:v>497.75090093574386</c:v>
                </c:pt>
                <c:pt idx="3461">
                  <c:v>498.08473330399852</c:v>
                </c:pt>
                <c:pt idx="3462">
                  <c:v>496.36804696581225</c:v>
                </c:pt>
                <c:pt idx="3463">
                  <c:v>497.32044700941901</c:v>
                </c:pt>
                <c:pt idx="3464">
                  <c:v>496.8454445864902</c:v>
                </c:pt>
                <c:pt idx="3465">
                  <c:v>496.70832255146365</c:v>
                </c:pt>
                <c:pt idx="3466">
                  <c:v>498.96617862245898</c:v>
                </c:pt>
                <c:pt idx="3467">
                  <c:v>499.37976094744067</c:v>
                </c:pt>
                <c:pt idx="3468">
                  <c:v>498.63101187012057</c:v>
                </c:pt>
                <c:pt idx="3469">
                  <c:v>498.63091019949775</c:v>
                </c:pt>
                <c:pt idx="3470">
                  <c:v>497.67973245344024</c:v>
                </c:pt>
                <c:pt idx="3471">
                  <c:v>498.39809491894107</c:v>
                </c:pt>
                <c:pt idx="3472">
                  <c:v>498.89543302020888</c:v>
                </c:pt>
                <c:pt idx="3473">
                  <c:v>494.67000528833728</c:v>
                </c:pt>
                <c:pt idx="3474">
                  <c:v>494.26330484113555</c:v>
                </c:pt>
                <c:pt idx="3475">
                  <c:v>495.96492534539561</c:v>
                </c:pt>
                <c:pt idx="3476">
                  <c:v>494.80770550331931</c:v>
                </c:pt>
                <c:pt idx="3477">
                  <c:v>491.20234025678496</c:v>
                </c:pt>
                <c:pt idx="3478">
                  <c:v>492.824319702004</c:v>
                </c:pt>
                <c:pt idx="3479">
                  <c:v>490.84959679505687</c:v>
                </c:pt>
                <c:pt idx="3480">
                  <c:v>490.39722652397018</c:v>
                </c:pt>
                <c:pt idx="3481">
                  <c:v>490.18005622587066</c:v>
                </c:pt>
                <c:pt idx="3482">
                  <c:v>487.6635250713573</c:v>
                </c:pt>
                <c:pt idx="3483">
                  <c:v>491.32352873346667</c:v>
                </c:pt>
                <c:pt idx="3484">
                  <c:v>490.73686568102698</c:v>
                </c:pt>
                <c:pt idx="3485">
                  <c:v>488.71061819455485</c:v>
                </c:pt>
                <c:pt idx="3486">
                  <c:v>490.67814059219222</c:v>
                </c:pt>
                <c:pt idx="3487">
                  <c:v>489.60788897833686</c:v>
                </c:pt>
                <c:pt idx="3488">
                  <c:v>490.36422876677375</c:v>
                </c:pt>
                <c:pt idx="3489">
                  <c:v>491.80912144145827</c:v>
                </c:pt>
                <c:pt idx="3490">
                  <c:v>491.3178873773561</c:v>
                </c:pt>
                <c:pt idx="3491">
                  <c:v>492.33458873293262</c:v>
                </c:pt>
                <c:pt idx="3492">
                  <c:v>494.15023672244411</c:v>
                </c:pt>
                <c:pt idx="3493">
                  <c:v>491.85375150701861</c:v>
                </c:pt>
                <c:pt idx="3494">
                  <c:v>491.39469244739871</c:v>
                </c:pt>
                <c:pt idx="3495">
                  <c:v>488.12173744699817</c:v>
                </c:pt>
                <c:pt idx="3496">
                  <c:v>489.89037969372134</c:v>
                </c:pt>
                <c:pt idx="3497">
                  <c:v>488.34472576937537</c:v>
                </c:pt>
                <c:pt idx="3498">
                  <c:v>489.26470015606742</c:v>
                </c:pt>
                <c:pt idx="3499">
                  <c:v>488.15526413581233</c:v>
                </c:pt>
                <c:pt idx="3500">
                  <c:v>488.2848090495811</c:v>
                </c:pt>
                <c:pt idx="3501">
                  <c:v>487.10300770065646</c:v>
                </c:pt>
                <c:pt idx="3502">
                  <c:v>488.84600790998797</c:v>
                </c:pt>
                <c:pt idx="3503">
                  <c:v>487.43321066758494</c:v>
                </c:pt>
                <c:pt idx="3504">
                  <c:v>485.38637090883117</c:v>
                </c:pt>
                <c:pt idx="3505">
                  <c:v>486.17357518932681</c:v>
                </c:pt>
                <c:pt idx="3506">
                  <c:v>486.31602239272456</c:v>
                </c:pt>
                <c:pt idx="3507">
                  <c:v>485.1248175319181</c:v>
                </c:pt>
                <c:pt idx="3508">
                  <c:v>487.21306699923139</c:v>
                </c:pt>
                <c:pt idx="3509">
                  <c:v>486.96396190336804</c:v>
                </c:pt>
                <c:pt idx="3510">
                  <c:v>485.39959678462606</c:v>
                </c:pt>
                <c:pt idx="3511">
                  <c:v>485.73625015131097</c:v>
                </c:pt>
                <c:pt idx="3512">
                  <c:v>486.8056581508265</c:v>
                </c:pt>
                <c:pt idx="3513">
                  <c:v>486.19660123101335</c:v>
                </c:pt>
                <c:pt idx="3514">
                  <c:v>482.82505740634065</c:v>
                </c:pt>
                <c:pt idx="3515">
                  <c:v>483.90683897248368</c:v>
                </c:pt>
                <c:pt idx="3516">
                  <c:v>483.30856098643403</c:v>
                </c:pt>
                <c:pt idx="3517">
                  <c:v>482.03934087267976</c:v>
                </c:pt>
                <c:pt idx="3518">
                  <c:v>480.1949220638619</c:v>
                </c:pt>
                <c:pt idx="3519">
                  <c:v>482.15076525918107</c:v>
                </c:pt>
                <c:pt idx="3520">
                  <c:v>482.01565736940961</c:v>
                </c:pt>
                <c:pt idx="3521">
                  <c:v>481.90138148180108</c:v>
                </c:pt>
                <c:pt idx="3522">
                  <c:v>482.79294446519475</c:v>
                </c:pt>
                <c:pt idx="3523">
                  <c:v>483.53020948580365</c:v>
                </c:pt>
                <c:pt idx="3524">
                  <c:v>482.09292036703687</c:v>
                </c:pt>
                <c:pt idx="3525">
                  <c:v>480.913700823103</c:v>
                </c:pt>
                <c:pt idx="3526">
                  <c:v>481.0409148674355</c:v>
                </c:pt>
                <c:pt idx="3527">
                  <c:v>482.35072055867772</c:v>
                </c:pt>
                <c:pt idx="3528">
                  <c:v>483.31319009176354</c:v>
                </c:pt>
                <c:pt idx="3529">
                  <c:v>482.15702002159219</c:v>
                </c:pt>
                <c:pt idx="3530">
                  <c:v>482.88629688731294</c:v>
                </c:pt>
                <c:pt idx="3531">
                  <c:v>484.62953252009015</c:v>
                </c:pt>
                <c:pt idx="3532">
                  <c:v>484.77826589754682</c:v>
                </c:pt>
                <c:pt idx="3533">
                  <c:v>482.24688563159566</c:v>
                </c:pt>
                <c:pt idx="3534">
                  <c:v>484.24902910402875</c:v>
                </c:pt>
                <c:pt idx="3535">
                  <c:v>482.91879722884755</c:v>
                </c:pt>
                <c:pt idx="3536">
                  <c:v>483.74296397379499</c:v>
                </c:pt>
                <c:pt idx="3537">
                  <c:v>482.37355974725347</c:v>
                </c:pt>
                <c:pt idx="3538">
                  <c:v>482.42057972065072</c:v>
                </c:pt>
                <c:pt idx="3539">
                  <c:v>481.87022740057569</c:v>
                </c:pt>
                <c:pt idx="3540">
                  <c:v>482.73441017082791</c:v>
                </c:pt>
                <c:pt idx="3541">
                  <c:v>482.23400012067418</c:v>
                </c:pt>
                <c:pt idx="3542">
                  <c:v>484.71174696496587</c:v>
                </c:pt>
                <c:pt idx="3543">
                  <c:v>484.73834947160344</c:v>
                </c:pt>
                <c:pt idx="3544">
                  <c:v>482.58503611794572</c:v>
                </c:pt>
                <c:pt idx="3545">
                  <c:v>482.73918912223439</c:v>
                </c:pt>
                <c:pt idx="3546">
                  <c:v>482.23543107918363</c:v>
                </c:pt>
                <c:pt idx="3547">
                  <c:v>480.12952876499753</c:v>
                </c:pt>
                <c:pt idx="3548">
                  <c:v>481.80079225114446</c:v>
                </c:pt>
                <c:pt idx="3549">
                  <c:v>482.3603081744061</c:v>
                </c:pt>
                <c:pt idx="3550">
                  <c:v>481.13790184668164</c:v>
                </c:pt>
                <c:pt idx="3551">
                  <c:v>481.09270394257169</c:v>
                </c:pt>
                <c:pt idx="3552">
                  <c:v>479.09761344305139</c:v>
                </c:pt>
                <c:pt idx="3553">
                  <c:v>479.55548656395536</c:v>
                </c:pt>
                <c:pt idx="3554">
                  <c:v>480.83289632609944</c:v>
                </c:pt>
                <c:pt idx="3555">
                  <c:v>481.28453910759549</c:v>
                </c:pt>
                <c:pt idx="3556">
                  <c:v>481.03422021902065</c:v>
                </c:pt>
                <c:pt idx="3557">
                  <c:v>482.04717262125473</c:v>
                </c:pt>
                <c:pt idx="3558">
                  <c:v>481.34917680955391</c:v>
                </c:pt>
                <c:pt idx="3559">
                  <c:v>483.1094423536108</c:v>
                </c:pt>
                <c:pt idx="3560">
                  <c:v>481.40831422842007</c:v>
                </c:pt>
                <c:pt idx="3561">
                  <c:v>482.04154753721218</c:v>
                </c:pt>
                <c:pt idx="3562">
                  <c:v>481.45905320382576</c:v>
                </c:pt>
                <c:pt idx="3563">
                  <c:v>481.43661390281181</c:v>
                </c:pt>
                <c:pt idx="3564">
                  <c:v>482.19050557947617</c:v>
                </c:pt>
                <c:pt idx="3565">
                  <c:v>481.83730310237866</c:v>
                </c:pt>
                <c:pt idx="3566">
                  <c:v>479.97639364040356</c:v>
                </c:pt>
                <c:pt idx="3567">
                  <c:v>480.5263002220438</c:v>
                </c:pt>
                <c:pt idx="3568">
                  <c:v>479.52972331679325</c:v>
                </c:pt>
                <c:pt idx="3569">
                  <c:v>479.24783018267613</c:v>
                </c:pt>
                <c:pt idx="3570">
                  <c:v>479.1271627847002</c:v>
                </c:pt>
                <c:pt idx="3571">
                  <c:v>479.14876382089119</c:v>
                </c:pt>
                <c:pt idx="3572">
                  <c:v>480.09368187225323</c:v>
                </c:pt>
                <c:pt idx="3573">
                  <c:v>479.8488718870924</c:v>
                </c:pt>
                <c:pt idx="3574">
                  <c:v>480.76043088770371</c:v>
                </c:pt>
                <c:pt idx="3575">
                  <c:v>480.54101099110107</c:v>
                </c:pt>
                <c:pt idx="3576">
                  <c:v>480.90597964859467</c:v>
                </c:pt>
                <c:pt idx="3577">
                  <c:v>480.05679722166519</c:v>
                </c:pt>
                <c:pt idx="3578">
                  <c:v>481.22748045659523</c:v>
                </c:pt>
                <c:pt idx="3579">
                  <c:v>478.45673880017262</c:v>
                </c:pt>
                <c:pt idx="3580">
                  <c:v>478.56459474599819</c:v>
                </c:pt>
                <c:pt idx="3581">
                  <c:v>478.52536702192288</c:v>
                </c:pt>
                <c:pt idx="3582">
                  <c:v>478.17387449777584</c:v>
                </c:pt>
                <c:pt idx="3583">
                  <c:v>480.83830225503903</c:v>
                </c:pt>
                <c:pt idx="3584">
                  <c:v>479.70797711647015</c:v>
                </c:pt>
                <c:pt idx="3585">
                  <c:v>479.35992670095425</c:v>
                </c:pt>
                <c:pt idx="3586">
                  <c:v>478.08411341941814</c:v>
                </c:pt>
                <c:pt idx="3587">
                  <c:v>478.72846496141415</c:v>
                </c:pt>
                <c:pt idx="3588">
                  <c:v>477.40109117365341</c:v>
                </c:pt>
                <c:pt idx="3589">
                  <c:v>476.30489274895649</c:v>
                </c:pt>
                <c:pt idx="3590">
                  <c:v>478.30733010209065</c:v>
                </c:pt>
                <c:pt idx="3591">
                  <c:v>478.1897453818367</c:v>
                </c:pt>
                <c:pt idx="3592">
                  <c:v>477.54621516204338</c:v>
                </c:pt>
                <c:pt idx="3593">
                  <c:v>479.96096475458603</c:v>
                </c:pt>
                <c:pt idx="3594">
                  <c:v>480.78040675855141</c:v>
                </c:pt>
                <c:pt idx="3595">
                  <c:v>479.66290242633681</c:v>
                </c:pt>
                <c:pt idx="3596">
                  <c:v>479.8759021874414</c:v>
                </c:pt>
                <c:pt idx="3597">
                  <c:v>478.68754739723067</c:v>
                </c:pt>
                <c:pt idx="3598">
                  <c:v>479.70444325766425</c:v>
                </c:pt>
                <c:pt idx="3599">
                  <c:v>479.69201053342681</c:v>
                </c:pt>
                <c:pt idx="3600">
                  <c:v>480.93701593241553</c:v>
                </c:pt>
                <c:pt idx="3601">
                  <c:v>479.43400740287166</c:v>
                </c:pt>
                <c:pt idx="3602">
                  <c:v>478.93500762841563</c:v>
                </c:pt>
                <c:pt idx="3603">
                  <c:v>480.62543885073524</c:v>
                </c:pt>
                <c:pt idx="3604">
                  <c:v>478.59699873289924</c:v>
                </c:pt>
                <c:pt idx="3605">
                  <c:v>480.6364365186439</c:v>
                </c:pt>
                <c:pt idx="3606">
                  <c:v>480.24810742995601</c:v>
                </c:pt>
                <c:pt idx="3607">
                  <c:v>478.06729651651244</c:v>
                </c:pt>
                <c:pt idx="3608">
                  <c:v>476.9761813547359</c:v>
                </c:pt>
                <c:pt idx="3609">
                  <c:v>479.09492553434234</c:v>
                </c:pt>
                <c:pt idx="3610">
                  <c:v>479.68929148874145</c:v>
                </c:pt>
                <c:pt idx="3611">
                  <c:v>479.21559942922454</c:v>
                </c:pt>
                <c:pt idx="3612">
                  <c:v>479.4066826071487</c:v>
                </c:pt>
                <c:pt idx="3613">
                  <c:v>480.4938798215137</c:v>
                </c:pt>
                <c:pt idx="3614">
                  <c:v>479.87583155593734</c:v>
                </c:pt>
                <c:pt idx="3615">
                  <c:v>481.63107350132327</c:v>
                </c:pt>
                <c:pt idx="3616">
                  <c:v>479.28591550550323</c:v>
                </c:pt>
                <c:pt idx="3617">
                  <c:v>479.10788042507033</c:v>
                </c:pt>
                <c:pt idx="3618">
                  <c:v>478.68177322707038</c:v>
                </c:pt>
                <c:pt idx="3619">
                  <c:v>479.13347884676318</c:v>
                </c:pt>
                <c:pt idx="3620">
                  <c:v>479.92356319389205</c:v>
                </c:pt>
                <c:pt idx="3621">
                  <c:v>479.38708759507995</c:v>
                </c:pt>
                <c:pt idx="3622">
                  <c:v>478.7967843826757</c:v>
                </c:pt>
                <c:pt idx="3623">
                  <c:v>477.99314780197005</c:v>
                </c:pt>
                <c:pt idx="3624">
                  <c:v>479.23436310551028</c:v>
                </c:pt>
                <c:pt idx="3625">
                  <c:v>478.78916729650359</c:v>
                </c:pt>
                <c:pt idx="3626">
                  <c:v>477.95671306214194</c:v>
                </c:pt>
                <c:pt idx="3627">
                  <c:v>477.92842885515552</c:v>
                </c:pt>
                <c:pt idx="3628">
                  <c:v>478.18618985674243</c:v>
                </c:pt>
                <c:pt idx="3629">
                  <c:v>476.11355180702071</c:v>
                </c:pt>
                <c:pt idx="3630">
                  <c:v>476.6257994290338</c:v>
                </c:pt>
                <c:pt idx="3631">
                  <c:v>477.27153619787555</c:v>
                </c:pt>
                <c:pt idx="3632">
                  <c:v>477.03807887098651</c:v>
                </c:pt>
                <c:pt idx="3633">
                  <c:v>475.91250806710582</c:v>
                </c:pt>
                <c:pt idx="3634">
                  <c:v>477.37304490468364</c:v>
                </c:pt>
                <c:pt idx="3635">
                  <c:v>476.76489883324962</c:v>
                </c:pt>
                <c:pt idx="3636">
                  <c:v>476.22472232243877</c:v>
                </c:pt>
                <c:pt idx="3637">
                  <c:v>476.96601935884814</c:v>
                </c:pt>
                <c:pt idx="3638">
                  <c:v>475.38878859243255</c:v>
                </c:pt>
                <c:pt idx="3639">
                  <c:v>474.7823229100452</c:v>
                </c:pt>
                <c:pt idx="3640">
                  <c:v>475.47125474772315</c:v>
                </c:pt>
                <c:pt idx="3641">
                  <c:v>475.05991881749492</c:v>
                </c:pt>
                <c:pt idx="3642">
                  <c:v>474.53813822231155</c:v>
                </c:pt>
                <c:pt idx="3643">
                  <c:v>473.52351945302348</c:v>
                </c:pt>
                <c:pt idx="3644">
                  <c:v>474.73064513168197</c:v>
                </c:pt>
                <c:pt idx="3645">
                  <c:v>474.76705303451877</c:v>
                </c:pt>
                <c:pt idx="3646">
                  <c:v>475.51043431124549</c:v>
                </c:pt>
                <c:pt idx="3647">
                  <c:v>475.31162192894976</c:v>
                </c:pt>
                <c:pt idx="3648">
                  <c:v>473.5698398299412</c:v>
                </c:pt>
                <c:pt idx="3649">
                  <c:v>474.62337228133242</c:v>
                </c:pt>
                <c:pt idx="3650">
                  <c:v>473.84122776462596</c:v>
                </c:pt>
                <c:pt idx="3651">
                  <c:v>473.65114941670458</c:v>
                </c:pt>
                <c:pt idx="3652">
                  <c:v>473.70140650345843</c:v>
                </c:pt>
                <c:pt idx="3653">
                  <c:v>473.82776332124035</c:v>
                </c:pt>
                <c:pt idx="3654">
                  <c:v>474.87378756924431</c:v>
                </c:pt>
                <c:pt idx="3655">
                  <c:v>473.93545155449669</c:v>
                </c:pt>
                <c:pt idx="3656">
                  <c:v>474.52775293811123</c:v>
                </c:pt>
                <c:pt idx="3657">
                  <c:v>473.98062996788781</c:v>
                </c:pt>
                <c:pt idx="3658">
                  <c:v>475.06181304379265</c:v>
                </c:pt>
                <c:pt idx="3659">
                  <c:v>474.53748078866761</c:v>
                </c:pt>
                <c:pt idx="3660">
                  <c:v>474.84905787034791</c:v>
                </c:pt>
                <c:pt idx="3661">
                  <c:v>476.31509058399956</c:v>
                </c:pt>
                <c:pt idx="3662">
                  <c:v>474.25209234877389</c:v>
                </c:pt>
                <c:pt idx="3663">
                  <c:v>474.49535991473954</c:v>
                </c:pt>
                <c:pt idx="3664">
                  <c:v>474.04946416838925</c:v>
                </c:pt>
                <c:pt idx="3665">
                  <c:v>475.29477049632828</c:v>
                </c:pt>
                <c:pt idx="3666">
                  <c:v>474.9774031512336</c:v>
                </c:pt>
                <c:pt idx="3667">
                  <c:v>474.55842833443444</c:v>
                </c:pt>
                <c:pt idx="3668">
                  <c:v>474.98763612135212</c:v>
                </c:pt>
                <c:pt idx="3669">
                  <c:v>474.11421096547406</c:v>
                </c:pt>
                <c:pt idx="3670">
                  <c:v>473.57604354842465</c:v>
                </c:pt>
                <c:pt idx="3671">
                  <c:v>472.37526115997593</c:v>
                </c:pt>
                <c:pt idx="3672">
                  <c:v>472.02266539855759</c:v>
                </c:pt>
                <c:pt idx="3673">
                  <c:v>471.59060403927128</c:v>
                </c:pt>
                <c:pt idx="3674">
                  <c:v>472.87843416853707</c:v>
                </c:pt>
                <c:pt idx="3675">
                  <c:v>471.10300512834351</c:v>
                </c:pt>
                <c:pt idx="3676">
                  <c:v>471.25613339467805</c:v>
                </c:pt>
                <c:pt idx="3677">
                  <c:v>468.63459125383656</c:v>
                </c:pt>
                <c:pt idx="3678">
                  <c:v>470.97714032641511</c:v>
                </c:pt>
                <c:pt idx="3679">
                  <c:v>468.72488160840135</c:v>
                </c:pt>
                <c:pt idx="3680">
                  <c:v>469.78939214757543</c:v>
                </c:pt>
                <c:pt idx="3681">
                  <c:v>469.67721133342843</c:v>
                </c:pt>
                <c:pt idx="3682">
                  <c:v>469.56763284317117</c:v>
                </c:pt>
                <c:pt idx="3683">
                  <c:v>469.63115288725953</c:v>
                </c:pt>
                <c:pt idx="3684">
                  <c:v>469.0613697659121</c:v>
                </c:pt>
                <c:pt idx="3685">
                  <c:v>469.57953165880303</c:v>
                </c:pt>
                <c:pt idx="3686">
                  <c:v>469.33709298482995</c:v>
                </c:pt>
                <c:pt idx="3687">
                  <c:v>469.89511390439134</c:v>
                </c:pt>
                <c:pt idx="3688">
                  <c:v>469.62523758820157</c:v>
                </c:pt>
                <c:pt idx="3689">
                  <c:v>472.65810174158673</c:v>
                </c:pt>
                <c:pt idx="3690">
                  <c:v>471.31344378403287</c:v>
                </c:pt>
                <c:pt idx="3691">
                  <c:v>471.07092142513852</c:v>
                </c:pt>
                <c:pt idx="3692">
                  <c:v>471.14149025491338</c:v>
                </c:pt>
                <c:pt idx="3693">
                  <c:v>471.37978344074349</c:v>
                </c:pt>
                <c:pt idx="3694">
                  <c:v>469.12901397458177</c:v>
                </c:pt>
                <c:pt idx="3695">
                  <c:v>469.92297025433641</c:v>
                </c:pt>
                <c:pt idx="3696">
                  <c:v>468.01010813227754</c:v>
                </c:pt>
                <c:pt idx="3697">
                  <c:v>468.21982779017549</c:v>
                </c:pt>
                <c:pt idx="3698">
                  <c:v>469.13604073635202</c:v>
                </c:pt>
                <c:pt idx="3699">
                  <c:v>470.77580917290311</c:v>
                </c:pt>
                <c:pt idx="3700">
                  <c:v>466.8106310110436</c:v>
                </c:pt>
                <c:pt idx="3701">
                  <c:v>470.87912689558129</c:v>
                </c:pt>
                <c:pt idx="3702">
                  <c:v>468.60506438127618</c:v>
                </c:pt>
                <c:pt idx="3703">
                  <c:v>469.5973043631659</c:v>
                </c:pt>
                <c:pt idx="3704">
                  <c:v>468.32797849587064</c:v>
                </c:pt>
                <c:pt idx="3705">
                  <c:v>466.04226226023297</c:v>
                </c:pt>
                <c:pt idx="3706">
                  <c:v>466.69307363442044</c:v>
                </c:pt>
                <c:pt idx="3707">
                  <c:v>466.20844051650624</c:v>
                </c:pt>
                <c:pt idx="3708">
                  <c:v>466.12339348009687</c:v>
                </c:pt>
                <c:pt idx="3709">
                  <c:v>465.81615281513791</c:v>
                </c:pt>
                <c:pt idx="3710">
                  <c:v>465.93764821103673</c:v>
                </c:pt>
                <c:pt idx="3711">
                  <c:v>466.2537028532372</c:v>
                </c:pt>
                <c:pt idx="3712">
                  <c:v>467.32960296085935</c:v>
                </c:pt>
                <c:pt idx="3713">
                  <c:v>468.28055970779519</c:v>
                </c:pt>
                <c:pt idx="3714">
                  <c:v>465.84571682325463</c:v>
                </c:pt>
                <c:pt idx="3715">
                  <c:v>465.65994279495339</c:v>
                </c:pt>
                <c:pt idx="3716">
                  <c:v>466.82273911348443</c:v>
                </c:pt>
                <c:pt idx="3717">
                  <c:v>465.92991196027856</c:v>
                </c:pt>
                <c:pt idx="3718">
                  <c:v>466.1655622910605</c:v>
                </c:pt>
                <c:pt idx="3719">
                  <c:v>465.0340104292975</c:v>
                </c:pt>
                <c:pt idx="3720">
                  <c:v>466.23082681408982</c:v>
                </c:pt>
                <c:pt idx="3721">
                  <c:v>466.40053959599595</c:v>
                </c:pt>
                <c:pt idx="3722">
                  <c:v>465.63603349438768</c:v>
                </c:pt>
                <c:pt idx="3723">
                  <c:v>464.39005448332887</c:v>
                </c:pt>
                <c:pt idx="3724">
                  <c:v>464.20033134928804</c:v>
                </c:pt>
                <c:pt idx="3725">
                  <c:v>465.30546831003289</c:v>
                </c:pt>
                <c:pt idx="3726">
                  <c:v>463.55648322812181</c:v>
                </c:pt>
                <c:pt idx="3727">
                  <c:v>463.61563966086965</c:v>
                </c:pt>
                <c:pt idx="3728">
                  <c:v>462.53712355009179</c:v>
                </c:pt>
                <c:pt idx="3729">
                  <c:v>462.64511557332139</c:v>
                </c:pt>
                <c:pt idx="3730">
                  <c:v>464.38738741389375</c:v>
                </c:pt>
                <c:pt idx="3731">
                  <c:v>464.13987137786012</c:v>
                </c:pt>
                <c:pt idx="3732">
                  <c:v>464.31587173453431</c:v>
                </c:pt>
                <c:pt idx="3733">
                  <c:v>463.59460455587964</c:v>
                </c:pt>
                <c:pt idx="3734">
                  <c:v>463.49301146379571</c:v>
                </c:pt>
                <c:pt idx="3735">
                  <c:v>462.81994919887643</c:v>
                </c:pt>
                <c:pt idx="3736">
                  <c:v>462.59866415372949</c:v>
                </c:pt>
                <c:pt idx="3737">
                  <c:v>463.93639874867063</c:v>
                </c:pt>
                <c:pt idx="3738">
                  <c:v>463.02530132642846</c:v>
                </c:pt>
                <c:pt idx="3739">
                  <c:v>464.45817391983132</c:v>
                </c:pt>
                <c:pt idx="3740">
                  <c:v>464.05013758352857</c:v>
                </c:pt>
                <c:pt idx="3741">
                  <c:v>462.79308729282479</c:v>
                </c:pt>
                <c:pt idx="3742">
                  <c:v>463.05958591810327</c:v>
                </c:pt>
                <c:pt idx="3743">
                  <c:v>463.4808376824933</c:v>
                </c:pt>
                <c:pt idx="3744">
                  <c:v>464.1776731258708</c:v>
                </c:pt>
                <c:pt idx="3745">
                  <c:v>462.37740377546129</c:v>
                </c:pt>
                <c:pt idx="3746">
                  <c:v>463.27505416632471</c:v>
                </c:pt>
                <c:pt idx="3747">
                  <c:v>465.17956076026735</c:v>
                </c:pt>
                <c:pt idx="3748">
                  <c:v>464.62194148660478</c:v>
                </c:pt>
                <c:pt idx="3749">
                  <c:v>462.73489570082006</c:v>
                </c:pt>
                <c:pt idx="3750">
                  <c:v>461.43732802034197</c:v>
                </c:pt>
                <c:pt idx="3751">
                  <c:v>460.65521402121362</c:v>
                </c:pt>
                <c:pt idx="3752">
                  <c:v>460.77012998820123</c:v>
                </c:pt>
                <c:pt idx="3753">
                  <c:v>461.78153424919424</c:v>
                </c:pt>
                <c:pt idx="3754">
                  <c:v>462.59842928708372</c:v>
                </c:pt>
                <c:pt idx="3755">
                  <c:v>462.42726119817075</c:v>
                </c:pt>
                <c:pt idx="3756">
                  <c:v>463.54397324682054</c:v>
                </c:pt>
                <c:pt idx="3757">
                  <c:v>462.68429384589967</c:v>
                </c:pt>
                <c:pt idx="3758">
                  <c:v>463.07591327489195</c:v>
                </c:pt>
                <c:pt idx="3759">
                  <c:v>460.83512769103822</c:v>
                </c:pt>
                <c:pt idx="3760">
                  <c:v>461.29144785762605</c:v>
                </c:pt>
                <c:pt idx="3761">
                  <c:v>461.89871896267709</c:v>
                </c:pt>
                <c:pt idx="3762">
                  <c:v>461.70282436371622</c:v>
                </c:pt>
                <c:pt idx="3763">
                  <c:v>460.58146167755899</c:v>
                </c:pt>
                <c:pt idx="3764">
                  <c:v>458.70714467228231</c:v>
                </c:pt>
                <c:pt idx="3765">
                  <c:v>459.89796935976324</c:v>
                </c:pt>
                <c:pt idx="3766">
                  <c:v>460.27778639853773</c:v>
                </c:pt>
                <c:pt idx="3767">
                  <c:v>460.89678164780912</c:v>
                </c:pt>
                <c:pt idx="3768">
                  <c:v>460.75720025063333</c:v>
                </c:pt>
                <c:pt idx="3769">
                  <c:v>462.90949262142954</c:v>
                </c:pt>
                <c:pt idx="3770">
                  <c:v>462.30764126241979</c:v>
                </c:pt>
                <c:pt idx="3771">
                  <c:v>462.67790890694437</c:v>
                </c:pt>
                <c:pt idx="3772">
                  <c:v>461.07683647633371</c:v>
                </c:pt>
                <c:pt idx="3773">
                  <c:v>461.17121453047571</c:v>
                </c:pt>
                <c:pt idx="3774">
                  <c:v>462.02663230360326</c:v>
                </c:pt>
                <c:pt idx="3775">
                  <c:v>460.79596170247373</c:v>
                </c:pt>
                <c:pt idx="3776">
                  <c:v>460.09489750326452</c:v>
                </c:pt>
                <c:pt idx="3777">
                  <c:v>458.14989810646352</c:v>
                </c:pt>
                <c:pt idx="3778">
                  <c:v>460.73856284678754</c:v>
                </c:pt>
                <c:pt idx="3779">
                  <c:v>458.83300205529508</c:v>
                </c:pt>
                <c:pt idx="3780">
                  <c:v>461.28877007425604</c:v>
                </c:pt>
                <c:pt idx="3781">
                  <c:v>460.14612194360075</c:v>
                </c:pt>
                <c:pt idx="3782">
                  <c:v>459.89324208558378</c:v>
                </c:pt>
                <c:pt idx="3783">
                  <c:v>459.71099171996889</c:v>
                </c:pt>
                <c:pt idx="3784">
                  <c:v>461.36970593989668</c:v>
                </c:pt>
                <c:pt idx="3785">
                  <c:v>461.23128239274797</c:v>
                </c:pt>
                <c:pt idx="3786">
                  <c:v>460.50998161197481</c:v>
                </c:pt>
                <c:pt idx="3787">
                  <c:v>459.44663728237924</c:v>
                </c:pt>
                <c:pt idx="3788">
                  <c:v>460.94966951967058</c:v>
                </c:pt>
                <c:pt idx="3789">
                  <c:v>461.95720056653795</c:v>
                </c:pt>
                <c:pt idx="3790">
                  <c:v>461.5991814529973</c:v>
                </c:pt>
                <c:pt idx="3791">
                  <c:v>461.76752529502687</c:v>
                </c:pt>
                <c:pt idx="3792">
                  <c:v>462.35998865426359</c:v>
                </c:pt>
                <c:pt idx="3793">
                  <c:v>463.10991128743467</c:v>
                </c:pt>
                <c:pt idx="3794">
                  <c:v>463.69050666154203</c:v>
                </c:pt>
                <c:pt idx="3795">
                  <c:v>465.07498505175886</c:v>
                </c:pt>
                <c:pt idx="3796">
                  <c:v>464.5614838844615</c:v>
                </c:pt>
                <c:pt idx="3797">
                  <c:v>463.28092832327661</c:v>
                </c:pt>
                <c:pt idx="3798">
                  <c:v>461.9173975235301</c:v>
                </c:pt>
                <c:pt idx="3799">
                  <c:v>460.98495181859312</c:v>
                </c:pt>
                <c:pt idx="3800">
                  <c:v>459.05940582812605</c:v>
                </c:pt>
                <c:pt idx="3801">
                  <c:v>460.4527575171071</c:v>
                </c:pt>
                <c:pt idx="3802">
                  <c:v>460.65625313878832</c:v>
                </c:pt>
                <c:pt idx="3803">
                  <c:v>457.75808581174192</c:v>
                </c:pt>
                <c:pt idx="3804">
                  <c:v>456.40044870436964</c:v>
                </c:pt>
                <c:pt idx="3805">
                  <c:v>457.99783719540414</c:v>
                </c:pt>
                <c:pt idx="3806">
                  <c:v>457.83302455604849</c:v>
                </c:pt>
                <c:pt idx="3807">
                  <c:v>457.03622954548177</c:v>
                </c:pt>
                <c:pt idx="3808">
                  <c:v>456.83276403904733</c:v>
                </c:pt>
                <c:pt idx="3809">
                  <c:v>457.50490712583837</c:v>
                </c:pt>
                <c:pt idx="3810">
                  <c:v>458.0205914026576</c:v>
                </c:pt>
                <c:pt idx="3811">
                  <c:v>457.52409706474123</c:v>
                </c:pt>
                <c:pt idx="3812">
                  <c:v>458.61800851882276</c:v>
                </c:pt>
                <c:pt idx="3813">
                  <c:v>458.95280688465414</c:v>
                </c:pt>
                <c:pt idx="3814">
                  <c:v>456.06026690662679</c:v>
                </c:pt>
                <c:pt idx="3815">
                  <c:v>456.41356704593477</c:v>
                </c:pt>
                <c:pt idx="3816">
                  <c:v>456.61638271272955</c:v>
                </c:pt>
                <c:pt idx="3817">
                  <c:v>457.47507123113451</c:v>
                </c:pt>
                <c:pt idx="3818">
                  <c:v>456.57117576361475</c:v>
                </c:pt>
                <c:pt idx="3819">
                  <c:v>459.71304781199274</c:v>
                </c:pt>
                <c:pt idx="3820">
                  <c:v>458.45346852601347</c:v>
                </c:pt>
                <c:pt idx="3821">
                  <c:v>458.7171448415595</c:v>
                </c:pt>
                <c:pt idx="3822">
                  <c:v>457.42402220726785</c:v>
                </c:pt>
                <c:pt idx="3823">
                  <c:v>457.37598399282274</c:v>
                </c:pt>
                <c:pt idx="3824">
                  <c:v>456.68825247348127</c:v>
                </c:pt>
                <c:pt idx="3825">
                  <c:v>456.0357645249444</c:v>
                </c:pt>
                <c:pt idx="3826">
                  <c:v>456.04285546601591</c:v>
                </c:pt>
                <c:pt idx="3827">
                  <c:v>456.77189617813406</c:v>
                </c:pt>
                <c:pt idx="3828">
                  <c:v>455.96298983157453</c:v>
                </c:pt>
                <c:pt idx="3829">
                  <c:v>456.84961963654337</c:v>
                </c:pt>
                <c:pt idx="3830">
                  <c:v>454.62487890780744</c:v>
                </c:pt>
                <c:pt idx="3831">
                  <c:v>456.62584517360506</c:v>
                </c:pt>
                <c:pt idx="3832">
                  <c:v>456.22595266462145</c:v>
                </c:pt>
                <c:pt idx="3833">
                  <c:v>454.75117530883131</c:v>
                </c:pt>
                <c:pt idx="3834">
                  <c:v>455.07497807801542</c:v>
                </c:pt>
                <c:pt idx="3835">
                  <c:v>455.30466830194769</c:v>
                </c:pt>
                <c:pt idx="3836">
                  <c:v>454.23474724055109</c:v>
                </c:pt>
                <c:pt idx="3837">
                  <c:v>454.59884467185316</c:v>
                </c:pt>
                <c:pt idx="3838">
                  <c:v>453.31458262563524</c:v>
                </c:pt>
                <c:pt idx="3839">
                  <c:v>454.5352518206912</c:v>
                </c:pt>
                <c:pt idx="3840">
                  <c:v>454.2721466368514</c:v>
                </c:pt>
                <c:pt idx="3841">
                  <c:v>450.34922949434099</c:v>
                </c:pt>
                <c:pt idx="3842">
                  <c:v>450.4593957012969</c:v>
                </c:pt>
                <c:pt idx="3843">
                  <c:v>450.77671873033819</c:v>
                </c:pt>
                <c:pt idx="3844">
                  <c:v>451.93057476938543</c:v>
                </c:pt>
                <c:pt idx="3845">
                  <c:v>454.42909149289903</c:v>
                </c:pt>
                <c:pt idx="3846">
                  <c:v>453.89571377099332</c:v>
                </c:pt>
                <c:pt idx="3847">
                  <c:v>452.3018823361474</c:v>
                </c:pt>
                <c:pt idx="3848">
                  <c:v>453.12643496156511</c:v>
                </c:pt>
                <c:pt idx="3849">
                  <c:v>453.01563631952581</c:v>
                </c:pt>
                <c:pt idx="3850">
                  <c:v>452.83728128135976</c:v>
                </c:pt>
                <c:pt idx="3851">
                  <c:v>453.9233834242898</c:v>
                </c:pt>
                <c:pt idx="3852">
                  <c:v>452.88984421850023</c:v>
                </c:pt>
                <c:pt idx="3853">
                  <c:v>453.47558688581762</c:v>
                </c:pt>
                <c:pt idx="3854">
                  <c:v>453.30929389060316</c:v>
                </c:pt>
                <c:pt idx="3855">
                  <c:v>451.98848416865644</c:v>
                </c:pt>
                <c:pt idx="3856">
                  <c:v>449.84451725543317</c:v>
                </c:pt>
                <c:pt idx="3857">
                  <c:v>451.62351592839536</c:v>
                </c:pt>
                <c:pt idx="3858">
                  <c:v>451.72565537155447</c:v>
                </c:pt>
                <c:pt idx="3859">
                  <c:v>451.45367259741602</c:v>
                </c:pt>
                <c:pt idx="3860">
                  <c:v>453.34775299788294</c:v>
                </c:pt>
                <c:pt idx="3861">
                  <c:v>452.49898899555978</c:v>
                </c:pt>
                <c:pt idx="3862">
                  <c:v>452.0842826908904</c:v>
                </c:pt>
                <c:pt idx="3863">
                  <c:v>451.30043209553537</c:v>
                </c:pt>
                <c:pt idx="3864">
                  <c:v>451.99287239671526</c:v>
                </c:pt>
                <c:pt idx="3865">
                  <c:v>452.15414027334032</c:v>
                </c:pt>
                <c:pt idx="3866">
                  <c:v>450.65078746736822</c:v>
                </c:pt>
                <c:pt idx="3867">
                  <c:v>452.68754974962053</c:v>
                </c:pt>
                <c:pt idx="3868">
                  <c:v>452.73178162635145</c:v>
                </c:pt>
                <c:pt idx="3869">
                  <c:v>452.32636697054681</c:v>
                </c:pt>
                <c:pt idx="3870">
                  <c:v>451.07237393816308</c:v>
                </c:pt>
                <c:pt idx="3871">
                  <c:v>451.28342912753419</c:v>
                </c:pt>
                <c:pt idx="3872">
                  <c:v>452.2334282960494</c:v>
                </c:pt>
                <c:pt idx="3873">
                  <c:v>449.47569031675653</c:v>
                </c:pt>
                <c:pt idx="3874">
                  <c:v>451.05881927569703</c:v>
                </c:pt>
                <c:pt idx="3875">
                  <c:v>451.19223914702729</c:v>
                </c:pt>
                <c:pt idx="3876">
                  <c:v>451.54463672300176</c:v>
                </c:pt>
                <c:pt idx="3877">
                  <c:v>452.91556785662965</c:v>
                </c:pt>
                <c:pt idx="3878">
                  <c:v>451.52023468573884</c:v>
                </c:pt>
                <c:pt idx="3879">
                  <c:v>451.92730387707547</c:v>
                </c:pt>
                <c:pt idx="3880">
                  <c:v>451.32169335742788</c:v>
                </c:pt>
                <c:pt idx="3881">
                  <c:v>449.97985405882196</c:v>
                </c:pt>
                <c:pt idx="3882">
                  <c:v>449.47985405882196</c:v>
                </c:pt>
                <c:pt idx="3883">
                  <c:v>449.88841963966684</c:v>
                </c:pt>
                <c:pt idx="3884">
                  <c:v>450.97412268479661</c:v>
                </c:pt>
                <c:pt idx="3885">
                  <c:v>450.47047292848424</c:v>
                </c:pt>
                <c:pt idx="3886">
                  <c:v>450.74333034118013</c:v>
                </c:pt>
                <c:pt idx="3887">
                  <c:v>448.3098850514491</c:v>
                </c:pt>
                <c:pt idx="3888">
                  <c:v>448.74090136249856</c:v>
                </c:pt>
                <c:pt idx="3889">
                  <c:v>447.67786225338773</c:v>
                </c:pt>
                <c:pt idx="3890">
                  <c:v>446.60031789203481</c:v>
                </c:pt>
                <c:pt idx="3891">
                  <c:v>446.60031789203481</c:v>
                </c:pt>
                <c:pt idx="3892">
                  <c:v>445.47258484584586</c:v>
                </c:pt>
                <c:pt idx="3893">
                  <c:v>449.15395400149123</c:v>
                </c:pt>
                <c:pt idx="3894">
                  <c:v>449.34709333104388</c:v>
                </c:pt>
                <c:pt idx="3895">
                  <c:v>449.68956706148879</c:v>
                </c:pt>
                <c:pt idx="3896">
                  <c:v>449.20258462650077</c:v>
                </c:pt>
                <c:pt idx="3897">
                  <c:v>447.55509183031813</c:v>
                </c:pt>
                <c:pt idx="3898">
                  <c:v>448.12334893864886</c:v>
                </c:pt>
                <c:pt idx="3899">
                  <c:v>447.73080459458129</c:v>
                </c:pt>
                <c:pt idx="3900">
                  <c:v>447.27541741949813</c:v>
                </c:pt>
                <c:pt idx="3901">
                  <c:v>447.03067273122565</c:v>
                </c:pt>
                <c:pt idx="3902">
                  <c:v>446.90477800590293</c:v>
                </c:pt>
                <c:pt idx="3903">
                  <c:v>446.97540032339589</c:v>
                </c:pt>
                <c:pt idx="3904">
                  <c:v>445.19551541877286</c:v>
                </c:pt>
                <c:pt idx="3905">
                  <c:v>445.37223110569016</c:v>
                </c:pt>
                <c:pt idx="3906">
                  <c:v>445.50676351261632</c:v>
                </c:pt>
                <c:pt idx="3907">
                  <c:v>445.69112514925496</c:v>
                </c:pt>
                <c:pt idx="3908">
                  <c:v>447.47815277648465</c:v>
                </c:pt>
                <c:pt idx="3909">
                  <c:v>446.93066131544606</c:v>
                </c:pt>
                <c:pt idx="3910">
                  <c:v>447.73645263386265</c:v>
                </c:pt>
                <c:pt idx="3911">
                  <c:v>446.35715506446854</c:v>
                </c:pt>
                <c:pt idx="3912">
                  <c:v>444.90189615858094</c:v>
                </c:pt>
                <c:pt idx="3913">
                  <c:v>445.04711925459401</c:v>
                </c:pt>
                <c:pt idx="3914">
                  <c:v>447.25489872169987</c:v>
                </c:pt>
                <c:pt idx="3915">
                  <c:v>445.68264325929181</c:v>
                </c:pt>
                <c:pt idx="3916">
                  <c:v>446.15075024438397</c:v>
                </c:pt>
                <c:pt idx="3917">
                  <c:v>445.96440228295819</c:v>
                </c:pt>
                <c:pt idx="3918">
                  <c:v>447.67740132135646</c:v>
                </c:pt>
                <c:pt idx="3919">
                  <c:v>446.37282870930926</c:v>
                </c:pt>
                <c:pt idx="3920">
                  <c:v>446.49556090158717</c:v>
                </c:pt>
                <c:pt idx="3921">
                  <c:v>445.19749979895846</c:v>
                </c:pt>
                <c:pt idx="3922">
                  <c:v>445.32568828982608</c:v>
                </c:pt>
                <c:pt idx="3923">
                  <c:v>441.23496926051871</c:v>
                </c:pt>
                <c:pt idx="3924">
                  <c:v>444.32514994067446</c:v>
                </c:pt>
                <c:pt idx="3925">
                  <c:v>442.86996431869761</c:v>
                </c:pt>
                <c:pt idx="3926">
                  <c:v>441.96365712804095</c:v>
                </c:pt>
                <c:pt idx="3927">
                  <c:v>443.85855604929225</c:v>
                </c:pt>
                <c:pt idx="3928">
                  <c:v>442.74078583938376</c:v>
                </c:pt>
                <c:pt idx="3929">
                  <c:v>443.25052854639785</c:v>
                </c:pt>
                <c:pt idx="3930">
                  <c:v>441.63988276047007</c:v>
                </c:pt>
                <c:pt idx="3931">
                  <c:v>442.12517382425563</c:v>
                </c:pt>
                <c:pt idx="3932">
                  <c:v>442.0814825318505</c:v>
                </c:pt>
                <c:pt idx="3933">
                  <c:v>441.80449933034674</c:v>
                </c:pt>
                <c:pt idx="3934">
                  <c:v>444.76246425730483</c:v>
                </c:pt>
                <c:pt idx="3935">
                  <c:v>443.91505487484233</c:v>
                </c:pt>
                <c:pt idx="3936">
                  <c:v>443.44692087394492</c:v>
                </c:pt>
                <c:pt idx="3937">
                  <c:v>442.38609336537615</c:v>
                </c:pt>
                <c:pt idx="3938">
                  <c:v>442.39472604018943</c:v>
                </c:pt>
                <c:pt idx="3939">
                  <c:v>441.67745888454215</c:v>
                </c:pt>
                <c:pt idx="3940">
                  <c:v>442.50533479673163</c:v>
                </c:pt>
                <c:pt idx="3941">
                  <c:v>440.34403118712203</c:v>
                </c:pt>
                <c:pt idx="3942">
                  <c:v>441.30952486616866</c:v>
                </c:pt>
                <c:pt idx="3943">
                  <c:v>441.48080490750567</c:v>
                </c:pt>
                <c:pt idx="3944">
                  <c:v>444.04971364361541</c:v>
                </c:pt>
                <c:pt idx="3945">
                  <c:v>442.6050750486304</c:v>
                </c:pt>
                <c:pt idx="3946">
                  <c:v>444.3928402386357</c:v>
                </c:pt>
                <c:pt idx="3947">
                  <c:v>442.15418246609465</c:v>
                </c:pt>
                <c:pt idx="3948">
                  <c:v>441.84619172138468</c:v>
                </c:pt>
                <c:pt idx="3949">
                  <c:v>440.94669787806765</c:v>
                </c:pt>
                <c:pt idx="3950">
                  <c:v>441.78066547436015</c:v>
                </c:pt>
                <c:pt idx="3951">
                  <c:v>441.0122673980643</c:v>
                </c:pt>
                <c:pt idx="3952">
                  <c:v>440.04239197296397</c:v>
                </c:pt>
                <c:pt idx="3953">
                  <c:v>441.53564441425101</c:v>
                </c:pt>
                <c:pt idx="3954">
                  <c:v>440.70270781440036</c:v>
                </c:pt>
                <c:pt idx="3955">
                  <c:v>442.55788162571685</c:v>
                </c:pt>
                <c:pt idx="3956">
                  <c:v>441.50211623532073</c:v>
                </c:pt>
                <c:pt idx="3957">
                  <c:v>441.83468449336783</c:v>
                </c:pt>
                <c:pt idx="3958">
                  <c:v>439.29864354652659</c:v>
                </c:pt>
                <c:pt idx="3959">
                  <c:v>441.1421584658076</c:v>
                </c:pt>
                <c:pt idx="3960">
                  <c:v>439.71068562788264</c:v>
                </c:pt>
                <c:pt idx="3961">
                  <c:v>439.71068562788264</c:v>
                </c:pt>
                <c:pt idx="3962">
                  <c:v>439.81822976691024</c:v>
                </c:pt>
                <c:pt idx="3963">
                  <c:v>442.19333170575396</c:v>
                </c:pt>
                <c:pt idx="3964">
                  <c:v>440.45491200906531</c:v>
                </c:pt>
                <c:pt idx="3965">
                  <c:v>442.53001864475505</c:v>
                </c:pt>
                <c:pt idx="3966">
                  <c:v>442.04816568118827</c:v>
                </c:pt>
                <c:pt idx="3967">
                  <c:v>439.92393426818148</c:v>
                </c:pt>
                <c:pt idx="3968">
                  <c:v>440.12079827708499</c:v>
                </c:pt>
                <c:pt idx="3969">
                  <c:v>439.91254377586142</c:v>
                </c:pt>
                <c:pt idx="3970">
                  <c:v>440.84895265323416</c:v>
                </c:pt>
                <c:pt idx="3971">
                  <c:v>438.49148518068091</c:v>
                </c:pt>
                <c:pt idx="3972">
                  <c:v>440.21294491214053</c:v>
                </c:pt>
                <c:pt idx="3973">
                  <c:v>439.0498526863505</c:v>
                </c:pt>
                <c:pt idx="3974">
                  <c:v>439.5214621446778</c:v>
                </c:pt>
                <c:pt idx="3975">
                  <c:v>438.96899548393981</c:v>
                </c:pt>
                <c:pt idx="3976">
                  <c:v>438.96899548393981</c:v>
                </c:pt>
                <c:pt idx="3977">
                  <c:v>438.48790522140757</c:v>
                </c:pt>
                <c:pt idx="3978">
                  <c:v>439.02585527521865</c:v>
                </c:pt>
                <c:pt idx="3979">
                  <c:v>438.20048673671977</c:v>
                </c:pt>
                <c:pt idx="3980">
                  <c:v>439.37373711389796</c:v>
                </c:pt>
                <c:pt idx="3981">
                  <c:v>437.29865411890046</c:v>
                </c:pt>
                <c:pt idx="3982">
                  <c:v>438.25535170209901</c:v>
                </c:pt>
                <c:pt idx="3983">
                  <c:v>440.43649919552104</c:v>
                </c:pt>
                <c:pt idx="3984">
                  <c:v>438.01554969174163</c:v>
                </c:pt>
                <c:pt idx="3985">
                  <c:v>438.18247869831816</c:v>
                </c:pt>
                <c:pt idx="3986">
                  <c:v>438.33166012388961</c:v>
                </c:pt>
                <c:pt idx="3987">
                  <c:v>438.87246330303446</c:v>
                </c:pt>
                <c:pt idx="3988">
                  <c:v>437.54912331921355</c:v>
                </c:pt>
                <c:pt idx="3989">
                  <c:v>437.19212505442397</c:v>
                </c:pt>
                <c:pt idx="3990">
                  <c:v>437.30934417468802</c:v>
                </c:pt>
                <c:pt idx="3991">
                  <c:v>438.57072520477072</c:v>
                </c:pt>
                <c:pt idx="3992">
                  <c:v>438.18437919241683</c:v>
                </c:pt>
                <c:pt idx="3993">
                  <c:v>438.77978467417256</c:v>
                </c:pt>
                <c:pt idx="3994">
                  <c:v>437.20225090754525</c:v>
                </c:pt>
                <c:pt idx="3995">
                  <c:v>438.46245327067868</c:v>
                </c:pt>
                <c:pt idx="3996">
                  <c:v>439.57435053062932</c:v>
                </c:pt>
                <c:pt idx="3997">
                  <c:v>436.44017958117024</c:v>
                </c:pt>
                <c:pt idx="3998">
                  <c:v>437.14718365145222</c:v>
                </c:pt>
                <c:pt idx="3999">
                  <c:v>432.14520856214062</c:v>
                </c:pt>
                <c:pt idx="4000">
                  <c:v>430.09600038302437</c:v>
                </c:pt>
                <c:pt idx="4001">
                  <c:v>430.28528475237385</c:v>
                </c:pt>
                <c:pt idx="4002">
                  <c:v>430.61248349060611</c:v>
                </c:pt>
                <c:pt idx="4003">
                  <c:v>430.04101166536407</c:v>
                </c:pt>
                <c:pt idx="4004">
                  <c:v>432.41484193166093</c:v>
                </c:pt>
                <c:pt idx="4005">
                  <c:v>436.05282106657819</c:v>
                </c:pt>
                <c:pt idx="4006">
                  <c:v>434.83137550612287</c:v>
                </c:pt>
                <c:pt idx="4007">
                  <c:v>434.63002994318799</c:v>
                </c:pt>
                <c:pt idx="4008">
                  <c:v>435.37716968019799</c:v>
                </c:pt>
                <c:pt idx="4009">
                  <c:v>434.72166655619935</c:v>
                </c:pt>
                <c:pt idx="4010">
                  <c:v>436.88113374670343</c:v>
                </c:pt>
                <c:pt idx="4011">
                  <c:v>435.69070817192392</c:v>
                </c:pt>
                <c:pt idx="4012">
                  <c:v>435.04279002209501</c:v>
                </c:pt>
                <c:pt idx="4013">
                  <c:v>433.04557582398252</c:v>
                </c:pt>
                <c:pt idx="4014">
                  <c:v>433.95985580643014</c:v>
                </c:pt>
                <c:pt idx="4015">
                  <c:v>433.76359223981694</c:v>
                </c:pt>
                <c:pt idx="4016">
                  <c:v>432.20012113114194</c:v>
                </c:pt>
                <c:pt idx="4017">
                  <c:v>430.7427548285325</c:v>
                </c:pt>
                <c:pt idx="4018">
                  <c:v>432.31526949663953</c:v>
                </c:pt>
                <c:pt idx="4019">
                  <c:v>430.51700104435281</c:v>
                </c:pt>
                <c:pt idx="4020">
                  <c:v>430.74145365913705</c:v>
                </c:pt>
                <c:pt idx="4021">
                  <c:v>429.45859381963805</c:v>
                </c:pt>
                <c:pt idx="4022">
                  <c:v>427.62663355876998</c:v>
                </c:pt>
                <c:pt idx="4023">
                  <c:v>427.62663355876998</c:v>
                </c:pt>
                <c:pt idx="4024">
                  <c:v>426.8429626118143</c:v>
                </c:pt>
                <c:pt idx="4025">
                  <c:v>429.83347228576736</c:v>
                </c:pt>
                <c:pt idx="4026">
                  <c:v>429.83347228576736</c:v>
                </c:pt>
                <c:pt idx="4027">
                  <c:v>429.15448852290706</c:v>
                </c:pt>
                <c:pt idx="4028">
                  <c:v>427.76855278422431</c:v>
                </c:pt>
                <c:pt idx="4029">
                  <c:v>412.42958936875061</c:v>
                </c:pt>
                <c:pt idx="4030">
                  <c:v>412.42958936875061</c:v>
                </c:pt>
                <c:pt idx="4031">
                  <c:v>411.61628317122654</c:v>
                </c:pt>
                <c:pt idx="4032">
                  <c:v>410.81114377861218</c:v>
                </c:pt>
                <c:pt idx="4033">
                  <c:v>410.81114377861218</c:v>
                </c:pt>
                <c:pt idx="4034">
                  <c:v>411.93527973478035</c:v>
                </c:pt>
                <c:pt idx="4035">
                  <c:v>410.71569966559605</c:v>
                </c:pt>
                <c:pt idx="4036">
                  <c:v>409.06288384680943</c:v>
                </c:pt>
                <c:pt idx="4037">
                  <c:v>409.06288384680943</c:v>
                </c:pt>
                <c:pt idx="4038">
                  <c:v>410.23899143223957</c:v>
                </c:pt>
                <c:pt idx="4039">
                  <c:v>410.23899143223957</c:v>
                </c:pt>
                <c:pt idx="4040">
                  <c:v>412.45763608102993</c:v>
                </c:pt>
                <c:pt idx="4041">
                  <c:v>411.19800189917282</c:v>
                </c:pt>
                <c:pt idx="4042">
                  <c:v>410.97549589758114</c:v>
                </c:pt>
                <c:pt idx="4043">
                  <c:v>414.75985314731793</c:v>
                </c:pt>
                <c:pt idx="4044">
                  <c:v>411.93465033953385</c:v>
                </c:pt>
                <c:pt idx="4045">
                  <c:v>412.7347492206593</c:v>
                </c:pt>
                <c:pt idx="4046">
                  <c:v>413.67967116122441</c:v>
                </c:pt>
                <c:pt idx="4047">
                  <c:v>413.40398580615715</c:v>
                </c:pt>
                <c:pt idx="4048">
                  <c:v>413.35045693104462</c:v>
                </c:pt>
                <c:pt idx="4049">
                  <c:v>410.92254797404007</c:v>
                </c:pt>
                <c:pt idx="4050">
                  <c:v>409.36622832005219</c:v>
                </c:pt>
                <c:pt idx="4051">
                  <c:v>409.36622832005219</c:v>
                </c:pt>
                <c:pt idx="4052">
                  <c:v>413.4178038876255</c:v>
                </c:pt>
                <c:pt idx="4053">
                  <c:v>413.04877067019538</c:v>
                </c:pt>
                <c:pt idx="4054">
                  <c:v>413.12084681202964</c:v>
                </c:pt>
                <c:pt idx="4055">
                  <c:v>410.36289717664317</c:v>
                </c:pt>
                <c:pt idx="4056">
                  <c:v>405.39682404359178</c:v>
                </c:pt>
                <c:pt idx="4057">
                  <c:v>405.52207414468126</c:v>
                </c:pt>
                <c:pt idx="4058">
                  <c:v>411.20704432984189</c:v>
                </c:pt>
                <c:pt idx="4059">
                  <c:v>409.58854519983129</c:v>
                </c:pt>
                <c:pt idx="4060">
                  <c:v>411.1434203129013</c:v>
                </c:pt>
                <c:pt idx="4061">
                  <c:v>408.25794208457069</c:v>
                </c:pt>
                <c:pt idx="4062">
                  <c:v>410.22193654288844</c:v>
                </c:pt>
                <c:pt idx="4063">
                  <c:v>409.12607300688819</c:v>
                </c:pt>
                <c:pt idx="4064">
                  <c:v>412.83669716527061</c:v>
                </c:pt>
                <c:pt idx="4065">
                  <c:v>413.76464541291193</c:v>
                </c:pt>
                <c:pt idx="4066">
                  <c:v>411.73404265974955</c:v>
                </c:pt>
                <c:pt idx="4067">
                  <c:v>412.96647180651621</c:v>
                </c:pt>
                <c:pt idx="4068">
                  <c:v>411.79579898749785</c:v>
                </c:pt>
                <c:pt idx="4069">
                  <c:v>411.86906993423895</c:v>
                </c:pt>
                <c:pt idx="4070">
                  <c:v>412.11046765779452</c:v>
                </c:pt>
                <c:pt idx="4071">
                  <c:v>407.67967148159937</c:v>
                </c:pt>
                <c:pt idx="4072">
                  <c:v>407.44920972024397</c:v>
                </c:pt>
                <c:pt idx="4073">
                  <c:v>407.46857777272658</c:v>
                </c:pt>
                <c:pt idx="4074">
                  <c:v>411.41970270906882</c:v>
                </c:pt>
                <c:pt idx="4075">
                  <c:v>410.51140891050295</c:v>
                </c:pt>
                <c:pt idx="4076">
                  <c:v>412.12072443996863</c:v>
                </c:pt>
                <c:pt idx="4077">
                  <c:v>412.08932647143797</c:v>
                </c:pt>
                <c:pt idx="4078">
                  <c:v>411.99817842279867</c:v>
                </c:pt>
                <c:pt idx="4079">
                  <c:v>411.71641483937697</c:v>
                </c:pt>
                <c:pt idx="4080">
                  <c:v>409.69601610337691</c:v>
                </c:pt>
                <c:pt idx="4081">
                  <c:v>406.4665353599687</c:v>
                </c:pt>
                <c:pt idx="4082">
                  <c:v>411.52128785883383</c:v>
                </c:pt>
                <c:pt idx="4083">
                  <c:v>410.72422108088927</c:v>
                </c:pt>
                <c:pt idx="4084">
                  <c:v>406.34789234434561</c:v>
                </c:pt>
                <c:pt idx="4085">
                  <c:v>408.03924404119448</c:v>
                </c:pt>
                <c:pt idx="4086">
                  <c:v>406.5354092422624</c:v>
                </c:pt>
                <c:pt idx="4087">
                  <c:v>405.25617763434843</c:v>
                </c:pt>
                <c:pt idx="4088">
                  <c:v>406.24195501243071</c:v>
                </c:pt>
                <c:pt idx="4089">
                  <c:v>406.04997916554407</c:v>
                </c:pt>
                <c:pt idx="4090">
                  <c:v>406.20224778388933</c:v>
                </c:pt>
                <c:pt idx="4091">
                  <c:v>409.15518468653158</c:v>
                </c:pt>
                <c:pt idx="4092">
                  <c:v>407.47482015227274</c:v>
                </c:pt>
                <c:pt idx="4093">
                  <c:v>408.03036578034357</c:v>
                </c:pt>
                <c:pt idx="4094">
                  <c:v>410.05320782994227</c:v>
                </c:pt>
                <c:pt idx="4095">
                  <c:v>405.88645854627089</c:v>
                </c:pt>
                <c:pt idx="4096">
                  <c:v>406.16826930676893</c:v>
                </c:pt>
                <c:pt idx="4097">
                  <c:v>407.18796177243189</c:v>
                </c:pt>
                <c:pt idx="4098">
                  <c:v>409.08389174972967</c:v>
                </c:pt>
                <c:pt idx="4099">
                  <c:v>410.59677100216345</c:v>
                </c:pt>
                <c:pt idx="4100">
                  <c:v>407.31720490788416</c:v>
                </c:pt>
                <c:pt idx="4101">
                  <c:v>407.32872727548079</c:v>
                </c:pt>
                <c:pt idx="4102">
                  <c:v>409.78036922251181</c:v>
                </c:pt>
                <c:pt idx="4103">
                  <c:v>409.9426144961019</c:v>
                </c:pt>
                <c:pt idx="4104">
                  <c:v>406.25635987554983</c:v>
                </c:pt>
                <c:pt idx="4105">
                  <c:v>405.37532463704542</c:v>
                </c:pt>
                <c:pt idx="4106">
                  <c:v>409.0361845943828</c:v>
                </c:pt>
                <c:pt idx="4107">
                  <c:v>408.42782372271017</c:v>
                </c:pt>
                <c:pt idx="4108">
                  <c:v>407.83192664419607</c:v>
                </c:pt>
                <c:pt idx="4109">
                  <c:v>408.77123081718878</c:v>
                </c:pt>
                <c:pt idx="4110">
                  <c:v>407.62361971323685</c:v>
                </c:pt>
                <c:pt idx="4111">
                  <c:v>407.23414991085724</c:v>
                </c:pt>
                <c:pt idx="4112">
                  <c:v>408.74011271481709</c:v>
                </c:pt>
                <c:pt idx="4113">
                  <c:v>406.88122131710247</c:v>
                </c:pt>
                <c:pt idx="4114">
                  <c:v>409.20659167354302</c:v>
                </c:pt>
                <c:pt idx="4115">
                  <c:v>408.52759835903839</c:v>
                </c:pt>
                <c:pt idx="4116">
                  <c:v>407.28299287741379</c:v>
                </c:pt>
                <c:pt idx="4117">
                  <c:v>408.00725529377655</c:v>
                </c:pt>
                <c:pt idx="4118">
                  <c:v>406.48824992065624</c:v>
                </c:pt>
                <c:pt idx="4119">
                  <c:v>404.87409197573857</c:v>
                </c:pt>
                <c:pt idx="4120">
                  <c:v>405.33549668674664</c:v>
                </c:pt>
                <c:pt idx="4121">
                  <c:v>405.72577381913857</c:v>
                </c:pt>
                <c:pt idx="4122">
                  <c:v>405.62603101914124</c:v>
                </c:pt>
                <c:pt idx="4123">
                  <c:v>406.10591682081417</c:v>
                </c:pt>
                <c:pt idx="4124">
                  <c:v>407.10574870591358</c:v>
                </c:pt>
                <c:pt idx="4125">
                  <c:v>406.88383809511856</c:v>
                </c:pt>
                <c:pt idx="4126">
                  <c:v>407.10728315485017</c:v>
                </c:pt>
                <c:pt idx="4127">
                  <c:v>404.04915216041104</c:v>
                </c:pt>
                <c:pt idx="4128">
                  <c:v>402.31312111799912</c:v>
                </c:pt>
                <c:pt idx="4129">
                  <c:v>404.3945837247868</c:v>
                </c:pt>
                <c:pt idx="4130">
                  <c:v>403.65065871958927</c:v>
                </c:pt>
                <c:pt idx="4131">
                  <c:v>403.92069771175579</c:v>
                </c:pt>
                <c:pt idx="4132">
                  <c:v>404.216514818718</c:v>
                </c:pt>
                <c:pt idx="4133">
                  <c:v>404.36361662333206</c:v>
                </c:pt>
                <c:pt idx="4134">
                  <c:v>402.68402519111828</c:v>
                </c:pt>
                <c:pt idx="4135">
                  <c:v>401.85472881083683</c:v>
                </c:pt>
                <c:pt idx="4136">
                  <c:v>401.14326762442784</c:v>
                </c:pt>
                <c:pt idx="4137">
                  <c:v>402.80906573717789</c:v>
                </c:pt>
                <c:pt idx="4138">
                  <c:v>401.06034021859364</c:v>
                </c:pt>
                <c:pt idx="4139">
                  <c:v>399.31486994807915</c:v>
                </c:pt>
                <c:pt idx="4140">
                  <c:v>400.36520871741072</c:v>
                </c:pt>
                <c:pt idx="4141">
                  <c:v>401.52107712847487</c:v>
                </c:pt>
                <c:pt idx="4142">
                  <c:v>400.3617177627732</c:v>
                </c:pt>
                <c:pt idx="4143">
                  <c:v>399.65287003142134</c:v>
                </c:pt>
                <c:pt idx="4144">
                  <c:v>401.94217255932585</c:v>
                </c:pt>
                <c:pt idx="4145">
                  <c:v>399.78263035637633</c:v>
                </c:pt>
                <c:pt idx="4146">
                  <c:v>398.27346940559642</c:v>
                </c:pt>
                <c:pt idx="4147">
                  <c:v>399.66540739161269</c:v>
                </c:pt>
                <c:pt idx="4148">
                  <c:v>398.31868051213519</c:v>
                </c:pt>
                <c:pt idx="4149">
                  <c:v>397.54354545695082</c:v>
                </c:pt>
                <c:pt idx="4150">
                  <c:v>396.44201216322676</c:v>
                </c:pt>
                <c:pt idx="4151">
                  <c:v>399.91909834963576</c:v>
                </c:pt>
                <c:pt idx="4152">
                  <c:v>399.54761862975852</c:v>
                </c:pt>
                <c:pt idx="4153">
                  <c:v>399.66334225458399</c:v>
                </c:pt>
                <c:pt idx="4154">
                  <c:v>399.71689887565867</c:v>
                </c:pt>
                <c:pt idx="4155">
                  <c:v>400.2929665617396</c:v>
                </c:pt>
                <c:pt idx="4156">
                  <c:v>401.95740108412997</c:v>
                </c:pt>
                <c:pt idx="4157">
                  <c:v>399.3608573548247</c:v>
                </c:pt>
                <c:pt idx="4158">
                  <c:v>400.750195490544</c:v>
                </c:pt>
                <c:pt idx="4159">
                  <c:v>399.39476211590068</c:v>
                </c:pt>
                <c:pt idx="4160">
                  <c:v>402.9017885796477</c:v>
                </c:pt>
                <c:pt idx="4161">
                  <c:v>402.67419737798468</c:v>
                </c:pt>
                <c:pt idx="4162">
                  <c:v>388.42978824896113</c:v>
                </c:pt>
                <c:pt idx="4163">
                  <c:v>389.03238427860038</c:v>
                </c:pt>
                <c:pt idx="4164">
                  <c:v>385.08340426010386</c:v>
                </c:pt>
                <c:pt idx="4165">
                  <c:v>385.7029661856343</c:v>
                </c:pt>
                <c:pt idx="4166">
                  <c:v>386.28399260563151</c:v>
                </c:pt>
                <c:pt idx="4167">
                  <c:v>386.96904848737017</c:v>
                </c:pt>
                <c:pt idx="4168">
                  <c:v>384.54030747932688</c:v>
                </c:pt>
                <c:pt idx="4169">
                  <c:v>384.98114250821368</c:v>
                </c:pt>
                <c:pt idx="4170">
                  <c:v>382.57751228136317</c:v>
                </c:pt>
                <c:pt idx="4171">
                  <c:v>384.70549933833377</c:v>
                </c:pt>
                <c:pt idx="4172">
                  <c:v>383.89230196398989</c:v>
                </c:pt>
                <c:pt idx="4173">
                  <c:v>383.24269983393447</c:v>
                </c:pt>
                <c:pt idx="4174">
                  <c:v>384.7918094865729</c:v>
                </c:pt>
                <c:pt idx="4175">
                  <c:v>384.91755977494017</c:v>
                </c:pt>
                <c:pt idx="4176">
                  <c:v>396.12476290983454</c:v>
                </c:pt>
                <c:pt idx="4177">
                  <c:v>397.6752667449166</c:v>
                </c:pt>
                <c:pt idx="4178">
                  <c:v>397.5440190009524</c:v>
                </c:pt>
                <c:pt idx="4179">
                  <c:v>396.17578727227942</c:v>
                </c:pt>
                <c:pt idx="4180">
                  <c:v>394.96421911043421</c:v>
                </c:pt>
                <c:pt idx="4181">
                  <c:v>395.70920604688422</c:v>
                </c:pt>
                <c:pt idx="4182">
                  <c:v>396.21562965435282</c:v>
                </c:pt>
                <c:pt idx="4183">
                  <c:v>396.01144871336714</c:v>
                </c:pt>
                <c:pt idx="4184">
                  <c:v>396.76286041957633</c:v>
                </c:pt>
                <c:pt idx="4185">
                  <c:v>396.24672259611384</c:v>
                </c:pt>
                <c:pt idx="4186">
                  <c:v>393.63217087311045</c:v>
                </c:pt>
                <c:pt idx="4187">
                  <c:v>396.25373622996108</c:v>
                </c:pt>
                <c:pt idx="4188">
                  <c:v>396.08262834173934</c:v>
                </c:pt>
                <c:pt idx="4189">
                  <c:v>396.44332722050444</c:v>
                </c:pt>
                <c:pt idx="4190">
                  <c:v>396.58443160576121</c:v>
                </c:pt>
                <c:pt idx="4191">
                  <c:v>397.57372032326953</c:v>
                </c:pt>
                <c:pt idx="4192">
                  <c:v>394.237864585941</c:v>
                </c:pt>
                <c:pt idx="4193">
                  <c:v>395.87075421435134</c:v>
                </c:pt>
                <c:pt idx="4194">
                  <c:v>396.20586365682379</c:v>
                </c:pt>
                <c:pt idx="4195">
                  <c:v>394.93322395009295</c:v>
                </c:pt>
                <c:pt idx="4196">
                  <c:v>395.57084585947291</c:v>
                </c:pt>
                <c:pt idx="4197">
                  <c:v>395.49972285551326</c:v>
                </c:pt>
                <c:pt idx="4198">
                  <c:v>395.62613579851882</c:v>
                </c:pt>
                <c:pt idx="4199">
                  <c:v>395.88215939921633</c:v>
                </c:pt>
                <c:pt idx="4200">
                  <c:v>397.14893362147109</c:v>
                </c:pt>
                <c:pt idx="4201">
                  <c:v>396.90535396558539</c:v>
                </c:pt>
                <c:pt idx="4202">
                  <c:v>396.38889307004706</c:v>
                </c:pt>
                <c:pt idx="4203">
                  <c:v>396.25937068683402</c:v>
                </c:pt>
                <c:pt idx="4204">
                  <c:v>396.61703160626189</c:v>
                </c:pt>
                <c:pt idx="4205">
                  <c:v>396.81128868681685</c:v>
                </c:pt>
                <c:pt idx="4206">
                  <c:v>395.69510020536677</c:v>
                </c:pt>
                <c:pt idx="4207">
                  <c:v>395.71060027403132</c:v>
                </c:pt>
                <c:pt idx="4208">
                  <c:v>396.23887576383845</c:v>
                </c:pt>
                <c:pt idx="4209">
                  <c:v>393.32215948623912</c:v>
                </c:pt>
                <c:pt idx="4210">
                  <c:v>393.67824153823153</c:v>
                </c:pt>
                <c:pt idx="4211">
                  <c:v>395.52978264016406</c:v>
                </c:pt>
                <c:pt idx="4212">
                  <c:v>395.48037772101657</c:v>
                </c:pt>
                <c:pt idx="4213">
                  <c:v>395.06644778174655</c:v>
                </c:pt>
                <c:pt idx="4214">
                  <c:v>395.44843709689872</c:v>
                </c:pt>
                <c:pt idx="4215">
                  <c:v>395.20756812614695</c:v>
                </c:pt>
                <c:pt idx="4216">
                  <c:v>395.26004396600024</c:v>
                </c:pt>
                <c:pt idx="4217">
                  <c:v>394.18937038106219</c:v>
                </c:pt>
                <c:pt idx="4218">
                  <c:v>394.63953605515258</c:v>
                </c:pt>
                <c:pt idx="4219">
                  <c:v>394.96504128200309</c:v>
                </c:pt>
                <c:pt idx="4220">
                  <c:v>393.91821301204459</c:v>
                </c:pt>
                <c:pt idx="4221">
                  <c:v>394.75509807688491</c:v>
                </c:pt>
                <c:pt idx="4222">
                  <c:v>394.58460568112628</c:v>
                </c:pt>
                <c:pt idx="4223">
                  <c:v>393.86055718583361</c:v>
                </c:pt>
                <c:pt idx="4224">
                  <c:v>393.77323381823794</c:v>
                </c:pt>
                <c:pt idx="4225">
                  <c:v>394.32716645521418</c:v>
                </c:pt>
                <c:pt idx="4226">
                  <c:v>392.31553283554808</c:v>
                </c:pt>
                <c:pt idx="4227">
                  <c:v>393.37126417679087</c:v>
                </c:pt>
                <c:pt idx="4228">
                  <c:v>391.41116398793952</c:v>
                </c:pt>
                <c:pt idx="4229">
                  <c:v>391.9131928406407</c:v>
                </c:pt>
                <c:pt idx="4230">
                  <c:v>391.17743852955596</c:v>
                </c:pt>
                <c:pt idx="4231">
                  <c:v>392.07244155031935</c:v>
                </c:pt>
                <c:pt idx="4232">
                  <c:v>391.2749071441342</c:v>
                </c:pt>
                <c:pt idx="4233">
                  <c:v>391.06476721388594</c:v>
                </c:pt>
                <c:pt idx="4234">
                  <c:v>393.67464165610568</c:v>
                </c:pt>
                <c:pt idx="4235">
                  <c:v>392.65440562588469</c:v>
                </c:pt>
                <c:pt idx="4236">
                  <c:v>392.67263856751219</c:v>
                </c:pt>
                <c:pt idx="4237">
                  <c:v>390.00463447195784</c:v>
                </c:pt>
                <c:pt idx="4238">
                  <c:v>389.61875312251345</c:v>
                </c:pt>
                <c:pt idx="4239">
                  <c:v>390.34700010192887</c:v>
                </c:pt>
                <c:pt idx="4240">
                  <c:v>390.60612908971802</c:v>
                </c:pt>
                <c:pt idx="4241">
                  <c:v>388.30264639330403</c:v>
                </c:pt>
                <c:pt idx="4242">
                  <c:v>387.05298335326211</c:v>
                </c:pt>
                <c:pt idx="4243">
                  <c:v>386.24312106740967</c:v>
                </c:pt>
                <c:pt idx="4244">
                  <c:v>384.64810264704124</c:v>
                </c:pt>
                <c:pt idx="4245">
                  <c:v>387.60089237091438</c:v>
                </c:pt>
                <c:pt idx="4246">
                  <c:v>387.91887792048351</c:v>
                </c:pt>
                <c:pt idx="4247">
                  <c:v>387.98832204041378</c:v>
                </c:pt>
                <c:pt idx="4248">
                  <c:v>388.08347125944988</c:v>
                </c:pt>
                <c:pt idx="4249">
                  <c:v>389.20164546964065</c:v>
                </c:pt>
                <c:pt idx="4250">
                  <c:v>387.28744263050453</c:v>
                </c:pt>
                <c:pt idx="4251">
                  <c:v>386.14965172705547</c:v>
                </c:pt>
                <c:pt idx="4252">
                  <c:v>386.82990262505905</c:v>
                </c:pt>
                <c:pt idx="4253">
                  <c:v>387.5161023795356</c:v>
                </c:pt>
                <c:pt idx="4254">
                  <c:v>387.02901380357639</c:v>
                </c:pt>
                <c:pt idx="4255">
                  <c:v>388.9502610921611</c:v>
                </c:pt>
                <c:pt idx="4256">
                  <c:v>390.38365400431053</c:v>
                </c:pt>
                <c:pt idx="4257">
                  <c:v>390.53424516913788</c:v>
                </c:pt>
                <c:pt idx="4258">
                  <c:v>390.2014488488187</c:v>
                </c:pt>
                <c:pt idx="4259">
                  <c:v>389.76899986562626</c:v>
                </c:pt>
                <c:pt idx="4260">
                  <c:v>390.08202796277897</c:v>
                </c:pt>
                <c:pt idx="4261">
                  <c:v>390.58243856427566</c:v>
                </c:pt>
                <c:pt idx="4262">
                  <c:v>390.43951248226062</c:v>
                </c:pt>
                <c:pt idx="4263">
                  <c:v>388.703848591422</c:v>
                </c:pt>
                <c:pt idx="4264">
                  <c:v>387.57511643168823</c:v>
                </c:pt>
                <c:pt idx="4265">
                  <c:v>388.72429955599205</c:v>
                </c:pt>
                <c:pt idx="4266">
                  <c:v>389.47357810137169</c:v>
                </c:pt>
                <c:pt idx="4267">
                  <c:v>388.7307232975711</c:v>
                </c:pt>
                <c:pt idx="4268">
                  <c:v>390.01104745862381</c:v>
                </c:pt>
                <c:pt idx="4269">
                  <c:v>389.9735153525819</c:v>
                </c:pt>
                <c:pt idx="4270">
                  <c:v>389.64326663908855</c:v>
                </c:pt>
                <c:pt idx="4271">
                  <c:v>387.36801820096866</c:v>
                </c:pt>
                <c:pt idx="4272">
                  <c:v>390.33436094818012</c:v>
                </c:pt>
                <c:pt idx="4273">
                  <c:v>389.0502374827613</c:v>
                </c:pt>
                <c:pt idx="4274">
                  <c:v>389.83182334003345</c:v>
                </c:pt>
                <c:pt idx="4275">
                  <c:v>390.44502564368145</c:v>
                </c:pt>
                <c:pt idx="4276">
                  <c:v>389.66432640550033</c:v>
                </c:pt>
                <c:pt idx="4277">
                  <c:v>388.73851207492248</c:v>
                </c:pt>
                <c:pt idx="4278">
                  <c:v>388.79150485095875</c:v>
                </c:pt>
                <c:pt idx="4279">
                  <c:v>387.91968443093197</c:v>
                </c:pt>
                <c:pt idx="4280">
                  <c:v>388.65088046190635</c:v>
                </c:pt>
                <c:pt idx="4281">
                  <c:v>389.75189667043583</c:v>
                </c:pt>
                <c:pt idx="4282">
                  <c:v>388.98725529608623</c:v>
                </c:pt>
                <c:pt idx="4283">
                  <c:v>389.79918169823782</c:v>
                </c:pt>
                <c:pt idx="4284">
                  <c:v>389.54449256358043</c:v>
                </c:pt>
                <c:pt idx="4285">
                  <c:v>390.48173602518932</c:v>
                </c:pt>
                <c:pt idx="4286">
                  <c:v>388.78486349282161</c:v>
                </c:pt>
                <c:pt idx="4287">
                  <c:v>395.42759696242706</c:v>
                </c:pt>
                <c:pt idx="4288">
                  <c:v>393.63425104913608</c:v>
                </c:pt>
                <c:pt idx="4289">
                  <c:v>395.73322550055877</c:v>
                </c:pt>
                <c:pt idx="4290">
                  <c:v>392.68900001642601</c:v>
                </c:pt>
                <c:pt idx="4291">
                  <c:v>393.19808041152851</c:v>
                </c:pt>
                <c:pt idx="4292">
                  <c:v>390.74272199568645</c:v>
                </c:pt>
                <c:pt idx="4293">
                  <c:v>391.91567361948387</c:v>
                </c:pt>
                <c:pt idx="4294">
                  <c:v>393.61705768701927</c:v>
                </c:pt>
                <c:pt idx="4295">
                  <c:v>392.12634306249515</c:v>
                </c:pt>
                <c:pt idx="4296">
                  <c:v>385.86675562558071</c:v>
                </c:pt>
                <c:pt idx="4297">
                  <c:v>387.46962948737041</c:v>
                </c:pt>
                <c:pt idx="4298">
                  <c:v>385.85091832873718</c:v>
                </c:pt>
                <c:pt idx="4299">
                  <c:v>385.80065170524017</c:v>
                </c:pt>
                <c:pt idx="4300">
                  <c:v>393.53740694222347</c:v>
                </c:pt>
                <c:pt idx="4301">
                  <c:v>394.08806671795742</c:v>
                </c:pt>
                <c:pt idx="4302">
                  <c:v>395.18257254955665</c:v>
                </c:pt>
                <c:pt idx="4303">
                  <c:v>393.73569268581764</c:v>
                </c:pt>
                <c:pt idx="4304">
                  <c:v>394.20552525517837</c:v>
                </c:pt>
                <c:pt idx="4305">
                  <c:v>394.46506713924305</c:v>
                </c:pt>
                <c:pt idx="4306">
                  <c:v>393.31403253075973</c:v>
                </c:pt>
                <c:pt idx="4307">
                  <c:v>392.93280055222408</c:v>
                </c:pt>
                <c:pt idx="4308">
                  <c:v>394.1636649578561</c:v>
                </c:pt>
                <c:pt idx="4309">
                  <c:v>394.48034924862282</c:v>
                </c:pt>
                <c:pt idx="4310">
                  <c:v>394.18458729085819</c:v>
                </c:pt>
                <c:pt idx="4311">
                  <c:v>393.50620614585773</c:v>
                </c:pt>
                <c:pt idx="4312">
                  <c:v>390.73315360245601</c:v>
                </c:pt>
                <c:pt idx="4313">
                  <c:v>390.53335545060531</c:v>
                </c:pt>
                <c:pt idx="4314">
                  <c:v>390.20872988400356</c:v>
                </c:pt>
                <c:pt idx="4315">
                  <c:v>392.03761406836406</c:v>
                </c:pt>
                <c:pt idx="4316">
                  <c:v>393.54330321249859</c:v>
                </c:pt>
                <c:pt idx="4317">
                  <c:v>392.45872642693416</c:v>
                </c:pt>
                <c:pt idx="4318">
                  <c:v>390.71907695231334</c:v>
                </c:pt>
                <c:pt idx="4319">
                  <c:v>391.42780365643398</c:v>
                </c:pt>
                <c:pt idx="4320">
                  <c:v>390.07068217394249</c:v>
                </c:pt>
                <c:pt idx="4321">
                  <c:v>391.01232365367309</c:v>
                </c:pt>
                <c:pt idx="4322">
                  <c:v>393.33054307696716</c:v>
                </c:pt>
                <c:pt idx="4323">
                  <c:v>391.98690224287407</c:v>
                </c:pt>
                <c:pt idx="4324">
                  <c:v>390.76478662190334</c:v>
                </c:pt>
                <c:pt idx="4325">
                  <c:v>391.2748969703664</c:v>
                </c:pt>
                <c:pt idx="4326">
                  <c:v>390.23780951497451</c:v>
                </c:pt>
                <c:pt idx="4327">
                  <c:v>391.47886069712536</c:v>
                </c:pt>
                <c:pt idx="4328">
                  <c:v>388.00223638710872</c:v>
                </c:pt>
                <c:pt idx="4329">
                  <c:v>390.08330754039184</c:v>
                </c:pt>
                <c:pt idx="4330">
                  <c:v>388.55525816080467</c:v>
                </c:pt>
                <c:pt idx="4331">
                  <c:v>387.93158966896431</c:v>
                </c:pt>
                <c:pt idx="4332">
                  <c:v>388.92810796794788</c:v>
                </c:pt>
                <c:pt idx="4333">
                  <c:v>389.3893038093795</c:v>
                </c:pt>
                <c:pt idx="4334">
                  <c:v>388.6860801636924</c:v>
                </c:pt>
                <c:pt idx="4335">
                  <c:v>389.86524201033012</c:v>
                </c:pt>
                <c:pt idx="4336">
                  <c:v>390.81968409416572</c:v>
                </c:pt>
                <c:pt idx="4337">
                  <c:v>391.81190537509815</c:v>
                </c:pt>
                <c:pt idx="4338">
                  <c:v>390.75320581195251</c:v>
                </c:pt>
                <c:pt idx="4339">
                  <c:v>390.83516088721649</c:v>
                </c:pt>
                <c:pt idx="4340">
                  <c:v>392.92200565186636</c:v>
                </c:pt>
                <c:pt idx="4341">
                  <c:v>391.32613518682615</c:v>
                </c:pt>
                <c:pt idx="4342">
                  <c:v>389.44267450121538</c:v>
                </c:pt>
                <c:pt idx="4343">
                  <c:v>390.23326019791261</c:v>
                </c:pt>
                <c:pt idx="4344">
                  <c:v>391.25542650965349</c:v>
                </c:pt>
                <c:pt idx="4345">
                  <c:v>389.63589130190508</c:v>
                </c:pt>
                <c:pt idx="4346">
                  <c:v>391.64256059226886</c:v>
                </c:pt>
                <c:pt idx="4347">
                  <c:v>390.34888014790909</c:v>
                </c:pt>
                <c:pt idx="4348">
                  <c:v>390.81321173009769</c:v>
                </c:pt>
                <c:pt idx="4349">
                  <c:v>388.62329011258976</c:v>
                </c:pt>
                <c:pt idx="4350">
                  <c:v>384.76072773930923</c:v>
                </c:pt>
                <c:pt idx="4351">
                  <c:v>384.76072773930923</c:v>
                </c:pt>
                <c:pt idx="4352">
                  <c:v>384.2659419089307</c:v>
                </c:pt>
                <c:pt idx="4353">
                  <c:v>383.85114236769573</c:v>
                </c:pt>
                <c:pt idx="4354">
                  <c:v>383.69918901321785</c:v>
                </c:pt>
                <c:pt idx="4355">
                  <c:v>385.97168036398784</c:v>
                </c:pt>
                <c:pt idx="4356">
                  <c:v>385.83724551496402</c:v>
                </c:pt>
                <c:pt idx="4357">
                  <c:v>385.72352319059269</c:v>
                </c:pt>
                <c:pt idx="4358">
                  <c:v>384.89480747876064</c:v>
                </c:pt>
                <c:pt idx="4359">
                  <c:v>385.11071591672794</c:v>
                </c:pt>
                <c:pt idx="4360">
                  <c:v>384.39005752501384</c:v>
                </c:pt>
                <c:pt idx="4361">
                  <c:v>384.97305589017765</c:v>
                </c:pt>
                <c:pt idx="4362">
                  <c:v>385.53668903780476</c:v>
                </c:pt>
                <c:pt idx="4363">
                  <c:v>385.98888813925282</c:v>
                </c:pt>
                <c:pt idx="4364">
                  <c:v>383.41725263593094</c:v>
                </c:pt>
                <c:pt idx="4365">
                  <c:v>384.45458794233696</c:v>
                </c:pt>
                <c:pt idx="4366">
                  <c:v>385.86474036273853</c:v>
                </c:pt>
                <c:pt idx="4367">
                  <c:v>387.00247882900135</c:v>
                </c:pt>
                <c:pt idx="4368">
                  <c:v>386.11981507239238</c:v>
                </c:pt>
                <c:pt idx="4369">
                  <c:v>387.36500453052417</c:v>
                </c:pt>
                <c:pt idx="4370">
                  <c:v>386.47314513323204</c:v>
                </c:pt>
                <c:pt idx="4371">
                  <c:v>384.91551930305855</c:v>
                </c:pt>
                <c:pt idx="4372">
                  <c:v>383.94112648663418</c:v>
                </c:pt>
                <c:pt idx="4373">
                  <c:v>385.28597732481853</c:v>
                </c:pt>
                <c:pt idx="4374">
                  <c:v>385.15116443333523</c:v>
                </c:pt>
                <c:pt idx="4375">
                  <c:v>384.92226148245231</c:v>
                </c:pt>
                <c:pt idx="4376">
                  <c:v>385.94494292733566</c:v>
                </c:pt>
                <c:pt idx="4377">
                  <c:v>385.49169214663402</c:v>
                </c:pt>
                <c:pt idx="4378">
                  <c:v>383.83634631929294</c:v>
                </c:pt>
                <c:pt idx="4379">
                  <c:v>383.02729556558029</c:v>
                </c:pt>
                <c:pt idx="4380">
                  <c:v>384.58732544479267</c:v>
                </c:pt>
                <c:pt idx="4381">
                  <c:v>384.18431972560779</c:v>
                </c:pt>
                <c:pt idx="4382">
                  <c:v>384.5925193935384</c:v>
                </c:pt>
                <c:pt idx="4383">
                  <c:v>384.60485940275089</c:v>
                </c:pt>
                <c:pt idx="4384">
                  <c:v>385.13503747281925</c:v>
                </c:pt>
                <c:pt idx="4385">
                  <c:v>383.59323488769428</c:v>
                </c:pt>
                <c:pt idx="4386">
                  <c:v>383.68191591498748</c:v>
                </c:pt>
                <c:pt idx="4387">
                  <c:v>383.25130007264511</c:v>
                </c:pt>
                <c:pt idx="4388">
                  <c:v>384.14882413146393</c:v>
                </c:pt>
                <c:pt idx="4389">
                  <c:v>382.8212909459819</c:v>
                </c:pt>
                <c:pt idx="4390">
                  <c:v>383.79506378469364</c:v>
                </c:pt>
                <c:pt idx="4391">
                  <c:v>383.01224496064083</c:v>
                </c:pt>
                <c:pt idx="4392">
                  <c:v>383.71265784499542</c:v>
                </c:pt>
                <c:pt idx="4393">
                  <c:v>383.616470745181</c:v>
                </c:pt>
                <c:pt idx="4394">
                  <c:v>382.83861443993942</c:v>
                </c:pt>
                <c:pt idx="4395">
                  <c:v>382.66186871228115</c:v>
                </c:pt>
                <c:pt idx="4396">
                  <c:v>383.13645880517856</c:v>
                </c:pt>
                <c:pt idx="4397">
                  <c:v>383.85341542062656</c:v>
                </c:pt>
                <c:pt idx="4398">
                  <c:v>382.79313891229526</c:v>
                </c:pt>
                <c:pt idx="4399">
                  <c:v>382.72729936835663</c:v>
                </c:pt>
                <c:pt idx="4400">
                  <c:v>383.367666950797</c:v>
                </c:pt>
                <c:pt idx="4401">
                  <c:v>383.48868875799076</c:v>
                </c:pt>
                <c:pt idx="4402">
                  <c:v>383.36032102105514</c:v>
                </c:pt>
                <c:pt idx="4403">
                  <c:v>383.81344326434032</c:v>
                </c:pt>
                <c:pt idx="4404">
                  <c:v>385.26090030965702</c:v>
                </c:pt>
                <c:pt idx="4405">
                  <c:v>385.55889744160072</c:v>
                </c:pt>
                <c:pt idx="4406">
                  <c:v>383.1997392870237</c:v>
                </c:pt>
                <c:pt idx="4407">
                  <c:v>384.22677940351264</c:v>
                </c:pt>
                <c:pt idx="4408">
                  <c:v>385.08003688079611</c:v>
                </c:pt>
                <c:pt idx="4409">
                  <c:v>385.98894611222045</c:v>
                </c:pt>
                <c:pt idx="4410">
                  <c:v>384.79930235666529</c:v>
                </c:pt>
                <c:pt idx="4411">
                  <c:v>382.24037383345262</c:v>
                </c:pt>
                <c:pt idx="4412">
                  <c:v>382.04059828666345</c:v>
                </c:pt>
                <c:pt idx="4413">
                  <c:v>379.70678128150598</c:v>
                </c:pt>
                <c:pt idx="4414">
                  <c:v>379.09429494885103</c:v>
                </c:pt>
                <c:pt idx="4415">
                  <c:v>379.06899568287031</c:v>
                </c:pt>
                <c:pt idx="4416">
                  <c:v>372.90443073061601</c:v>
                </c:pt>
                <c:pt idx="4417">
                  <c:v>371.59162455645696</c:v>
                </c:pt>
                <c:pt idx="4418">
                  <c:v>371.00283475068704</c:v>
                </c:pt>
                <c:pt idx="4419">
                  <c:v>373.0430190548052</c:v>
                </c:pt>
                <c:pt idx="4420">
                  <c:v>371.59522190538542</c:v>
                </c:pt>
                <c:pt idx="4421">
                  <c:v>372.98791059700147</c:v>
                </c:pt>
                <c:pt idx="4422">
                  <c:v>374.12957192805902</c:v>
                </c:pt>
                <c:pt idx="4423">
                  <c:v>374.52509470132486</c:v>
                </c:pt>
                <c:pt idx="4424">
                  <c:v>376.18221945909158</c:v>
                </c:pt>
                <c:pt idx="4425">
                  <c:v>375.85915209201471</c:v>
                </c:pt>
                <c:pt idx="4426">
                  <c:v>374.4935404494156</c:v>
                </c:pt>
                <c:pt idx="4427">
                  <c:v>375.1531254783024</c:v>
                </c:pt>
                <c:pt idx="4428">
                  <c:v>372.65679998544351</c:v>
                </c:pt>
                <c:pt idx="4429">
                  <c:v>372.86230148223535</c:v>
                </c:pt>
                <c:pt idx="4430">
                  <c:v>373.42267401364938</c:v>
                </c:pt>
                <c:pt idx="4431">
                  <c:v>374.00428876129286</c:v>
                </c:pt>
                <c:pt idx="4432">
                  <c:v>369.07280029204981</c:v>
                </c:pt>
                <c:pt idx="4433">
                  <c:v>370.5167933687319</c:v>
                </c:pt>
                <c:pt idx="4434">
                  <c:v>371.24146996287004</c:v>
                </c:pt>
                <c:pt idx="4435">
                  <c:v>371.2638442501177</c:v>
                </c:pt>
                <c:pt idx="4436">
                  <c:v>371.37266014364855</c:v>
                </c:pt>
                <c:pt idx="4437">
                  <c:v>368.934411956345</c:v>
                </c:pt>
                <c:pt idx="4438">
                  <c:v>372.93865880218641</c:v>
                </c:pt>
                <c:pt idx="4439">
                  <c:v>371.00721840408937</c:v>
                </c:pt>
                <c:pt idx="4440">
                  <c:v>372.68187139776842</c:v>
                </c:pt>
                <c:pt idx="4441">
                  <c:v>372.65887139586107</c:v>
                </c:pt>
                <c:pt idx="4442">
                  <c:v>373.42108881322042</c:v>
                </c:pt>
                <c:pt idx="4443">
                  <c:v>374.07107639161245</c:v>
                </c:pt>
                <c:pt idx="4444">
                  <c:v>371.15612265316145</c:v>
                </c:pt>
                <c:pt idx="4445">
                  <c:v>372.64112432149545</c:v>
                </c:pt>
                <c:pt idx="4446">
                  <c:v>371.31497366574899</c:v>
                </c:pt>
                <c:pt idx="4447">
                  <c:v>371.98181550053255</c:v>
                </c:pt>
                <c:pt idx="4448">
                  <c:v>369.98581777361528</c:v>
                </c:pt>
                <c:pt idx="4449">
                  <c:v>368.84583918598787</c:v>
                </c:pt>
                <c:pt idx="4450">
                  <c:v>371.01160268334047</c:v>
                </c:pt>
                <c:pt idx="4451">
                  <c:v>369.32477843609945</c:v>
                </c:pt>
                <c:pt idx="4452">
                  <c:v>370.5593392684807</c:v>
                </c:pt>
                <c:pt idx="4453">
                  <c:v>371.97485741821424</c:v>
                </c:pt>
                <c:pt idx="4454">
                  <c:v>369.9089145049204</c:v>
                </c:pt>
                <c:pt idx="4455">
                  <c:v>371.61182544973985</c:v>
                </c:pt>
                <c:pt idx="4456">
                  <c:v>371.70748014596597</c:v>
                </c:pt>
                <c:pt idx="4457">
                  <c:v>372.61085054126875</c:v>
                </c:pt>
                <c:pt idx="4458">
                  <c:v>372.3033108994116</c:v>
                </c:pt>
                <c:pt idx="4459">
                  <c:v>373.37821256962911</c:v>
                </c:pt>
                <c:pt idx="4460">
                  <c:v>371.81317174283163</c:v>
                </c:pt>
                <c:pt idx="4461">
                  <c:v>369.68356954899923</c:v>
                </c:pt>
                <c:pt idx="4462">
                  <c:v>369.44310313311712</c:v>
                </c:pt>
                <c:pt idx="4463">
                  <c:v>369.57444038835661</c:v>
                </c:pt>
                <c:pt idx="4464">
                  <c:v>368.77188095298902</c:v>
                </c:pt>
                <c:pt idx="4465">
                  <c:v>370.23202061501638</c:v>
                </c:pt>
                <c:pt idx="4466">
                  <c:v>368.58191564527647</c:v>
                </c:pt>
                <c:pt idx="4467">
                  <c:v>365.76050178555147</c:v>
                </c:pt>
                <c:pt idx="4468">
                  <c:v>367.92862953094141</c:v>
                </c:pt>
                <c:pt idx="4469">
                  <c:v>369.54230694321291</c:v>
                </c:pt>
                <c:pt idx="4470">
                  <c:v>369.5203151687731</c:v>
                </c:pt>
                <c:pt idx="4471">
                  <c:v>369.83789881912367</c:v>
                </c:pt>
                <c:pt idx="4472">
                  <c:v>369.21402029541628</c:v>
                </c:pt>
                <c:pt idx="4473">
                  <c:v>365.28071249869959</c:v>
                </c:pt>
                <c:pt idx="4474">
                  <c:v>364.99544240382806</c:v>
                </c:pt>
                <c:pt idx="4475">
                  <c:v>361.53493280557291</c:v>
                </c:pt>
                <c:pt idx="4476">
                  <c:v>362.04775465873377</c:v>
                </c:pt>
                <c:pt idx="4477">
                  <c:v>365.55812568811075</c:v>
                </c:pt>
                <c:pt idx="4478">
                  <c:v>365.65480805781976</c:v>
                </c:pt>
                <c:pt idx="4479">
                  <c:v>365.96034011093275</c:v>
                </c:pt>
                <c:pt idx="4480">
                  <c:v>365.09580902603761</c:v>
                </c:pt>
                <c:pt idx="4481">
                  <c:v>364.54085159150259</c:v>
                </c:pt>
                <c:pt idx="4482">
                  <c:v>365.27128210512296</c:v>
                </c:pt>
                <c:pt idx="4483">
                  <c:v>366.49942356196539</c:v>
                </c:pt>
                <c:pt idx="4484">
                  <c:v>366.62061852065222</c:v>
                </c:pt>
                <c:pt idx="4485">
                  <c:v>366.52437129465238</c:v>
                </c:pt>
                <c:pt idx="4486">
                  <c:v>365.69165190902845</c:v>
                </c:pt>
                <c:pt idx="4487">
                  <c:v>367.15950547007219</c:v>
                </c:pt>
                <c:pt idx="4488">
                  <c:v>367.1875085666527</c:v>
                </c:pt>
                <c:pt idx="4489">
                  <c:v>367.46533512917654</c:v>
                </c:pt>
                <c:pt idx="4490">
                  <c:v>368.60914328542844</c:v>
                </c:pt>
                <c:pt idx="4491">
                  <c:v>369.73532338288919</c:v>
                </c:pt>
                <c:pt idx="4492">
                  <c:v>367.01170678285257</c:v>
                </c:pt>
                <c:pt idx="4493">
                  <c:v>365.29368042794363</c:v>
                </c:pt>
                <c:pt idx="4494">
                  <c:v>364.97434456494943</c:v>
                </c:pt>
                <c:pt idx="4495">
                  <c:v>368.85907055286066</c:v>
                </c:pt>
                <c:pt idx="4496">
                  <c:v>367.59454807487623</c:v>
                </c:pt>
                <c:pt idx="4497">
                  <c:v>367.59976947156088</c:v>
                </c:pt>
                <c:pt idx="4498">
                  <c:v>366.54874420014517</c:v>
                </c:pt>
                <c:pt idx="4499">
                  <c:v>367.0832441583027</c:v>
                </c:pt>
                <c:pt idx="4500">
                  <c:v>365.50199194100992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041736"/>
        <c:axId val="445040560"/>
      </c:scatterChart>
      <c:scatterChart>
        <c:scatterStyle val="smoothMarker"/>
        <c:varyColors val="0"/>
        <c:ser>
          <c:idx val="1"/>
          <c:order val="0"/>
          <c:tx>
            <c:v>Frequency</c:v>
          </c:tx>
          <c:spPr>
            <a:ln w="25400"/>
          </c:spPr>
          <c:marker>
            <c:symbol val="none"/>
          </c:marker>
          <c:xVal>
            <c:numRef>
              <c:f>Deployment!$B$5:$B$4505</c:f>
              <c:numCache>
                <c:formatCode>dd\-mmm\-yy\ hh:mm:ss</c:formatCode>
                <c:ptCount val="4501"/>
                <c:pt idx="0">
                  <c:v>41657.354166666664</c:v>
                </c:pt>
                <c:pt idx="1">
                  <c:v>41657.354189814811</c:v>
                </c:pt>
                <c:pt idx="2">
                  <c:v>41657.354212962964</c:v>
                </c:pt>
                <c:pt idx="3">
                  <c:v>41657.35423611111</c:v>
                </c:pt>
                <c:pt idx="4">
                  <c:v>41657.354259259257</c:v>
                </c:pt>
                <c:pt idx="5">
                  <c:v>41657.35428240741</c:v>
                </c:pt>
                <c:pt idx="6">
                  <c:v>41657.354305555556</c:v>
                </c:pt>
                <c:pt idx="7">
                  <c:v>41657.354328703703</c:v>
                </c:pt>
                <c:pt idx="8">
                  <c:v>41657.354351851856</c:v>
                </c:pt>
                <c:pt idx="9">
                  <c:v>41657.354375000003</c:v>
                </c:pt>
                <c:pt idx="10">
                  <c:v>41657.354398148149</c:v>
                </c:pt>
                <c:pt idx="11">
                  <c:v>41657.354421296295</c:v>
                </c:pt>
                <c:pt idx="12">
                  <c:v>41657.354444444441</c:v>
                </c:pt>
                <c:pt idx="13">
                  <c:v>41657.354467592595</c:v>
                </c:pt>
                <c:pt idx="14">
                  <c:v>41657.354490740741</c:v>
                </c:pt>
                <c:pt idx="15">
                  <c:v>41657.354513888888</c:v>
                </c:pt>
                <c:pt idx="16">
                  <c:v>41657.354537037041</c:v>
                </c:pt>
                <c:pt idx="17">
                  <c:v>41657.354560185187</c:v>
                </c:pt>
                <c:pt idx="18">
                  <c:v>41657.354583333334</c:v>
                </c:pt>
                <c:pt idx="19">
                  <c:v>41657.35460648148</c:v>
                </c:pt>
                <c:pt idx="20">
                  <c:v>41657.354629629626</c:v>
                </c:pt>
                <c:pt idx="21">
                  <c:v>41657.35465277778</c:v>
                </c:pt>
                <c:pt idx="22">
                  <c:v>41657.354675925926</c:v>
                </c:pt>
                <c:pt idx="23">
                  <c:v>41657.354699074072</c:v>
                </c:pt>
                <c:pt idx="24">
                  <c:v>41657.354722222226</c:v>
                </c:pt>
                <c:pt idx="25">
                  <c:v>41657.354745370372</c:v>
                </c:pt>
                <c:pt idx="26">
                  <c:v>41657.354768518519</c:v>
                </c:pt>
                <c:pt idx="27">
                  <c:v>41657.354791666665</c:v>
                </c:pt>
                <c:pt idx="28">
                  <c:v>41657.354814814811</c:v>
                </c:pt>
                <c:pt idx="29">
                  <c:v>41657.354837962965</c:v>
                </c:pt>
                <c:pt idx="30">
                  <c:v>41657.354861111111</c:v>
                </c:pt>
                <c:pt idx="31">
                  <c:v>41657.354884259257</c:v>
                </c:pt>
                <c:pt idx="32">
                  <c:v>41657.354907407411</c:v>
                </c:pt>
                <c:pt idx="33">
                  <c:v>41657.354930555557</c:v>
                </c:pt>
                <c:pt idx="34">
                  <c:v>41657.354953703703</c:v>
                </c:pt>
                <c:pt idx="35">
                  <c:v>41657.35497685185</c:v>
                </c:pt>
                <c:pt idx="36">
                  <c:v>41657.354999999996</c:v>
                </c:pt>
                <c:pt idx="37">
                  <c:v>41657.355023148149</c:v>
                </c:pt>
                <c:pt idx="38">
                  <c:v>41657.355046296296</c:v>
                </c:pt>
                <c:pt idx="39">
                  <c:v>41657.355069444442</c:v>
                </c:pt>
                <c:pt idx="40">
                  <c:v>41657.355092592596</c:v>
                </c:pt>
                <c:pt idx="41">
                  <c:v>41657.355115740742</c:v>
                </c:pt>
                <c:pt idx="42">
                  <c:v>41657.355138888888</c:v>
                </c:pt>
                <c:pt idx="43">
                  <c:v>41657.355162037034</c:v>
                </c:pt>
                <c:pt idx="44">
                  <c:v>41657.355185185181</c:v>
                </c:pt>
                <c:pt idx="45">
                  <c:v>41657.355208333334</c:v>
                </c:pt>
                <c:pt idx="46">
                  <c:v>41657.355231481481</c:v>
                </c:pt>
                <c:pt idx="47">
                  <c:v>41657.355254629627</c:v>
                </c:pt>
                <c:pt idx="48">
                  <c:v>41657.35527777778</c:v>
                </c:pt>
                <c:pt idx="49">
                  <c:v>41657.355300925927</c:v>
                </c:pt>
                <c:pt idx="50">
                  <c:v>41657.355324074073</c:v>
                </c:pt>
                <c:pt idx="51">
                  <c:v>41657.355347222227</c:v>
                </c:pt>
                <c:pt idx="52">
                  <c:v>41657.355370370373</c:v>
                </c:pt>
                <c:pt idx="53">
                  <c:v>41657.355393518519</c:v>
                </c:pt>
                <c:pt idx="54">
                  <c:v>41657.355416666665</c:v>
                </c:pt>
                <c:pt idx="55">
                  <c:v>41657.355439814812</c:v>
                </c:pt>
                <c:pt idx="56">
                  <c:v>41657.355462962965</c:v>
                </c:pt>
                <c:pt idx="57">
                  <c:v>41657.355486111112</c:v>
                </c:pt>
                <c:pt idx="58">
                  <c:v>41657.355509259258</c:v>
                </c:pt>
                <c:pt idx="59">
                  <c:v>41657.355532407411</c:v>
                </c:pt>
                <c:pt idx="60">
                  <c:v>41657.355555555558</c:v>
                </c:pt>
                <c:pt idx="61">
                  <c:v>41657.355578703704</c:v>
                </c:pt>
                <c:pt idx="62">
                  <c:v>41657.35560185185</c:v>
                </c:pt>
                <c:pt idx="63">
                  <c:v>41657.355624999997</c:v>
                </c:pt>
                <c:pt idx="64">
                  <c:v>41657.35564814815</c:v>
                </c:pt>
                <c:pt idx="65">
                  <c:v>41657.355671296296</c:v>
                </c:pt>
                <c:pt idx="66">
                  <c:v>41657.355694444443</c:v>
                </c:pt>
                <c:pt idx="67">
                  <c:v>41657.355717592596</c:v>
                </c:pt>
                <c:pt idx="68">
                  <c:v>41657.355740740742</c:v>
                </c:pt>
                <c:pt idx="69">
                  <c:v>41657.355763888889</c:v>
                </c:pt>
                <c:pt idx="70">
                  <c:v>41657.355787037035</c:v>
                </c:pt>
                <c:pt idx="71">
                  <c:v>41657.355810185181</c:v>
                </c:pt>
                <c:pt idx="72">
                  <c:v>41657.355833333335</c:v>
                </c:pt>
                <c:pt idx="73">
                  <c:v>41657.355856481481</c:v>
                </c:pt>
                <c:pt idx="74">
                  <c:v>41657.355879629627</c:v>
                </c:pt>
                <c:pt idx="75">
                  <c:v>41657.355902777781</c:v>
                </c:pt>
                <c:pt idx="76">
                  <c:v>41657.355925925927</c:v>
                </c:pt>
                <c:pt idx="77">
                  <c:v>41657.355949074074</c:v>
                </c:pt>
                <c:pt idx="78">
                  <c:v>41657.35597222222</c:v>
                </c:pt>
                <c:pt idx="79">
                  <c:v>41657.355995370366</c:v>
                </c:pt>
                <c:pt idx="80">
                  <c:v>41657.35601851852</c:v>
                </c:pt>
                <c:pt idx="81">
                  <c:v>41657.356041666666</c:v>
                </c:pt>
                <c:pt idx="82">
                  <c:v>41657.356064814812</c:v>
                </c:pt>
                <c:pt idx="83">
                  <c:v>41657.356087962966</c:v>
                </c:pt>
                <c:pt idx="84">
                  <c:v>41657.356111111112</c:v>
                </c:pt>
                <c:pt idx="85">
                  <c:v>41657.356134259258</c:v>
                </c:pt>
                <c:pt idx="86">
                  <c:v>41657.356157407405</c:v>
                </c:pt>
                <c:pt idx="87">
                  <c:v>41657.356180555558</c:v>
                </c:pt>
                <c:pt idx="88">
                  <c:v>41657.356203703705</c:v>
                </c:pt>
                <c:pt idx="89">
                  <c:v>41657.356226851851</c:v>
                </c:pt>
                <c:pt idx="90">
                  <c:v>41657.356249999997</c:v>
                </c:pt>
                <c:pt idx="91">
                  <c:v>41657.356273148151</c:v>
                </c:pt>
                <c:pt idx="92">
                  <c:v>41657.356296296297</c:v>
                </c:pt>
                <c:pt idx="93">
                  <c:v>41657.356319444443</c:v>
                </c:pt>
                <c:pt idx="94">
                  <c:v>41657.356342592597</c:v>
                </c:pt>
                <c:pt idx="95">
                  <c:v>41657.356365740743</c:v>
                </c:pt>
                <c:pt idx="96">
                  <c:v>41657.356388888889</c:v>
                </c:pt>
                <c:pt idx="97">
                  <c:v>41657.356412037036</c:v>
                </c:pt>
                <c:pt idx="98">
                  <c:v>41657.356435185182</c:v>
                </c:pt>
                <c:pt idx="99">
                  <c:v>41657.356458333335</c:v>
                </c:pt>
                <c:pt idx="100">
                  <c:v>41657.356481481482</c:v>
                </c:pt>
                <c:pt idx="101">
                  <c:v>41657.356504629628</c:v>
                </c:pt>
                <c:pt idx="102">
                  <c:v>41657.356527777782</c:v>
                </c:pt>
                <c:pt idx="103">
                  <c:v>41657.356550925928</c:v>
                </c:pt>
                <c:pt idx="104">
                  <c:v>41657.356574074074</c:v>
                </c:pt>
                <c:pt idx="105">
                  <c:v>41657.35659722222</c:v>
                </c:pt>
                <c:pt idx="106">
                  <c:v>41657.356620370367</c:v>
                </c:pt>
                <c:pt idx="107">
                  <c:v>41657.35664351852</c:v>
                </c:pt>
                <c:pt idx="108">
                  <c:v>41657.356666666667</c:v>
                </c:pt>
                <c:pt idx="109">
                  <c:v>41657.356689814813</c:v>
                </c:pt>
                <c:pt idx="110">
                  <c:v>41657.356712962966</c:v>
                </c:pt>
                <c:pt idx="111">
                  <c:v>41657.356736111113</c:v>
                </c:pt>
                <c:pt idx="112">
                  <c:v>41657.356759259259</c:v>
                </c:pt>
                <c:pt idx="113">
                  <c:v>41657.356782407405</c:v>
                </c:pt>
                <c:pt idx="114">
                  <c:v>41657.356805555552</c:v>
                </c:pt>
                <c:pt idx="115">
                  <c:v>41657.356828703705</c:v>
                </c:pt>
                <c:pt idx="116">
                  <c:v>41657.356851851851</c:v>
                </c:pt>
                <c:pt idx="117">
                  <c:v>41657.356874999998</c:v>
                </c:pt>
                <c:pt idx="118">
                  <c:v>41657.356898148151</c:v>
                </c:pt>
                <c:pt idx="119">
                  <c:v>41657.356921296298</c:v>
                </c:pt>
                <c:pt idx="120">
                  <c:v>41657.356944444444</c:v>
                </c:pt>
                <c:pt idx="121">
                  <c:v>41657.35696759259</c:v>
                </c:pt>
                <c:pt idx="122">
                  <c:v>41657.356990740736</c:v>
                </c:pt>
                <c:pt idx="123">
                  <c:v>41657.35701388889</c:v>
                </c:pt>
                <c:pt idx="124">
                  <c:v>41657.357037037036</c:v>
                </c:pt>
                <c:pt idx="125">
                  <c:v>41657.357060185182</c:v>
                </c:pt>
                <c:pt idx="126">
                  <c:v>41657.357083333336</c:v>
                </c:pt>
                <c:pt idx="127">
                  <c:v>41657.357106481482</c:v>
                </c:pt>
                <c:pt idx="128">
                  <c:v>41657.357129629629</c:v>
                </c:pt>
                <c:pt idx="129">
                  <c:v>41657.357152777782</c:v>
                </c:pt>
                <c:pt idx="130">
                  <c:v>41657.357175925928</c:v>
                </c:pt>
                <c:pt idx="131">
                  <c:v>41657.357199074075</c:v>
                </c:pt>
                <c:pt idx="132">
                  <c:v>41657.357222222221</c:v>
                </c:pt>
                <c:pt idx="133">
                  <c:v>41657.357245370367</c:v>
                </c:pt>
                <c:pt idx="134">
                  <c:v>41657.357268518521</c:v>
                </c:pt>
                <c:pt idx="135">
                  <c:v>41657.357291666667</c:v>
                </c:pt>
                <c:pt idx="136">
                  <c:v>41657.357314814813</c:v>
                </c:pt>
                <c:pt idx="137">
                  <c:v>41657.357337962967</c:v>
                </c:pt>
                <c:pt idx="138">
                  <c:v>41657.357361111113</c:v>
                </c:pt>
                <c:pt idx="139">
                  <c:v>41657.35738425926</c:v>
                </c:pt>
                <c:pt idx="140">
                  <c:v>41657.357407407406</c:v>
                </c:pt>
                <c:pt idx="141">
                  <c:v>41657.357430555552</c:v>
                </c:pt>
                <c:pt idx="142">
                  <c:v>41657.357453703706</c:v>
                </c:pt>
                <c:pt idx="143">
                  <c:v>41657.357476851852</c:v>
                </c:pt>
                <c:pt idx="144">
                  <c:v>41657.357499999998</c:v>
                </c:pt>
                <c:pt idx="145">
                  <c:v>41657.357523148152</c:v>
                </c:pt>
                <c:pt idx="146">
                  <c:v>41657.357546296298</c:v>
                </c:pt>
                <c:pt idx="147">
                  <c:v>41657.357569444444</c:v>
                </c:pt>
                <c:pt idx="148">
                  <c:v>41657.357592592591</c:v>
                </c:pt>
                <c:pt idx="149">
                  <c:v>41657.357615740737</c:v>
                </c:pt>
                <c:pt idx="150">
                  <c:v>41657.357638888891</c:v>
                </c:pt>
                <c:pt idx="151">
                  <c:v>41657.357662037037</c:v>
                </c:pt>
                <c:pt idx="152">
                  <c:v>41657.357685185183</c:v>
                </c:pt>
                <c:pt idx="153">
                  <c:v>41657.357708333337</c:v>
                </c:pt>
                <c:pt idx="154">
                  <c:v>41657.357731481483</c:v>
                </c:pt>
                <c:pt idx="155">
                  <c:v>41657.357754629629</c:v>
                </c:pt>
                <c:pt idx="156">
                  <c:v>41657.357777777775</c:v>
                </c:pt>
                <c:pt idx="157">
                  <c:v>41657.357800925922</c:v>
                </c:pt>
                <c:pt idx="158">
                  <c:v>41657.357824074075</c:v>
                </c:pt>
                <c:pt idx="159">
                  <c:v>41657.357847222222</c:v>
                </c:pt>
                <c:pt idx="160">
                  <c:v>41657.357870370368</c:v>
                </c:pt>
                <c:pt idx="161">
                  <c:v>41657.357893518521</c:v>
                </c:pt>
                <c:pt idx="162">
                  <c:v>41657.357916666668</c:v>
                </c:pt>
                <c:pt idx="163">
                  <c:v>41657.357939814814</c:v>
                </c:pt>
                <c:pt idx="164">
                  <c:v>41657.35796296296</c:v>
                </c:pt>
                <c:pt idx="165">
                  <c:v>41657.357986111107</c:v>
                </c:pt>
                <c:pt idx="166">
                  <c:v>41657.35800925926</c:v>
                </c:pt>
                <c:pt idx="167">
                  <c:v>41657.358032407406</c:v>
                </c:pt>
                <c:pt idx="168">
                  <c:v>41657.358055555553</c:v>
                </c:pt>
                <c:pt idx="169">
                  <c:v>41657.358078703706</c:v>
                </c:pt>
                <c:pt idx="170">
                  <c:v>41657.358101851853</c:v>
                </c:pt>
                <c:pt idx="171">
                  <c:v>41657.358124999999</c:v>
                </c:pt>
                <c:pt idx="172">
                  <c:v>41657.358148148152</c:v>
                </c:pt>
                <c:pt idx="173">
                  <c:v>41657.358171296299</c:v>
                </c:pt>
                <c:pt idx="174">
                  <c:v>41657.358194444445</c:v>
                </c:pt>
                <c:pt idx="175">
                  <c:v>41657.358217592591</c:v>
                </c:pt>
                <c:pt idx="176">
                  <c:v>41657.358240740738</c:v>
                </c:pt>
                <c:pt idx="177">
                  <c:v>41657.358263888891</c:v>
                </c:pt>
                <c:pt idx="178">
                  <c:v>41657.358287037037</c:v>
                </c:pt>
                <c:pt idx="179">
                  <c:v>41657.358310185184</c:v>
                </c:pt>
                <c:pt idx="180">
                  <c:v>41657.358333333337</c:v>
                </c:pt>
                <c:pt idx="181">
                  <c:v>41657.358356481483</c:v>
                </c:pt>
                <c:pt idx="182">
                  <c:v>41657.35837962963</c:v>
                </c:pt>
                <c:pt idx="183">
                  <c:v>41657.358402777776</c:v>
                </c:pt>
                <c:pt idx="184">
                  <c:v>41657.358425925922</c:v>
                </c:pt>
                <c:pt idx="185">
                  <c:v>41657.358449074076</c:v>
                </c:pt>
                <c:pt idx="186">
                  <c:v>41657.358472222222</c:v>
                </c:pt>
                <c:pt idx="187">
                  <c:v>41657.358495370368</c:v>
                </c:pt>
                <c:pt idx="188">
                  <c:v>41657.358518518522</c:v>
                </c:pt>
                <c:pt idx="189">
                  <c:v>41657.358541666668</c:v>
                </c:pt>
                <c:pt idx="190">
                  <c:v>41657.358564814815</c:v>
                </c:pt>
                <c:pt idx="191">
                  <c:v>41657.358587962961</c:v>
                </c:pt>
                <c:pt idx="192">
                  <c:v>41657.358611111107</c:v>
                </c:pt>
                <c:pt idx="193">
                  <c:v>41657.358634259261</c:v>
                </c:pt>
                <c:pt idx="194">
                  <c:v>41657.358657407407</c:v>
                </c:pt>
                <c:pt idx="195">
                  <c:v>41657.358680555553</c:v>
                </c:pt>
                <c:pt idx="196">
                  <c:v>41657.358703703707</c:v>
                </c:pt>
                <c:pt idx="197">
                  <c:v>41657.358726851853</c:v>
                </c:pt>
                <c:pt idx="198">
                  <c:v>41657.358749999999</c:v>
                </c:pt>
                <c:pt idx="199">
                  <c:v>41657.358773148146</c:v>
                </c:pt>
                <c:pt idx="200">
                  <c:v>41657.358796296292</c:v>
                </c:pt>
                <c:pt idx="201">
                  <c:v>41657.358819444446</c:v>
                </c:pt>
                <c:pt idx="202">
                  <c:v>41657.358842592592</c:v>
                </c:pt>
                <c:pt idx="203">
                  <c:v>41657.358865740738</c:v>
                </c:pt>
                <c:pt idx="204">
                  <c:v>41657.358888888892</c:v>
                </c:pt>
                <c:pt idx="205">
                  <c:v>41657.358912037038</c:v>
                </c:pt>
                <c:pt idx="206">
                  <c:v>41657.358935185184</c:v>
                </c:pt>
                <c:pt idx="207">
                  <c:v>41657.358958333338</c:v>
                </c:pt>
                <c:pt idx="208">
                  <c:v>41657.358981481484</c:v>
                </c:pt>
                <c:pt idx="209">
                  <c:v>41657.35900462963</c:v>
                </c:pt>
                <c:pt idx="210">
                  <c:v>41657.359027777777</c:v>
                </c:pt>
                <c:pt idx="211">
                  <c:v>41657.359050925923</c:v>
                </c:pt>
                <c:pt idx="212">
                  <c:v>41657.359074074076</c:v>
                </c:pt>
                <c:pt idx="213">
                  <c:v>41657.359097222223</c:v>
                </c:pt>
                <c:pt idx="214">
                  <c:v>41657.359120370369</c:v>
                </c:pt>
                <c:pt idx="215">
                  <c:v>41657.359143518523</c:v>
                </c:pt>
                <c:pt idx="216">
                  <c:v>41657.359166666669</c:v>
                </c:pt>
                <c:pt idx="217">
                  <c:v>41657.359189814815</c:v>
                </c:pt>
                <c:pt idx="218">
                  <c:v>41657.359212962961</c:v>
                </c:pt>
                <c:pt idx="219">
                  <c:v>41657.359236111108</c:v>
                </c:pt>
                <c:pt idx="220">
                  <c:v>41657.359259259261</c:v>
                </c:pt>
                <c:pt idx="221">
                  <c:v>41657.359282407408</c:v>
                </c:pt>
                <c:pt idx="222">
                  <c:v>41657.359305555554</c:v>
                </c:pt>
                <c:pt idx="223">
                  <c:v>41657.359328703707</c:v>
                </c:pt>
                <c:pt idx="224">
                  <c:v>41657.359351851854</c:v>
                </c:pt>
                <c:pt idx="225">
                  <c:v>41657.359375</c:v>
                </c:pt>
                <c:pt idx="226">
                  <c:v>41657.359398148146</c:v>
                </c:pt>
                <c:pt idx="227">
                  <c:v>41657.359421296293</c:v>
                </c:pt>
                <c:pt idx="228">
                  <c:v>41657.359444444446</c:v>
                </c:pt>
                <c:pt idx="229">
                  <c:v>41657.359467592592</c:v>
                </c:pt>
                <c:pt idx="230">
                  <c:v>41657.359490740739</c:v>
                </c:pt>
                <c:pt idx="231">
                  <c:v>41657.359513888892</c:v>
                </c:pt>
                <c:pt idx="232">
                  <c:v>41657.359537037039</c:v>
                </c:pt>
                <c:pt idx="233">
                  <c:v>41657.359560185185</c:v>
                </c:pt>
                <c:pt idx="234">
                  <c:v>41657.359583333331</c:v>
                </c:pt>
                <c:pt idx="235">
                  <c:v>41657.359606481477</c:v>
                </c:pt>
                <c:pt idx="236">
                  <c:v>41657.359629629631</c:v>
                </c:pt>
                <c:pt idx="237">
                  <c:v>41657.359652777777</c:v>
                </c:pt>
                <c:pt idx="238">
                  <c:v>41657.359675925924</c:v>
                </c:pt>
                <c:pt idx="239">
                  <c:v>41657.359699074077</c:v>
                </c:pt>
                <c:pt idx="240">
                  <c:v>41657.359722222223</c:v>
                </c:pt>
                <c:pt idx="241">
                  <c:v>41657.35974537037</c:v>
                </c:pt>
                <c:pt idx="242">
                  <c:v>41657.359768518516</c:v>
                </c:pt>
                <c:pt idx="243">
                  <c:v>41657.359791666662</c:v>
                </c:pt>
                <c:pt idx="244">
                  <c:v>41657.359814814816</c:v>
                </c:pt>
                <c:pt idx="245">
                  <c:v>41657.359837962962</c:v>
                </c:pt>
                <c:pt idx="246">
                  <c:v>41657.359861111108</c:v>
                </c:pt>
                <c:pt idx="247">
                  <c:v>41657.359884259262</c:v>
                </c:pt>
                <c:pt idx="248">
                  <c:v>41657.359907407408</c:v>
                </c:pt>
                <c:pt idx="249">
                  <c:v>41657.359930555554</c:v>
                </c:pt>
                <c:pt idx="250">
                  <c:v>41657.359953703708</c:v>
                </c:pt>
                <c:pt idx="251">
                  <c:v>41657.359976851854</c:v>
                </c:pt>
                <c:pt idx="252">
                  <c:v>41657.360000000001</c:v>
                </c:pt>
                <c:pt idx="253">
                  <c:v>41657.360023148147</c:v>
                </c:pt>
                <c:pt idx="254">
                  <c:v>41657.360046296293</c:v>
                </c:pt>
                <c:pt idx="255">
                  <c:v>41657.360069444447</c:v>
                </c:pt>
                <c:pt idx="256">
                  <c:v>41657.360092592593</c:v>
                </c:pt>
                <c:pt idx="257">
                  <c:v>41657.360115740739</c:v>
                </c:pt>
                <c:pt idx="258">
                  <c:v>41657.360138888893</c:v>
                </c:pt>
                <c:pt idx="259">
                  <c:v>41657.360162037039</c:v>
                </c:pt>
                <c:pt idx="260">
                  <c:v>41657.360185185185</c:v>
                </c:pt>
                <c:pt idx="261">
                  <c:v>41657.360208333332</c:v>
                </c:pt>
                <c:pt idx="262">
                  <c:v>41657.360231481478</c:v>
                </c:pt>
                <c:pt idx="263">
                  <c:v>41657.360254629632</c:v>
                </c:pt>
                <c:pt idx="264">
                  <c:v>41657.360277777778</c:v>
                </c:pt>
                <c:pt idx="265">
                  <c:v>41657.360300925924</c:v>
                </c:pt>
                <c:pt idx="266">
                  <c:v>41657.360324074078</c:v>
                </c:pt>
                <c:pt idx="267">
                  <c:v>41657.360347222224</c:v>
                </c:pt>
                <c:pt idx="268">
                  <c:v>41657.36037037037</c:v>
                </c:pt>
                <c:pt idx="269">
                  <c:v>41657.360393518517</c:v>
                </c:pt>
                <c:pt idx="270">
                  <c:v>41657.360416666663</c:v>
                </c:pt>
                <c:pt idx="271">
                  <c:v>41657.360439814816</c:v>
                </c:pt>
                <c:pt idx="272">
                  <c:v>41657.360462962963</c:v>
                </c:pt>
                <c:pt idx="273">
                  <c:v>41657.360486111109</c:v>
                </c:pt>
                <c:pt idx="274">
                  <c:v>41657.360509259262</c:v>
                </c:pt>
                <c:pt idx="275">
                  <c:v>41657.360532407409</c:v>
                </c:pt>
                <c:pt idx="276">
                  <c:v>41657.360555555555</c:v>
                </c:pt>
                <c:pt idx="277">
                  <c:v>41657.360578703701</c:v>
                </c:pt>
                <c:pt idx="278">
                  <c:v>41657.360601851848</c:v>
                </c:pt>
                <c:pt idx="279">
                  <c:v>41657.360625000001</c:v>
                </c:pt>
                <c:pt idx="280">
                  <c:v>41657.360648148147</c:v>
                </c:pt>
                <c:pt idx="281">
                  <c:v>41657.360671296294</c:v>
                </c:pt>
                <c:pt idx="282">
                  <c:v>41657.360694444447</c:v>
                </c:pt>
                <c:pt idx="283">
                  <c:v>41657.360717592594</c:v>
                </c:pt>
                <c:pt idx="284">
                  <c:v>41657.36074074074</c:v>
                </c:pt>
                <c:pt idx="285">
                  <c:v>41657.360763888893</c:v>
                </c:pt>
                <c:pt idx="286">
                  <c:v>41657.36078703704</c:v>
                </c:pt>
                <c:pt idx="287">
                  <c:v>41657.360810185186</c:v>
                </c:pt>
                <c:pt idx="288">
                  <c:v>41657.360833333332</c:v>
                </c:pt>
                <c:pt idx="289">
                  <c:v>41657.360856481479</c:v>
                </c:pt>
                <c:pt idx="290">
                  <c:v>41657.360879629632</c:v>
                </c:pt>
                <c:pt idx="291">
                  <c:v>41657.360902777778</c:v>
                </c:pt>
                <c:pt idx="292">
                  <c:v>41657.360925925925</c:v>
                </c:pt>
                <c:pt idx="293">
                  <c:v>41657.360949074078</c:v>
                </c:pt>
                <c:pt idx="294">
                  <c:v>41657.360972222225</c:v>
                </c:pt>
                <c:pt idx="295">
                  <c:v>41657.360995370371</c:v>
                </c:pt>
                <c:pt idx="296">
                  <c:v>41657.361018518517</c:v>
                </c:pt>
                <c:pt idx="297">
                  <c:v>41657.361041666663</c:v>
                </c:pt>
                <c:pt idx="298">
                  <c:v>41657.361064814817</c:v>
                </c:pt>
                <c:pt idx="299">
                  <c:v>41657.361087962963</c:v>
                </c:pt>
                <c:pt idx="300">
                  <c:v>41657.361111111109</c:v>
                </c:pt>
                <c:pt idx="301">
                  <c:v>41657.361134259263</c:v>
                </c:pt>
                <c:pt idx="302">
                  <c:v>41657.361157407409</c:v>
                </c:pt>
                <c:pt idx="303">
                  <c:v>41657.361180555556</c:v>
                </c:pt>
                <c:pt idx="304">
                  <c:v>41657.361203703702</c:v>
                </c:pt>
                <c:pt idx="305">
                  <c:v>41657.361226851848</c:v>
                </c:pt>
                <c:pt idx="306">
                  <c:v>41657.361250000002</c:v>
                </c:pt>
                <c:pt idx="307">
                  <c:v>41657.361273148148</c:v>
                </c:pt>
                <c:pt idx="308">
                  <c:v>41657.361296296294</c:v>
                </c:pt>
                <c:pt idx="309">
                  <c:v>41657.361319444448</c:v>
                </c:pt>
                <c:pt idx="310">
                  <c:v>41657.361342592594</c:v>
                </c:pt>
                <c:pt idx="311">
                  <c:v>41657.36136574074</c:v>
                </c:pt>
                <c:pt idx="312">
                  <c:v>41657.361388888887</c:v>
                </c:pt>
                <c:pt idx="313">
                  <c:v>41657.361412037033</c:v>
                </c:pt>
                <c:pt idx="314">
                  <c:v>41657.361435185187</c:v>
                </c:pt>
                <c:pt idx="315">
                  <c:v>41657.361458333333</c:v>
                </c:pt>
                <c:pt idx="316">
                  <c:v>41657.361481481479</c:v>
                </c:pt>
                <c:pt idx="317">
                  <c:v>41657.361504629633</c:v>
                </c:pt>
                <c:pt idx="318">
                  <c:v>41657.361527777779</c:v>
                </c:pt>
                <c:pt idx="319">
                  <c:v>41657.361550925925</c:v>
                </c:pt>
                <c:pt idx="320">
                  <c:v>41657.361574074072</c:v>
                </c:pt>
                <c:pt idx="321">
                  <c:v>41657.361597222218</c:v>
                </c:pt>
                <c:pt idx="322">
                  <c:v>41657.361620370371</c:v>
                </c:pt>
                <c:pt idx="323">
                  <c:v>41657.361643518518</c:v>
                </c:pt>
                <c:pt idx="324">
                  <c:v>41657.361666666664</c:v>
                </c:pt>
                <c:pt idx="325">
                  <c:v>41657.361689814818</c:v>
                </c:pt>
                <c:pt idx="326">
                  <c:v>41657.361712962964</c:v>
                </c:pt>
                <c:pt idx="327">
                  <c:v>41657.36173611111</c:v>
                </c:pt>
                <c:pt idx="328">
                  <c:v>41657.361759259264</c:v>
                </c:pt>
                <c:pt idx="329">
                  <c:v>41657.36178240741</c:v>
                </c:pt>
                <c:pt idx="330">
                  <c:v>41657.361805555556</c:v>
                </c:pt>
                <c:pt idx="331">
                  <c:v>41657.361828703702</c:v>
                </c:pt>
                <c:pt idx="332">
                  <c:v>41657.361851851849</c:v>
                </c:pt>
                <c:pt idx="333">
                  <c:v>41657.361875000002</c:v>
                </c:pt>
                <c:pt idx="334">
                  <c:v>41657.361898148149</c:v>
                </c:pt>
                <c:pt idx="335">
                  <c:v>41657.361921296295</c:v>
                </c:pt>
                <c:pt idx="336">
                  <c:v>41657.361944444448</c:v>
                </c:pt>
                <c:pt idx="337">
                  <c:v>41657.361967592595</c:v>
                </c:pt>
                <c:pt idx="338">
                  <c:v>41657.361990740741</c:v>
                </c:pt>
                <c:pt idx="339">
                  <c:v>41657.362013888887</c:v>
                </c:pt>
                <c:pt idx="340">
                  <c:v>41657.362037037034</c:v>
                </c:pt>
                <c:pt idx="341">
                  <c:v>41657.362060185187</c:v>
                </c:pt>
                <c:pt idx="342">
                  <c:v>41657.362083333333</c:v>
                </c:pt>
                <c:pt idx="343">
                  <c:v>41657.36210648148</c:v>
                </c:pt>
                <c:pt idx="344">
                  <c:v>41657.362129629633</c:v>
                </c:pt>
                <c:pt idx="345">
                  <c:v>41657.36215277778</c:v>
                </c:pt>
                <c:pt idx="346">
                  <c:v>41657.362175925926</c:v>
                </c:pt>
                <c:pt idx="347">
                  <c:v>41657.362199074072</c:v>
                </c:pt>
                <c:pt idx="348">
                  <c:v>41657.362222222218</c:v>
                </c:pt>
                <c:pt idx="349">
                  <c:v>41657.362245370372</c:v>
                </c:pt>
                <c:pt idx="350">
                  <c:v>41657.362268518518</c:v>
                </c:pt>
                <c:pt idx="351">
                  <c:v>41657.362291666665</c:v>
                </c:pt>
                <c:pt idx="352">
                  <c:v>41657.362314814818</c:v>
                </c:pt>
                <c:pt idx="353">
                  <c:v>41657.362337962964</c:v>
                </c:pt>
                <c:pt idx="354">
                  <c:v>41657.362361111111</c:v>
                </c:pt>
                <c:pt idx="355">
                  <c:v>41657.362384259257</c:v>
                </c:pt>
                <c:pt idx="356">
                  <c:v>41657.362407407403</c:v>
                </c:pt>
                <c:pt idx="357">
                  <c:v>41657.362430555557</c:v>
                </c:pt>
                <c:pt idx="358">
                  <c:v>41657.362453703703</c:v>
                </c:pt>
                <c:pt idx="359">
                  <c:v>41657.362476851849</c:v>
                </c:pt>
                <c:pt idx="360">
                  <c:v>41657.362500000003</c:v>
                </c:pt>
                <c:pt idx="361">
                  <c:v>41657.362523148149</c:v>
                </c:pt>
                <c:pt idx="362">
                  <c:v>41657.362546296295</c:v>
                </c:pt>
                <c:pt idx="363">
                  <c:v>41657.362569444442</c:v>
                </c:pt>
                <c:pt idx="364">
                  <c:v>41657.362592592595</c:v>
                </c:pt>
                <c:pt idx="365">
                  <c:v>41657.362615740742</c:v>
                </c:pt>
                <c:pt idx="366">
                  <c:v>41657.362638888888</c:v>
                </c:pt>
                <c:pt idx="367">
                  <c:v>41657.362662037034</c:v>
                </c:pt>
                <c:pt idx="368">
                  <c:v>41657.362685185188</c:v>
                </c:pt>
                <c:pt idx="369">
                  <c:v>41657.362708333334</c:v>
                </c:pt>
                <c:pt idx="370">
                  <c:v>41657.36273148148</c:v>
                </c:pt>
                <c:pt idx="371">
                  <c:v>41657.362754629634</c:v>
                </c:pt>
                <c:pt idx="372">
                  <c:v>41657.36277777778</c:v>
                </c:pt>
                <c:pt idx="373">
                  <c:v>41657.362800925926</c:v>
                </c:pt>
                <c:pt idx="374">
                  <c:v>41657.362824074073</c:v>
                </c:pt>
                <c:pt idx="375">
                  <c:v>41657.362847222219</c:v>
                </c:pt>
                <c:pt idx="376">
                  <c:v>41657.362870370373</c:v>
                </c:pt>
                <c:pt idx="377">
                  <c:v>41657.362893518519</c:v>
                </c:pt>
                <c:pt idx="378">
                  <c:v>41657.362916666665</c:v>
                </c:pt>
                <c:pt idx="379">
                  <c:v>41657.362939814819</c:v>
                </c:pt>
                <c:pt idx="380">
                  <c:v>41657.362962962965</c:v>
                </c:pt>
                <c:pt idx="381">
                  <c:v>41657.362986111111</c:v>
                </c:pt>
                <c:pt idx="382">
                  <c:v>41657.363009259258</c:v>
                </c:pt>
                <c:pt idx="383">
                  <c:v>41657.363032407404</c:v>
                </c:pt>
                <c:pt idx="384">
                  <c:v>41657.363055555557</c:v>
                </c:pt>
                <c:pt idx="385">
                  <c:v>41657.363078703704</c:v>
                </c:pt>
                <c:pt idx="386">
                  <c:v>41657.36310185185</c:v>
                </c:pt>
                <c:pt idx="387">
                  <c:v>41657.363125000003</c:v>
                </c:pt>
                <c:pt idx="388">
                  <c:v>41657.36314814815</c:v>
                </c:pt>
                <c:pt idx="389">
                  <c:v>41657.363171296296</c:v>
                </c:pt>
                <c:pt idx="390">
                  <c:v>41657.363194444442</c:v>
                </c:pt>
                <c:pt idx="391">
                  <c:v>41657.363217592589</c:v>
                </c:pt>
                <c:pt idx="392">
                  <c:v>41657.363240740742</c:v>
                </c:pt>
                <c:pt idx="393">
                  <c:v>41657.363263888888</c:v>
                </c:pt>
                <c:pt idx="394">
                  <c:v>41657.363287037035</c:v>
                </c:pt>
                <c:pt idx="395">
                  <c:v>41657.363310185188</c:v>
                </c:pt>
                <c:pt idx="396">
                  <c:v>41657.363333333335</c:v>
                </c:pt>
                <c:pt idx="397">
                  <c:v>41657.363356481481</c:v>
                </c:pt>
                <c:pt idx="398">
                  <c:v>41657.363379629627</c:v>
                </c:pt>
                <c:pt idx="399">
                  <c:v>41657.363402777773</c:v>
                </c:pt>
                <c:pt idx="400">
                  <c:v>41657.363425925927</c:v>
                </c:pt>
                <c:pt idx="401">
                  <c:v>41657.363449074073</c:v>
                </c:pt>
                <c:pt idx="402">
                  <c:v>41657.36347222222</c:v>
                </c:pt>
                <c:pt idx="403">
                  <c:v>41657.363495370373</c:v>
                </c:pt>
                <c:pt idx="404">
                  <c:v>41657.363518518519</c:v>
                </c:pt>
                <c:pt idx="405">
                  <c:v>41657.363541666666</c:v>
                </c:pt>
                <c:pt idx="406">
                  <c:v>41657.363564814819</c:v>
                </c:pt>
                <c:pt idx="407">
                  <c:v>41657.363587962966</c:v>
                </c:pt>
                <c:pt idx="408">
                  <c:v>41657.363611111112</c:v>
                </c:pt>
                <c:pt idx="409">
                  <c:v>41657.363634259258</c:v>
                </c:pt>
                <c:pt idx="410">
                  <c:v>41657.363657407404</c:v>
                </c:pt>
                <c:pt idx="411">
                  <c:v>41657.363680555558</c:v>
                </c:pt>
                <c:pt idx="412">
                  <c:v>41657.363703703704</c:v>
                </c:pt>
                <c:pt idx="413">
                  <c:v>41657.363726851851</c:v>
                </c:pt>
                <c:pt idx="414">
                  <c:v>41657.363750000004</c:v>
                </c:pt>
                <c:pt idx="415">
                  <c:v>41657.36377314815</c:v>
                </c:pt>
                <c:pt idx="416">
                  <c:v>41657.363796296297</c:v>
                </c:pt>
                <c:pt idx="417">
                  <c:v>41657.363819444443</c:v>
                </c:pt>
                <c:pt idx="418">
                  <c:v>41657.363842592589</c:v>
                </c:pt>
                <c:pt idx="419">
                  <c:v>41657.363865740743</c:v>
                </c:pt>
                <c:pt idx="420">
                  <c:v>41657.363888888889</c:v>
                </c:pt>
                <c:pt idx="421">
                  <c:v>41657.363912037035</c:v>
                </c:pt>
                <c:pt idx="422">
                  <c:v>41657.363935185189</c:v>
                </c:pt>
                <c:pt idx="423">
                  <c:v>41657.363958333335</c:v>
                </c:pt>
                <c:pt idx="424">
                  <c:v>41657.363981481481</c:v>
                </c:pt>
                <c:pt idx="425">
                  <c:v>41657.364004629628</c:v>
                </c:pt>
                <c:pt idx="426">
                  <c:v>41657.364027777774</c:v>
                </c:pt>
                <c:pt idx="427">
                  <c:v>41657.364050925928</c:v>
                </c:pt>
                <c:pt idx="428">
                  <c:v>41657.364074074074</c:v>
                </c:pt>
                <c:pt idx="429">
                  <c:v>41657.36409722222</c:v>
                </c:pt>
                <c:pt idx="430">
                  <c:v>41657.364120370374</c:v>
                </c:pt>
                <c:pt idx="431">
                  <c:v>41657.36414351852</c:v>
                </c:pt>
                <c:pt idx="432">
                  <c:v>41657.364166666666</c:v>
                </c:pt>
                <c:pt idx="433">
                  <c:v>41657.364189814813</c:v>
                </c:pt>
                <c:pt idx="434">
                  <c:v>41657.364212962959</c:v>
                </c:pt>
                <c:pt idx="435">
                  <c:v>41657.364236111112</c:v>
                </c:pt>
                <c:pt idx="436">
                  <c:v>41657.364259259259</c:v>
                </c:pt>
                <c:pt idx="437">
                  <c:v>41657.364282407405</c:v>
                </c:pt>
                <c:pt idx="438">
                  <c:v>41657.364305555559</c:v>
                </c:pt>
                <c:pt idx="439">
                  <c:v>41657.364328703705</c:v>
                </c:pt>
                <c:pt idx="440">
                  <c:v>41657.364351851851</c:v>
                </c:pt>
                <c:pt idx="441">
                  <c:v>41657.364374999997</c:v>
                </c:pt>
                <c:pt idx="442">
                  <c:v>41657.364398148144</c:v>
                </c:pt>
                <c:pt idx="443">
                  <c:v>41657.364421296297</c:v>
                </c:pt>
                <c:pt idx="444">
                  <c:v>41657.364444444444</c:v>
                </c:pt>
                <c:pt idx="445">
                  <c:v>41657.36446759259</c:v>
                </c:pt>
                <c:pt idx="446">
                  <c:v>41657.364490740743</c:v>
                </c:pt>
                <c:pt idx="447">
                  <c:v>41657.36451388889</c:v>
                </c:pt>
                <c:pt idx="448">
                  <c:v>41657.364537037036</c:v>
                </c:pt>
                <c:pt idx="449">
                  <c:v>41657.364560185189</c:v>
                </c:pt>
                <c:pt idx="450">
                  <c:v>41657.364583333336</c:v>
                </c:pt>
                <c:pt idx="451">
                  <c:v>41657.364606481482</c:v>
                </c:pt>
                <c:pt idx="452">
                  <c:v>41657.364629629628</c:v>
                </c:pt>
                <c:pt idx="453">
                  <c:v>41657.364652777775</c:v>
                </c:pt>
                <c:pt idx="454">
                  <c:v>41657.364675925928</c:v>
                </c:pt>
                <c:pt idx="455">
                  <c:v>41657.364699074074</c:v>
                </c:pt>
                <c:pt idx="456">
                  <c:v>41657.364722222221</c:v>
                </c:pt>
                <c:pt idx="457">
                  <c:v>41657.364745370374</c:v>
                </c:pt>
                <c:pt idx="458">
                  <c:v>41657.364768518521</c:v>
                </c:pt>
                <c:pt idx="459">
                  <c:v>41657.364791666667</c:v>
                </c:pt>
                <c:pt idx="460">
                  <c:v>41657.364814814813</c:v>
                </c:pt>
                <c:pt idx="461">
                  <c:v>41657.364837962959</c:v>
                </c:pt>
                <c:pt idx="462">
                  <c:v>41657.364861111113</c:v>
                </c:pt>
                <c:pt idx="463">
                  <c:v>41657.364884259259</c:v>
                </c:pt>
                <c:pt idx="464">
                  <c:v>41657.364907407406</c:v>
                </c:pt>
                <c:pt idx="465">
                  <c:v>41657.364930555559</c:v>
                </c:pt>
                <c:pt idx="466">
                  <c:v>41657.364953703705</c:v>
                </c:pt>
                <c:pt idx="467">
                  <c:v>41657.364976851852</c:v>
                </c:pt>
                <c:pt idx="468">
                  <c:v>41657.364999999998</c:v>
                </c:pt>
                <c:pt idx="469">
                  <c:v>41657.365023148144</c:v>
                </c:pt>
                <c:pt idx="470">
                  <c:v>41657.365046296298</c:v>
                </c:pt>
                <c:pt idx="471">
                  <c:v>41657.365069444444</c:v>
                </c:pt>
                <c:pt idx="472">
                  <c:v>41657.36509259259</c:v>
                </c:pt>
                <c:pt idx="473">
                  <c:v>41657.365115740744</c:v>
                </c:pt>
                <c:pt idx="474">
                  <c:v>41657.36513888889</c:v>
                </c:pt>
                <c:pt idx="475">
                  <c:v>41657.365162037036</c:v>
                </c:pt>
                <c:pt idx="476">
                  <c:v>41657.365185185183</c:v>
                </c:pt>
                <c:pt idx="477">
                  <c:v>41657.365208333329</c:v>
                </c:pt>
                <c:pt idx="478">
                  <c:v>41657.365231481483</c:v>
                </c:pt>
                <c:pt idx="479">
                  <c:v>41657.365254629629</c:v>
                </c:pt>
                <c:pt idx="480">
                  <c:v>41657.365277777775</c:v>
                </c:pt>
                <c:pt idx="481">
                  <c:v>41657.365300925929</c:v>
                </c:pt>
                <c:pt idx="482">
                  <c:v>41657.365324074075</c:v>
                </c:pt>
                <c:pt idx="483">
                  <c:v>41657.365347222221</c:v>
                </c:pt>
                <c:pt idx="484">
                  <c:v>41657.365370370375</c:v>
                </c:pt>
                <c:pt idx="485">
                  <c:v>41657.365393518521</c:v>
                </c:pt>
                <c:pt idx="486">
                  <c:v>41657.365416666667</c:v>
                </c:pt>
                <c:pt idx="487">
                  <c:v>41657.365439814814</c:v>
                </c:pt>
                <c:pt idx="488">
                  <c:v>41657.36546296296</c:v>
                </c:pt>
                <c:pt idx="489">
                  <c:v>41657.365486111114</c:v>
                </c:pt>
                <c:pt idx="490">
                  <c:v>41657.36550925926</c:v>
                </c:pt>
                <c:pt idx="491">
                  <c:v>41657.365532407406</c:v>
                </c:pt>
                <c:pt idx="492">
                  <c:v>41657.36555555556</c:v>
                </c:pt>
                <c:pt idx="493">
                  <c:v>41657.365578703706</c:v>
                </c:pt>
                <c:pt idx="494">
                  <c:v>41657.365601851852</c:v>
                </c:pt>
                <c:pt idx="495">
                  <c:v>41657.365624999999</c:v>
                </c:pt>
                <c:pt idx="496">
                  <c:v>41657.365648148145</c:v>
                </c:pt>
                <c:pt idx="497">
                  <c:v>41657.365671296298</c:v>
                </c:pt>
                <c:pt idx="498">
                  <c:v>41657.365694444445</c:v>
                </c:pt>
                <c:pt idx="499">
                  <c:v>41657.365717592591</c:v>
                </c:pt>
                <c:pt idx="500">
                  <c:v>41657.365740740745</c:v>
                </c:pt>
                <c:pt idx="501">
                  <c:v>41657.365763888891</c:v>
                </c:pt>
                <c:pt idx="502">
                  <c:v>41657.365787037037</c:v>
                </c:pt>
                <c:pt idx="503">
                  <c:v>41657.365810185183</c:v>
                </c:pt>
                <c:pt idx="504">
                  <c:v>41657.36583333333</c:v>
                </c:pt>
                <c:pt idx="505">
                  <c:v>41657.365856481483</c:v>
                </c:pt>
                <c:pt idx="506">
                  <c:v>41657.365879629629</c:v>
                </c:pt>
                <c:pt idx="507">
                  <c:v>41657.365902777776</c:v>
                </c:pt>
                <c:pt idx="508">
                  <c:v>41657.365925925929</c:v>
                </c:pt>
                <c:pt idx="509">
                  <c:v>41657.365949074076</c:v>
                </c:pt>
                <c:pt idx="510">
                  <c:v>41657.365972222222</c:v>
                </c:pt>
                <c:pt idx="511">
                  <c:v>41657.365995370368</c:v>
                </c:pt>
                <c:pt idx="512">
                  <c:v>41657.366018518514</c:v>
                </c:pt>
                <c:pt idx="513">
                  <c:v>41657.366041666668</c:v>
                </c:pt>
                <c:pt idx="514">
                  <c:v>41657.366064814814</c:v>
                </c:pt>
                <c:pt idx="515">
                  <c:v>41657.366087962961</c:v>
                </c:pt>
                <c:pt idx="516">
                  <c:v>41657.366111111114</c:v>
                </c:pt>
                <c:pt idx="517">
                  <c:v>41657.36613425926</c:v>
                </c:pt>
                <c:pt idx="518">
                  <c:v>41657.366157407407</c:v>
                </c:pt>
                <c:pt idx="519">
                  <c:v>41657.366180555553</c:v>
                </c:pt>
                <c:pt idx="520">
                  <c:v>41657.366203703699</c:v>
                </c:pt>
                <c:pt idx="521">
                  <c:v>41657.366226851853</c:v>
                </c:pt>
                <c:pt idx="522">
                  <c:v>41657.366249999999</c:v>
                </c:pt>
                <c:pt idx="523">
                  <c:v>41657.366273148145</c:v>
                </c:pt>
                <c:pt idx="524">
                  <c:v>41657.366296296299</c:v>
                </c:pt>
                <c:pt idx="525">
                  <c:v>41657.366319444445</c:v>
                </c:pt>
                <c:pt idx="526">
                  <c:v>41657.366342592592</c:v>
                </c:pt>
                <c:pt idx="527">
                  <c:v>41657.366365740745</c:v>
                </c:pt>
                <c:pt idx="528">
                  <c:v>41657.366388888891</c:v>
                </c:pt>
                <c:pt idx="529">
                  <c:v>41657.366412037038</c:v>
                </c:pt>
                <c:pt idx="530">
                  <c:v>41657.366435185184</c:v>
                </c:pt>
                <c:pt idx="531">
                  <c:v>41657.36645833333</c:v>
                </c:pt>
                <c:pt idx="532">
                  <c:v>41657.366481481484</c:v>
                </c:pt>
                <c:pt idx="533">
                  <c:v>41657.36650462963</c:v>
                </c:pt>
                <c:pt idx="534">
                  <c:v>41657.366527777776</c:v>
                </c:pt>
                <c:pt idx="535">
                  <c:v>41657.36655092593</c:v>
                </c:pt>
                <c:pt idx="536">
                  <c:v>41657.366574074076</c:v>
                </c:pt>
                <c:pt idx="537">
                  <c:v>41657.366597222222</c:v>
                </c:pt>
                <c:pt idx="538">
                  <c:v>41657.366620370369</c:v>
                </c:pt>
                <c:pt idx="539">
                  <c:v>41657.366643518515</c:v>
                </c:pt>
                <c:pt idx="540">
                  <c:v>41657.366666666669</c:v>
                </c:pt>
                <c:pt idx="541">
                  <c:v>41657.366689814815</c:v>
                </c:pt>
                <c:pt idx="542">
                  <c:v>41657.366712962961</c:v>
                </c:pt>
                <c:pt idx="543">
                  <c:v>41657.366736111115</c:v>
                </c:pt>
                <c:pt idx="544">
                  <c:v>41657.366759259261</c:v>
                </c:pt>
                <c:pt idx="545">
                  <c:v>41657.366782407407</c:v>
                </c:pt>
                <c:pt idx="546">
                  <c:v>41657.366805555554</c:v>
                </c:pt>
                <c:pt idx="547">
                  <c:v>41657.3668287037</c:v>
                </c:pt>
                <c:pt idx="548">
                  <c:v>41657.366851851853</c:v>
                </c:pt>
                <c:pt idx="549">
                  <c:v>41657.366875</c:v>
                </c:pt>
                <c:pt idx="550">
                  <c:v>41657.366898148146</c:v>
                </c:pt>
                <c:pt idx="551">
                  <c:v>41657.3669212963</c:v>
                </c:pt>
                <c:pt idx="552">
                  <c:v>41657.366944444446</c:v>
                </c:pt>
                <c:pt idx="553">
                  <c:v>41657.366967592592</c:v>
                </c:pt>
                <c:pt idx="554">
                  <c:v>41657.366990740738</c:v>
                </c:pt>
                <c:pt idx="555">
                  <c:v>41657.367013888885</c:v>
                </c:pt>
                <c:pt idx="556">
                  <c:v>41657.367037037038</c:v>
                </c:pt>
                <c:pt idx="557">
                  <c:v>41657.367060185185</c:v>
                </c:pt>
                <c:pt idx="558">
                  <c:v>41657.367083333331</c:v>
                </c:pt>
                <c:pt idx="559">
                  <c:v>41657.367106481484</c:v>
                </c:pt>
                <c:pt idx="560">
                  <c:v>41657.367129629631</c:v>
                </c:pt>
                <c:pt idx="561">
                  <c:v>41657.367152777777</c:v>
                </c:pt>
                <c:pt idx="562">
                  <c:v>41657.367175925923</c:v>
                </c:pt>
                <c:pt idx="563">
                  <c:v>41657.367199074077</c:v>
                </c:pt>
                <c:pt idx="564">
                  <c:v>41657.367222222223</c:v>
                </c:pt>
                <c:pt idx="565">
                  <c:v>41657.367245370369</c:v>
                </c:pt>
                <c:pt idx="566">
                  <c:v>41657.367268518516</c:v>
                </c:pt>
                <c:pt idx="567">
                  <c:v>41657.367291666669</c:v>
                </c:pt>
                <c:pt idx="568">
                  <c:v>41657.367314814815</c:v>
                </c:pt>
                <c:pt idx="569">
                  <c:v>41657.367337962962</c:v>
                </c:pt>
                <c:pt idx="570">
                  <c:v>41657.367361111115</c:v>
                </c:pt>
                <c:pt idx="571">
                  <c:v>41657.367384259262</c:v>
                </c:pt>
                <c:pt idx="572">
                  <c:v>41657.367407407408</c:v>
                </c:pt>
                <c:pt idx="573">
                  <c:v>41657.367430555554</c:v>
                </c:pt>
                <c:pt idx="574">
                  <c:v>41657.3674537037</c:v>
                </c:pt>
                <c:pt idx="575">
                  <c:v>41657.367476851854</c:v>
                </c:pt>
                <c:pt idx="576">
                  <c:v>41657.3675</c:v>
                </c:pt>
                <c:pt idx="577">
                  <c:v>41657.367523148147</c:v>
                </c:pt>
                <c:pt idx="578">
                  <c:v>41657.3675462963</c:v>
                </c:pt>
                <c:pt idx="579">
                  <c:v>41657.367569444446</c:v>
                </c:pt>
                <c:pt idx="580">
                  <c:v>41657.367592592593</c:v>
                </c:pt>
                <c:pt idx="581">
                  <c:v>41657.367615740739</c:v>
                </c:pt>
                <c:pt idx="582">
                  <c:v>41657.367638888885</c:v>
                </c:pt>
                <c:pt idx="583">
                  <c:v>41657.367662037039</c:v>
                </c:pt>
                <c:pt idx="584">
                  <c:v>41657.367685185185</c:v>
                </c:pt>
                <c:pt idx="585">
                  <c:v>41657.367708333331</c:v>
                </c:pt>
                <c:pt idx="586">
                  <c:v>41657.367731481485</c:v>
                </c:pt>
                <c:pt idx="587">
                  <c:v>41657.367754629631</c:v>
                </c:pt>
                <c:pt idx="588">
                  <c:v>41657.367777777778</c:v>
                </c:pt>
                <c:pt idx="589">
                  <c:v>41657.367800925924</c:v>
                </c:pt>
                <c:pt idx="590">
                  <c:v>41657.36782407407</c:v>
                </c:pt>
                <c:pt idx="591">
                  <c:v>41657.367847222224</c:v>
                </c:pt>
                <c:pt idx="592">
                  <c:v>41657.36787037037</c:v>
                </c:pt>
                <c:pt idx="593">
                  <c:v>41657.367893518516</c:v>
                </c:pt>
                <c:pt idx="594">
                  <c:v>41657.36791666667</c:v>
                </c:pt>
                <c:pt idx="595">
                  <c:v>41657.367939814816</c:v>
                </c:pt>
                <c:pt idx="596">
                  <c:v>41657.367962962962</c:v>
                </c:pt>
                <c:pt idx="597">
                  <c:v>41657.367986111109</c:v>
                </c:pt>
                <c:pt idx="598">
                  <c:v>41657.368009259255</c:v>
                </c:pt>
                <c:pt idx="599">
                  <c:v>41657.368032407408</c:v>
                </c:pt>
                <c:pt idx="600">
                  <c:v>41657.368055555555</c:v>
                </c:pt>
                <c:pt idx="601">
                  <c:v>41657.368078703701</c:v>
                </c:pt>
                <c:pt idx="602">
                  <c:v>41657.368101851855</c:v>
                </c:pt>
                <c:pt idx="603">
                  <c:v>41657.368125000001</c:v>
                </c:pt>
                <c:pt idx="604">
                  <c:v>41657.368148148147</c:v>
                </c:pt>
                <c:pt idx="605">
                  <c:v>41657.368171296301</c:v>
                </c:pt>
                <c:pt idx="606">
                  <c:v>41657.368194444447</c:v>
                </c:pt>
                <c:pt idx="607">
                  <c:v>41657.368217592593</c:v>
                </c:pt>
                <c:pt idx="608">
                  <c:v>41657.36824074074</c:v>
                </c:pt>
                <c:pt idx="609">
                  <c:v>41657.368263888886</c:v>
                </c:pt>
                <c:pt idx="610">
                  <c:v>41657.368287037039</c:v>
                </c:pt>
                <c:pt idx="611">
                  <c:v>41657.368310185186</c:v>
                </c:pt>
                <c:pt idx="612">
                  <c:v>41657.368333333332</c:v>
                </c:pt>
                <c:pt idx="613">
                  <c:v>41657.368356481486</c:v>
                </c:pt>
                <c:pt idx="614">
                  <c:v>41657.368379629632</c:v>
                </c:pt>
                <c:pt idx="615">
                  <c:v>41657.368402777778</c:v>
                </c:pt>
                <c:pt idx="616">
                  <c:v>41657.368425925924</c:v>
                </c:pt>
                <c:pt idx="617">
                  <c:v>41657.368449074071</c:v>
                </c:pt>
                <c:pt idx="618">
                  <c:v>41657.368472222224</c:v>
                </c:pt>
                <c:pt idx="619">
                  <c:v>41657.368495370371</c:v>
                </c:pt>
                <c:pt idx="620">
                  <c:v>41657.368518518517</c:v>
                </c:pt>
                <c:pt idx="621">
                  <c:v>41657.36854166667</c:v>
                </c:pt>
                <c:pt idx="622">
                  <c:v>41657.368564814817</c:v>
                </c:pt>
                <c:pt idx="623">
                  <c:v>41657.368587962963</c:v>
                </c:pt>
                <c:pt idx="624">
                  <c:v>41657.368611111109</c:v>
                </c:pt>
                <c:pt idx="625">
                  <c:v>41657.368634259255</c:v>
                </c:pt>
                <c:pt idx="626">
                  <c:v>41657.368657407409</c:v>
                </c:pt>
                <c:pt idx="627">
                  <c:v>41657.368680555555</c:v>
                </c:pt>
                <c:pt idx="628">
                  <c:v>41657.368703703702</c:v>
                </c:pt>
                <c:pt idx="629">
                  <c:v>41657.368726851855</c:v>
                </c:pt>
                <c:pt idx="630">
                  <c:v>41657.368750000001</c:v>
                </c:pt>
                <c:pt idx="631">
                  <c:v>41657.368773148148</c:v>
                </c:pt>
                <c:pt idx="632">
                  <c:v>41657.368796296294</c:v>
                </c:pt>
                <c:pt idx="633">
                  <c:v>41657.36881944444</c:v>
                </c:pt>
                <c:pt idx="634">
                  <c:v>41657.368842592594</c:v>
                </c:pt>
                <c:pt idx="635">
                  <c:v>41657.36886574074</c:v>
                </c:pt>
                <c:pt idx="636">
                  <c:v>41657.368888888886</c:v>
                </c:pt>
                <c:pt idx="637">
                  <c:v>41657.36891203704</c:v>
                </c:pt>
                <c:pt idx="638">
                  <c:v>41657.368935185186</c:v>
                </c:pt>
                <c:pt idx="639">
                  <c:v>41657.368958333333</c:v>
                </c:pt>
                <c:pt idx="640">
                  <c:v>41657.368981481479</c:v>
                </c:pt>
                <c:pt idx="641">
                  <c:v>41657.369004629625</c:v>
                </c:pt>
                <c:pt idx="642">
                  <c:v>41657.369027777779</c:v>
                </c:pt>
                <c:pt idx="643">
                  <c:v>41657.369050925925</c:v>
                </c:pt>
                <c:pt idx="644">
                  <c:v>41657.369074074071</c:v>
                </c:pt>
                <c:pt idx="645">
                  <c:v>41657.369097222225</c:v>
                </c:pt>
                <c:pt idx="646">
                  <c:v>41657.369120370371</c:v>
                </c:pt>
                <c:pt idx="647">
                  <c:v>41657.369143518517</c:v>
                </c:pt>
                <c:pt idx="648">
                  <c:v>41657.369166666671</c:v>
                </c:pt>
                <c:pt idx="649">
                  <c:v>41657.369189814817</c:v>
                </c:pt>
                <c:pt idx="650">
                  <c:v>41657.369212962964</c:v>
                </c:pt>
                <c:pt idx="651">
                  <c:v>41657.36923611111</c:v>
                </c:pt>
                <c:pt idx="652">
                  <c:v>41657.369259259256</c:v>
                </c:pt>
                <c:pt idx="653">
                  <c:v>41657.36928240741</c:v>
                </c:pt>
                <c:pt idx="654">
                  <c:v>41657.369305555556</c:v>
                </c:pt>
                <c:pt idx="655">
                  <c:v>41657.369328703702</c:v>
                </c:pt>
                <c:pt idx="656">
                  <c:v>41657.369351851856</c:v>
                </c:pt>
                <c:pt idx="657">
                  <c:v>41657.369375000002</c:v>
                </c:pt>
                <c:pt idx="658">
                  <c:v>41657.369398148148</c:v>
                </c:pt>
                <c:pt idx="659">
                  <c:v>41657.369421296295</c:v>
                </c:pt>
                <c:pt idx="660">
                  <c:v>41657.369444444441</c:v>
                </c:pt>
                <c:pt idx="661">
                  <c:v>41657.369467592594</c:v>
                </c:pt>
                <c:pt idx="662">
                  <c:v>41657.369490740741</c:v>
                </c:pt>
                <c:pt idx="663">
                  <c:v>41657.369513888887</c:v>
                </c:pt>
                <c:pt idx="664">
                  <c:v>41657.369537037041</c:v>
                </c:pt>
                <c:pt idx="665">
                  <c:v>41657.369560185187</c:v>
                </c:pt>
                <c:pt idx="666">
                  <c:v>41657.369583333333</c:v>
                </c:pt>
                <c:pt idx="667">
                  <c:v>41657.369606481479</c:v>
                </c:pt>
                <c:pt idx="668">
                  <c:v>41657.369629629626</c:v>
                </c:pt>
                <c:pt idx="669">
                  <c:v>41657.369652777779</c:v>
                </c:pt>
                <c:pt idx="670">
                  <c:v>41657.369675925926</c:v>
                </c:pt>
                <c:pt idx="671">
                  <c:v>41657.369699074072</c:v>
                </c:pt>
                <c:pt idx="672">
                  <c:v>41657.369722222225</c:v>
                </c:pt>
                <c:pt idx="673">
                  <c:v>41657.369745370372</c:v>
                </c:pt>
                <c:pt idx="674">
                  <c:v>41657.369768518518</c:v>
                </c:pt>
                <c:pt idx="675">
                  <c:v>41657.369791666664</c:v>
                </c:pt>
                <c:pt idx="676">
                  <c:v>41657.369814814811</c:v>
                </c:pt>
                <c:pt idx="677">
                  <c:v>41657.369837962964</c:v>
                </c:pt>
                <c:pt idx="678">
                  <c:v>41657.36986111111</c:v>
                </c:pt>
                <c:pt idx="679">
                  <c:v>41657.369884259257</c:v>
                </c:pt>
                <c:pt idx="680">
                  <c:v>41657.36990740741</c:v>
                </c:pt>
                <c:pt idx="681">
                  <c:v>41657.369930555556</c:v>
                </c:pt>
                <c:pt idx="682">
                  <c:v>41657.369953703703</c:v>
                </c:pt>
                <c:pt idx="683">
                  <c:v>41657.369976851856</c:v>
                </c:pt>
                <c:pt idx="684">
                  <c:v>41657.370000000003</c:v>
                </c:pt>
                <c:pt idx="685">
                  <c:v>41657.370023148149</c:v>
                </c:pt>
                <c:pt idx="686">
                  <c:v>41657.370046296295</c:v>
                </c:pt>
                <c:pt idx="687">
                  <c:v>41657.370069444441</c:v>
                </c:pt>
                <c:pt idx="688">
                  <c:v>41657.370092592595</c:v>
                </c:pt>
                <c:pt idx="689">
                  <c:v>41657.370115740741</c:v>
                </c:pt>
                <c:pt idx="690">
                  <c:v>41657.370138888888</c:v>
                </c:pt>
                <c:pt idx="691">
                  <c:v>41657.370162037041</c:v>
                </c:pt>
                <c:pt idx="692">
                  <c:v>41657.370185185187</c:v>
                </c:pt>
                <c:pt idx="693">
                  <c:v>41657.370208333334</c:v>
                </c:pt>
                <c:pt idx="694">
                  <c:v>41657.37023148148</c:v>
                </c:pt>
                <c:pt idx="695">
                  <c:v>41657.370254629626</c:v>
                </c:pt>
                <c:pt idx="696">
                  <c:v>41657.37027777778</c:v>
                </c:pt>
                <c:pt idx="697">
                  <c:v>41657.370300925926</c:v>
                </c:pt>
                <c:pt idx="698">
                  <c:v>41657.370324074072</c:v>
                </c:pt>
                <c:pt idx="699">
                  <c:v>41657.370347222226</c:v>
                </c:pt>
                <c:pt idx="700">
                  <c:v>41657.370370370372</c:v>
                </c:pt>
                <c:pt idx="701">
                  <c:v>41657.370393518519</c:v>
                </c:pt>
                <c:pt idx="702">
                  <c:v>41657.370416666665</c:v>
                </c:pt>
                <c:pt idx="703">
                  <c:v>41657.370439814811</c:v>
                </c:pt>
                <c:pt idx="704">
                  <c:v>41657.370462962965</c:v>
                </c:pt>
                <c:pt idx="705">
                  <c:v>41657.370486111111</c:v>
                </c:pt>
                <c:pt idx="706">
                  <c:v>41657.370509259257</c:v>
                </c:pt>
                <c:pt idx="707">
                  <c:v>41657.370532407411</c:v>
                </c:pt>
                <c:pt idx="708">
                  <c:v>41657.370555555557</c:v>
                </c:pt>
                <c:pt idx="709">
                  <c:v>41657.370578703703</c:v>
                </c:pt>
                <c:pt idx="710">
                  <c:v>41657.37060185185</c:v>
                </c:pt>
                <c:pt idx="711">
                  <c:v>41657.370624999996</c:v>
                </c:pt>
                <c:pt idx="712">
                  <c:v>41657.370648148149</c:v>
                </c:pt>
                <c:pt idx="713">
                  <c:v>41657.370671296296</c:v>
                </c:pt>
                <c:pt idx="714">
                  <c:v>41657.370694444442</c:v>
                </c:pt>
                <c:pt idx="715">
                  <c:v>41657.370717592596</c:v>
                </c:pt>
                <c:pt idx="716">
                  <c:v>41657.370740740742</c:v>
                </c:pt>
                <c:pt idx="717">
                  <c:v>41657.370763888888</c:v>
                </c:pt>
                <c:pt idx="718">
                  <c:v>41657.370787037034</c:v>
                </c:pt>
                <c:pt idx="719">
                  <c:v>41657.370810185181</c:v>
                </c:pt>
                <c:pt idx="720">
                  <c:v>41657.370833333334</c:v>
                </c:pt>
                <c:pt idx="721">
                  <c:v>41657.370856481481</c:v>
                </c:pt>
                <c:pt idx="722">
                  <c:v>41657.370879629627</c:v>
                </c:pt>
                <c:pt idx="723">
                  <c:v>41657.37090277778</c:v>
                </c:pt>
                <c:pt idx="724">
                  <c:v>41657.370925925927</c:v>
                </c:pt>
                <c:pt idx="725">
                  <c:v>41657.370949074073</c:v>
                </c:pt>
                <c:pt idx="726">
                  <c:v>41657.370972222227</c:v>
                </c:pt>
                <c:pt idx="727">
                  <c:v>41657.370995370373</c:v>
                </c:pt>
                <c:pt idx="728">
                  <c:v>41657.371018518519</c:v>
                </c:pt>
                <c:pt idx="729">
                  <c:v>41657.371041666665</c:v>
                </c:pt>
                <c:pt idx="730">
                  <c:v>41657.371064814812</c:v>
                </c:pt>
                <c:pt idx="731">
                  <c:v>41657.371087962965</c:v>
                </c:pt>
                <c:pt idx="732">
                  <c:v>41657.371111111112</c:v>
                </c:pt>
                <c:pt idx="733">
                  <c:v>41657.371134259258</c:v>
                </c:pt>
                <c:pt idx="734">
                  <c:v>41657.371157407411</c:v>
                </c:pt>
                <c:pt idx="735">
                  <c:v>41657.371180555558</c:v>
                </c:pt>
                <c:pt idx="736">
                  <c:v>41657.371203703704</c:v>
                </c:pt>
                <c:pt idx="737">
                  <c:v>41657.37122685185</c:v>
                </c:pt>
                <c:pt idx="738">
                  <c:v>41657.371249999997</c:v>
                </c:pt>
                <c:pt idx="739">
                  <c:v>41657.37127314815</c:v>
                </c:pt>
                <c:pt idx="740">
                  <c:v>41657.371296296296</c:v>
                </c:pt>
                <c:pt idx="741">
                  <c:v>41657.371319444443</c:v>
                </c:pt>
                <c:pt idx="742">
                  <c:v>41657.371342592596</c:v>
                </c:pt>
                <c:pt idx="743">
                  <c:v>41657.371365740742</c:v>
                </c:pt>
                <c:pt idx="744">
                  <c:v>41657.371388888889</c:v>
                </c:pt>
                <c:pt idx="745">
                  <c:v>41657.371412037035</c:v>
                </c:pt>
                <c:pt idx="746">
                  <c:v>41657.371435185181</c:v>
                </c:pt>
                <c:pt idx="747">
                  <c:v>41657.371458333335</c:v>
                </c:pt>
                <c:pt idx="748">
                  <c:v>41657.371481481481</c:v>
                </c:pt>
                <c:pt idx="749">
                  <c:v>41657.371504629627</c:v>
                </c:pt>
                <c:pt idx="750">
                  <c:v>41657.371527777781</c:v>
                </c:pt>
                <c:pt idx="751">
                  <c:v>41657.371550925927</c:v>
                </c:pt>
                <c:pt idx="752">
                  <c:v>41657.371574074074</c:v>
                </c:pt>
                <c:pt idx="753">
                  <c:v>41657.37159722222</c:v>
                </c:pt>
                <c:pt idx="754">
                  <c:v>41657.371620370366</c:v>
                </c:pt>
                <c:pt idx="755">
                  <c:v>41657.37164351852</c:v>
                </c:pt>
                <c:pt idx="756">
                  <c:v>41657.371666666666</c:v>
                </c:pt>
                <c:pt idx="757">
                  <c:v>41657.371689814812</c:v>
                </c:pt>
                <c:pt idx="758">
                  <c:v>41657.371712962966</c:v>
                </c:pt>
                <c:pt idx="759">
                  <c:v>41657.371736111112</c:v>
                </c:pt>
                <c:pt idx="760">
                  <c:v>41657.371759259258</c:v>
                </c:pt>
                <c:pt idx="761">
                  <c:v>41657.371782407405</c:v>
                </c:pt>
                <c:pt idx="762">
                  <c:v>41657.371805555558</c:v>
                </c:pt>
                <c:pt idx="763">
                  <c:v>41657.371828703705</c:v>
                </c:pt>
                <c:pt idx="764">
                  <c:v>41657.371851851851</c:v>
                </c:pt>
                <c:pt idx="765">
                  <c:v>41657.371874999997</c:v>
                </c:pt>
                <c:pt idx="766">
                  <c:v>41657.371898148151</c:v>
                </c:pt>
                <c:pt idx="767">
                  <c:v>41657.371921296297</c:v>
                </c:pt>
                <c:pt idx="768">
                  <c:v>41657.371944444443</c:v>
                </c:pt>
                <c:pt idx="769">
                  <c:v>41657.371967592597</c:v>
                </c:pt>
                <c:pt idx="770">
                  <c:v>41657.371990740743</c:v>
                </c:pt>
                <c:pt idx="771">
                  <c:v>41657.372013888889</c:v>
                </c:pt>
                <c:pt idx="772">
                  <c:v>41657.372037037036</c:v>
                </c:pt>
                <c:pt idx="773">
                  <c:v>41657.372060185182</c:v>
                </c:pt>
                <c:pt idx="774">
                  <c:v>41657.372083333335</c:v>
                </c:pt>
                <c:pt idx="775">
                  <c:v>41657.372106481482</c:v>
                </c:pt>
                <c:pt idx="776">
                  <c:v>41657.372129629628</c:v>
                </c:pt>
                <c:pt idx="777">
                  <c:v>41657.372152777782</c:v>
                </c:pt>
                <c:pt idx="778">
                  <c:v>41657.372175925928</c:v>
                </c:pt>
                <c:pt idx="779">
                  <c:v>41657.372199074074</c:v>
                </c:pt>
                <c:pt idx="780">
                  <c:v>41657.37222222222</c:v>
                </c:pt>
                <c:pt idx="781">
                  <c:v>41657.372245370367</c:v>
                </c:pt>
                <c:pt idx="782">
                  <c:v>41657.37226851852</c:v>
                </c:pt>
                <c:pt idx="783">
                  <c:v>41657.372291666667</c:v>
                </c:pt>
                <c:pt idx="784">
                  <c:v>41657.372314814813</c:v>
                </c:pt>
                <c:pt idx="785">
                  <c:v>41657.372337962966</c:v>
                </c:pt>
                <c:pt idx="786">
                  <c:v>41657.372361111113</c:v>
                </c:pt>
                <c:pt idx="787">
                  <c:v>41657.372384259259</c:v>
                </c:pt>
                <c:pt idx="788">
                  <c:v>41657.372407407405</c:v>
                </c:pt>
                <c:pt idx="789">
                  <c:v>41657.372430555552</c:v>
                </c:pt>
                <c:pt idx="790">
                  <c:v>41657.372453703705</c:v>
                </c:pt>
                <c:pt idx="791">
                  <c:v>41657.372476851851</c:v>
                </c:pt>
                <c:pt idx="792">
                  <c:v>41657.372499999998</c:v>
                </c:pt>
                <c:pt idx="793">
                  <c:v>41657.372523148151</c:v>
                </c:pt>
                <c:pt idx="794">
                  <c:v>41657.372546296298</c:v>
                </c:pt>
                <c:pt idx="795">
                  <c:v>41657.372569444444</c:v>
                </c:pt>
                <c:pt idx="796">
                  <c:v>41657.37259259259</c:v>
                </c:pt>
                <c:pt idx="797">
                  <c:v>41657.372615740736</c:v>
                </c:pt>
                <c:pt idx="798">
                  <c:v>41657.37263888889</c:v>
                </c:pt>
                <c:pt idx="799">
                  <c:v>41657.372662037036</c:v>
                </c:pt>
                <c:pt idx="800">
                  <c:v>41657.372685185182</c:v>
                </c:pt>
                <c:pt idx="801">
                  <c:v>41657.372708333336</c:v>
                </c:pt>
                <c:pt idx="802">
                  <c:v>41657.372731481482</c:v>
                </c:pt>
                <c:pt idx="803">
                  <c:v>41657.372754629629</c:v>
                </c:pt>
                <c:pt idx="804">
                  <c:v>41657.372777777782</c:v>
                </c:pt>
                <c:pt idx="805">
                  <c:v>41657.372800925928</c:v>
                </c:pt>
                <c:pt idx="806">
                  <c:v>41657.372824074075</c:v>
                </c:pt>
                <c:pt idx="807">
                  <c:v>41657.372847222221</c:v>
                </c:pt>
                <c:pt idx="808">
                  <c:v>41657.372870370367</c:v>
                </c:pt>
                <c:pt idx="809">
                  <c:v>41657.372893518521</c:v>
                </c:pt>
                <c:pt idx="810">
                  <c:v>41657.372916666667</c:v>
                </c:pt>
                <c:pt idx="811">
                  <c:v>41657.372939814813</c:v>
                </c:pt>
                <c:pt idx="812">
                  <c:v>41657.372962962967</c:v>
                </c:pt>
                <c:pt idx="813">
                  <c:v>41657.372986111113</c:v>
                </c:pt>
                <c:pt idx="814">
                  <c:v>41657.37300925926</c:v>
                </c:pt>
                <c:pt idx="815">
                  <c:v>41657.373032407406</c:v>
                </c:pt>
                <c:pt idx="816">
                  <c:v>41657.373055555552</c:v>
                </c:pt>
                <c:pt idx="817">
                  <c:v>41657.373078703706</c:v>
                </c:pt>
                <c:pt idx="818">
                  <c:v>41657.373101851852</c:v>
                </c:pt>
                <c:pt idx="819">
                  <c:v>41657.373124999998</c:v>
                </c:pt>
                <c:pt idx="820">
                  <c:v>41657.373148148152</c:v>
                </c:pt>
                <c:pt idx="821">
                  <c:v>41657.373171296298</c:v>
                </c:pt>
                <c:pt idx="822">
                  <c:v>41657.373194444444</c:v>
                </c:pt>
                <c:pt idx="823">
                  <c:v>41657.373217592591</c:v>
                </c:pt>
                <c:pt idx="824">
                  <c:v>41657.373240740737</c:v>
                </c:pt>
                <c:pt idx="825">
                  <c:v>41657.373263888891</c:v>
                </c:pt>
                <c:pt idx="826">
                  <c:v>41657.373287037037</c:v>
                </c:pt>
                <c:pt idx="827">
                  <c:v>41657.373310185183</c:v>
                </c:pt>
                <c:pt idx="828">
                  <c:v>41657.373333333337</c:v>
                </c:pt>
                <c:pt idx="829">
                  <c:v>41657.373356481483</c:v>
                </c:pt>
                <c:pt idx="830">
                  <c:v>41657.373379629629</c:v>
                </c:pt>
                <c:pt idx="831">
                  <c:v>41657.373402777775</c:v>
                </c:pt>
                <c:pt idx="832">
                  <c:v>41657.373425925922</c:v>
                </c:pt>
                <c:pt idx="833">
                  <c:v>41657.373449074075</c:v>
                </c:pt>
                <c:pt idx="834">
                  <c:v>41657.373472222222</c:v>
                </c:pt>
                <c:pt idx="835">
                  <c:v>41657.373495370368</c:v>
                </c:pt>
                <c:pt idx="836">
                  <c:v>41657.373518518521</c:v>
                </c:pt>
                <c:pt idx="837">
                  <c:v>41657.373541666668</c:v>
                </c:pt>
                <c:pt idx="838">
                  <c:v>41657.373564814814</c:v>
                </c:pt>
                <c:pt idx="839">
                  <c:v>41657.37358796296</c:v>
                </c:pt>
                <c:pt idx="840">
                  <c:v>41657.373611111107</c:v>
                </c:pt>
                <c:pt idx="841">
                  <c:v>41657.37363425926</c:v>
                </c:pt>
                <c:pt idx="842">
                  <c:v>41657.373657407406</c:v>
                </c:pt>
                <c:pt idx="843">
                  <c:v>41657.373680555553</c:v>
                </c:pt>
                <c:pt idx="844">
                  <c:v>41657.373703703706</c:v>
                </c:pt>
                <c:pt idx="845">
                  <c:v>41657.373726851853</c:v>
                </c:pt>
                <c:pt idx="846">
                  <c:v>41657.373749999999</c:v>
                </c:pt>
                <c:pt idx="847">
                  <c:v>41657.373773148152</c:v>
                </c:pt>
                <c:pt idx="848">
                  <c:v>41657.373796296299</c:v>
                </c:pt>
                <c:pt idx="849">
                  <c:v>41657.373819444445</c:v>
                </c:pt>
                <c:pt idx="850">
                  <c:v>41657.373842592591</c:v>
                </c:pt>
                <c:pt idx="851">
                  <c:v>41657.373865740738</c:v>
                </c:pt>
                <c:pt idx="852">
                  <c:v>41657.373888888891</c:v>
                </c:pt>
                <c:pt idx="853">
                  <c:v>41657.373912037037</c:v>
                </c:pt>
                <c:pt idx="854">
                  <c:v>41657.373935185184</c:v>
                </c:pt>
                <c:pt idx="855">
                  <c:v>41657.373958333337</c:v>
                </c:pt>
                <c:pt idx="856">
                  <c:v>41657.373981481483</c:v>
                </c:pt>
                <c:pt idx="857">
                  <c:v>41657.37400462963</c:v>
                </c:pt>
                <c:pt idx="858">
                  <c:v>41657.374027777776</c:v>
                </c:pt>
                <c:pt idx="859">
                  <c:v>41657.374050925922</c:v>
                </c:pt>
                <c:pt idx="860">
                  <c:v>41657.374074074076</c:v>
                </c:pt>
                <c:pt idx="861">
                  <c:v>41657.374097222222</c:v>
                </c:pt>
                <c:pt idx="862">
                  <c:v>41657.374120370368</c:v>
                </c:pt>
                <c:pt idx="863">
                  <c:v>41657.374143518522</c:v>
                </c:pt>
                <c:pt idx="864">
                  <c:v>41657.374166666668</c:v>
                </c:pt>
                <c:pt idx="865">
                  <c:v>41657.374189814815</c:v>
                </c:pt>
                <c:pt idx="866">
                  <c:v>41657.374212962961</c:v>
                </c:pt>
                <c:pt idx="867">
                  <c:v>41657.374236111107</c:v>
                </c:pt>
                <c:pt idx="868">
                  <c:v>41657.374259259261</c:v>
                </c:pt>
                <c:pt idx="869">
                  <c:v>41657.374282407407</c:v>
                </c:pt>
                <c:pt idx="870">
                  <c:v>41657.374305555553</c:v>
                </c:pt>
                <c:pt idx="871">
                  <c:v>41657.374328703707</c:v>
                </c:pt>
                <c:pt idx="872">
                  <c:v>41657.374351851853</c:v>
                </c:pt>
                <c:pt idx="873">
                  <c:v>41657.374374999999</c:v>
                </c:pt>
                <c:pt idx="874">
                  <c:v>41657.374398148146</c:v>
                </c:pt>
                <c:pt idx="875">
                  <c:v>41657.374421296292</c:v>
                </c:pt>
                <c:pt idx="876">
                  <c:v>41657.374444444446</c:v>
                </c:pt>
                <c:pt idx="877">
                  <c:v>41657.374467592592</c:v>
                </c:pt>
                <c:pt idx="878">
                  <c:v>41657.374490740738</c:v>
                </c:pt>
                <c:pt idx="879">
                  <c:v>41657.374513888892</c:v>
                </c:pt>
                <c:pt idx="880">
                  <c:v>41657.374537037038</c:v>
                </c:pt>
                <c:pt idx="881">
                  <c:v>41657.374560185184</c:v>
                </c:pt>
                <c:pt idx="882">
                  <c:v>41657.374583333338</c:v>
                </c:pt>
                <c:pt idx="883">
                  <c:v>41657.374606481484</c:v>
                </c:pt>
                <c:pt idx="884">
                  <c:v>41657.37462962963</c:v>
                </c:pt>
                <c:pt idx="885">
                  <c:v>41657.374652777777</c:v>
                </c:pt>
                <c:pt idx="886">
                  <c:v>41657.374675925923</c:v>
                </c:pt>
                <c:pt idx="887">
                  <c:v>41657.374699074076</c:v>
                </c:pt>
                <c:pt idx="888">
                  <c:v>41657.374722222223</c:v>
                </c:pt>
                <c:pt idx="889">
                  <c:v>41657.374745370369</c:v>
                </c:pt>
                <c:pt idx="890">
                  <c:v>41657.374768518523</c:v>
                </c:pt>
                <c:pt idx="891">
                  <c:v>41657.374791666669</c:v>
                </c:pt>
                <c:pt idx="892">
                  <c:v>41657.374814814815</c:v>
                </c:pt>
                <c:pt idx="893">
                  <c:v>41657.374837962961</c:v>
                </c:pt>
                <c:pt idx="894">
                  <c:v>41657.374861111108</c:v>
                </c:pt>
                <c:pt idx="895">
                  <c:v>41657.374884259261</c:v>
                </c:pt>
                <c:pt idx="896">
                  <c:v>41657.374907407408</c:v>
                </c:pt>
                <c:pt idx="897">
                  <c:v>41657.374930555554</c:v>
                </c:pt>
                <c:pt idx="898">
                  <c:v>41657.374953703707</c:v>
                </c:pt>
                <c:pt idx="899">
                  <c:v>41657.374976851854</c:v>
                </c:pt>
                <c:pt idx="900">
                  <c:v>41657.375</c:v>
                </c:pt>
                <c:pt idx="901">
                  <c:v>41657.375023148146</c:v>
                </c:pt>
                <c:pt idx="902">
                  <c:v>41657.375046296293</c:v>
                </c:pt>
                <c:pt idx="903">
                  <c:v>41657.375069444446</c:v>
                </c:pt>
                <c:pt idx="904">
                  <c:v>41657.375092592592</c:v>
                </c:pt>
                <c:pt idx="905">
                  <c:v>41657.375115740739</c:v>
                </c:pt>
                <c:pt idx="906">
                  <c:v>41657.375138888892</c:v>
                </c:pt>
                <c:pt idx="907">
                  <c:v>41657.375162037039</c:v>
                </c:pt>
                <c:pt idx="908">
                  <c:v>41657.375185185185</c:v>
                </c:pt>
                <c:pt idx="909">
                  <c:v>41657.375208333331</c:v>
                </c:pt>
                <c:pt idx="910">
                  <c:v>41657.375231481477</c:v>
                </c:pt>
                <c:pt idx="911">
                  <c:v>41657.375254629631</c:v>
                </c:pt>
                <c:pt idx="912">
                  <c:v>41657.375277777777</c:v>
                </c:pt>
                <c:pt idx="913">
                  <c:v>41657.375300925924</c:v>
                </c:pt>
                <c:pt idx="914">
                  <c:v>41657.375324074077</c:v>
                </c:pt>
                <c:pt idx="915">
                  <c:v>41657.375347222223</c:v>
                </c:pt>
                <c:pt idx="916">
                  <c:v>41657.37537037037</c:v>
                </c:pt>
                <c:pt idx="917">
                  <c:v>41657.375393518516</c:v>
                </c:pt>
                <c:pt idx="918">
                  <c:v>41657.375416666662</c:v>
                </c:pt>
                <c:pt idx="919">
                  <c:v>41657.375439814816</c:v>
                </c:pt>
                <c:pt idx="920">
                  <c:v>41657.375462962962</c:v>
                </c:pt>
                <c:pt idx="921">
                  <c:v>41657.375486111108</c:v>
                </c:pt>
                <c:pt idx="922">
                  <c:v>41657.375509259262</c:v>
                </c:pt>
                <c:pt idx="923">
                  <c:v>41657.375532407408</c:v>
                </c:pt>
                <c:pt idx="924">
                  <c:v>41657.375555555554</c:v>
                </c:pt>
                <c:pt idx="925">
                  <c:v>41657.375578703708</c:v>
                </c:pt>
                <c:pt idx="926">
                  <c:v>41657.375601851854</c:v>
                </c:pt>
                <c:pt idx="927">
                  <c:v>41657.375625000001</c:v>
                </c:pt>
                <c:pt idx="928">
                  <c:v>41657.375648148147</c:v>
                </c:pt>
                <c:pt idx="929">
                  <c:v>41657.375671296293</c:v>
                </c:pt>
                <c:pt idx="930">
                  <c:v>41657.375694444447</c:v>
                </c:pt>
                <c:pt idx="931">
                  <c:v>41657.375717592593</c:v>
                </c:pt>
                <c:pt idx="932">
                  <c:v>41657.375740740739</c:v>
                </c:pt>
                <c:pt idx="933">
                  <c:v>41657.375763888893</c:v>
                </c:pt>
                <c:pt idx="934">
                  <c:v>41657.375787037039</c:v>
                </c:pt>
                <c:pt idx="935">
                  <c:v>41657.375810185185</c:v>
                </c:pt>
                <c:pt idx="936">
                  <c:v>41657.375833333332</c:v>
                </c:pt>
                <c:pt idx="937">
                  <c:v>41657.375856481478</c:v>
                </c:pt>
                <c:pt idx="938">
                  <c:v>41657.375879629632</c:v>
                </c:pt>
                <c:pt idx="939">
                  <c:v>41657.375902777778</c:v>
                </c:pt>
                <c:pt idx="940">
                  <c:v>41657.375925925924</c:v>
                </c:pt>
                <c:pt idx="941">
                  <c:v>41657.375949074078</c:v>
                </c:pt>
                <c:pt idx="942">
                  <c:v>41657.375972222224</c:v>
                </c:pt>
                <c:pt idx="943">
                  <c:v>41657.37599537037</c:v>
                </c:pt>
                <c:pt idx="944">
                  <c:v>41657.376018518517</c:v>
                </c:pt>
                <c:pt idx="945">
                  <c:v>41657.376041666663</c:v>
                </c:pt>
                <c:pt idx="946">
                  <c:v>41657.376064814816</c:v>
                </c:pt>
                <c:pt idx="947">
                  <c:v>41657.376087962963</c:v>
                </c:pt>
                <c:pt idx="948">
                  <c:v>41657.376111111109</c:v>
                </c:pt>
                <c:pt idx="949">
                  <c:v>41657.376134259262</c:v>
                </c:pt>
                <c:pt idx="950">
                  <c:v>41657.376157407409</c:v>
                </c:pt>
                <c:pt idx="951">
                  <c:v>41657.376180555555</c:v>
                </c:pt>
                <c:pt idx="952">
                  <c:v>41657.376203703701</c:v>
                </c:pt>
                <c:pt idx="953">
                  <c:v>41657.376226851848</c:v>
                </c:pt>
                <c:pt idx="954">
                  <c:v>41657.376250000001</c:v>
                </c:pt>
                <c:pt idx="955">
                  <c:v>41657.376273148147</c:v>
                </c:pt>
                <c:pt idx="956">
                  <c:v>41657.376296296294</c:v>
                </c:pt>
                <c:pt idx="957">
                  <c:v>41657.376319444447</c:v>
                </c:pt>
                <c:pt idx="958">
                  <c:v>41657.376342592594</c:v>
                </c:pt>
                <c:pt idx="959">
                  <c:v>41657.37636574074</c:v>
                </c:pt>
                <c:pt idx="960">
                  <c:v>41657.376388888893</c:v>
                </c:pt>
                <c:pt idx="961">
                  <c:v>41657.37641203704</c:v>
                </c:pt>
                <c:pt idx="962">
                  <c:v>41657.376435185186</c:v>
                </c:pt>
                <c:pt idx="963">
                  <c:v>41657.376458333332</c:v>
                </c:pt>
                <c:pt idx="964">
                  <c:v>41657.376481481479</c:v>
                </c:pt>
                <c:pt idx="965">
                  <c:v>41657.376504629632</c:v>
                </c:pt>
                <c:pt idx="966">
                  <c:v>41657.376527777778</c:v>
                </c:pt>
                <c:pt idx="967">
                  <c:v>41657.376550925925</c:v>
                </c:pt>
                <c:pt idx="968">
                  <c:v>41657.376574074078</c:v>
                </c:pt>
                <c:pt idx="969">
                  <c:v>41657.376597222225</c:v>
                </c:pt>
                <c:pt idx="970">
                  <c:v>41657.376620370371</c:v>
                </c:pt>
                <c:pt idx="971">
                  <c:v>41657.376643518517</c:v>
                </c:pt>
                <c:pt idx="972">
                  <c:v>41657.376666666663</c:v>
                </c:pt>
                <c:pt idx="973">
                  <c:v>41657.376689814817</c:v>
                </c:pt>
                <c:pt idx="974">
                  <c:v>41657.376712962963</c:v>
                </c:pt>
                <c:pt idx="975">
                  <c:v>41657.376736111109</c:v>
                </c:pt>
                <c:pt idx="976">
                  <c:v>41657.376759259263</c:v>
                </c:pt>
                <c:pt idx="977">
                  <c:v>41657.376782407409</c:v>
                </c:pt>
                <c:pt idx="978">
                  <c:v>41657.376805555556</c:v>
                </c:pt>
                <c:pt idx="979">
                  <c:v>41657.376828703702</c:v>
                </c:pt>
                <c:pt idx="980">
                  <c:v>41657.376851851848</c:v>
                </c:pt>
                <c:pt idx="981">
                  <c:v>41657.376875000002</c:v>
                </c:pt>
                <c:pt idx="982">
                  <c:v>41657.376898148148</c:v>
                </c:pt>
                <c:pt idx="983">
                  <c:v>41657.376921296294</c:v>
                </c:pt>
                <c:pt idx="984">
                  <c:v>41657.376944444448</c:v>
                </c:pt>
                <c:pt idx="985">
                  <c:v>41657.376967592594</c:v>
                </c:pt>
                <c:pt idx="986">
                  <c:v>41657.37699074074</c:v>
                </c:pt>
                <c:pt idx="987">
                  <c:v>41657.377013888887</c:v>
                </c:pt>
                <c:pt idx="988">
                  <c:v>41657.377037037033</c:v>
                </c:pt>
                <c:pt idx="989">
                  <c:v>41657.377060185187</c:v>
                </c:pt>
                <c:pt idx="990">
                  <c:v>41657.377083333333</c:v>
                </c:pt>
                <c:pt idx="991">
                  <c:v>41657.377106481479</c:v>
                </c:pt>
                <c:pt idx="992">
                  <c:v>41657.377129629633</c:v>
                </c:pt>
                <c:pt idx="993">
                  <c:v>41657.377152777779</c:v>
                </c:pt>
                <c:pt idx="994">
                  <c:v>41657.377175925925</c:v>
                </c:pt>
                <c:pt idx="995">
                  <c:v>41657.377199074072</c:v>
                </c:pt>
                <c:pt idx="996">
                  <c:v>41657.377222222218</c:v>
                </c:pt>
                <c:pt idx="997">
                  <c:v>41657.377245370371</c:v>
                </c:pt>
                <c:pt idx="998">
                  <c:v>41657.377268518518</c:v>
                </c:pt>
                <c:pt idx="999">
                  <c:v>41657.377291666664</c:v>
                </c:pt>
                <c:pt idx="1000">
                  <c:v>41657.377314814818</c:v>
                </c:pt>
                <c:pt idx="1001">
                  <c:v>41657.377337962964</c:v>
                </c:pt>
                <c:pt idx="1002">
                  <c:v>41657.37736111111</c:v>
                </c:pt>
                <c:pt idx="1003">
                  <c:v>41657.377384259264</c:v>
                </c:pt>
                <c:pt idx="1004">
                  <c:v>41657.37740740741</c:v>
                </c:pt>
                <c:pt idx="1005">
                  <c:v>41657.377430555556</c:v>
                </c:pt>
                <c:pt idx="1006">
                  <c:v>41657.377453703702</c:v>
                </c:pt>
                <c:pt idx="1007">
                  <c:v>41657.377476851849</c:v>
                </c:pt>
                <c:pt idx="1008">
                  <c:v>41657.377500000002</c:v>
                </c:pt>
                <c:pt idx="1009">
                  <c:v>41657.377523148149</c:v>
                </c:pt>
                <c:pt idx="1010">
                  <c:v>41657.377546296295</c:v>
                </c:pt>
                <c:pt idx="1011">
                  <c:v>41657.377569444448</c:v>
                </c:pt>
                <c:pt idx="1012">
                  <c:v>41657.377592592595</c:v>
                </c:pt>
                <c:pt idx="1013">
                  <c:v>41657.377615740741</c:v>
                </c:pt>
                <c:pt idx="1014">
                  <c:v>41657.377638888887</c:v>
                </c:pt>
                <c:pt idx="1015">
                  <c:v>41657.377662037034</c:v>
                </c:pt>
                <c:pt idx="1016">
                  <c:v>41657.377685185187</c:v>
                </c:pt>
                <c:pt idx="1017">
                  <c:v>41657.377708333333</c:v>
                </c:pt>
                <c:pt idx="1018">
                  <c:v>41657.37773148148</c:v>
                </c:pt>
                <c:pt idx="1019">
                  <c:v>41657.377754629633</c:v>
                </c:pt>
                <c:pt idx="1020">
                  <c:v>41657.37777777778</c:v>
                </c:pt>
                <c:pt idx="1021">
                  <c:v>41657.377800925926</c:v>
                </c:pt>
                <c:pt idx="1022">
                  <c:v>41657.377824074072</c:v>
                </c:pt>
                <c:pt idx="1023">
                  <c:v>41657.377847222218</c:v>
                </c:pt>
                <c:pt idx="1024">
                  <c:v>41657.377870370372</c:v>
                </c:pt>
                <c:pt idx="1025">
                  <c:v>41657.377893518518</c:v>
                </c:pt>
                <c:pt idx="1026">
                  <c:v>41657.377916666665</c:v>
                </c:pt>
                <c:pt idx="1027">
                  <c:v>41657.377939814818</c:v>
                </c:pt>
                <c:pt idx="1028">
                  <c:v>41657.377962962964</c:v>
                </c:pt>
                <c:pt idx="1029">
                  <c:v>41657.377986111111</c:v>
                </c:pt>
                <c:pt idx="1030">
                  <c:v>41657.378009259257</c:v>
                </c:pt>
                <c:pt idx="1031">
                  <c:v>41657.378032407403</c:v>
                </c:pt>
                <c:pt idx="1032">
                  <c:v>41657.378055555557</c:v>
                </c:pt>
                <c:pt idx="1033">
                  <c:v>41657.378078703703</c:v>
                </c:pt>
                <c:pt idx="1034">
                  <c:v>41657.378101851849</c:v>
                </c:pt>
                <c:pt idx="1035">
                  <c:v>41657.378125000003</c:v>
                </c:pt>
                <c:pt idx="1036">
                  <c:v>41657.378148148149</c:v>
                </c:pt>
                <c:pt idx="1037">
                  <c:v>41657.378171296295</c:v>
                </c:pt>
                <c:pt idx="1038">
                  <c:v>41657.378194444442</c:v>
                </c:pt>
                <c:pt idx="1039">
                  <c:v>41657.378217592595</c:v>
                </c:pt>
                <c:pt idx="1040">
                  <c:v>41657.378240740742</c:v>
                </c:pt>
                <c:pt idx="1041">
                  <c:v>41657.378263888888</c:v>
                </c:pt>
                <c:pt idx="1042">
                  <c:v>41657.378287037034</c:v>
                </c:pt>
                <c:pt idx="1043">
                  <c:v>41657.378310185188</c:v>
                </c:pt>
                <c:pt idx="1044">
                  <c:v>41657.378333333334</c:v>
                </c:pt>
                <c:pt idx="1045">
                  <c:v>41657.37835648148</c:v>
                </c:pt>
                <c:pt idx="1046">
                  <c:v>41657.378379629634</c:v>
                </c:pt>
                <c:pt idx="1047">
                  <c:v>41657.37840277778</c:v>
                </c:pt>
                <c:pt idx="1048">
                  <c:v>41657.378425925926</c:v>
                </c:pt>
                <c:pt idx="1049">
                  <c:v>41657.378449074073</c:v>
                </c:pt>
                <c:pt idx="1050">
                  <c:v>41657.378472222219</c:v>
                </c:pt>
                <c:pt idx="1051">
                  <c:v>41657.378495370373</c:v>
                </c:pt>
                <c:pt idx="1052">
                  <c:v>41657.378518518519</c:v>
                </c:pt>
                <c:pt idx="1053">
                  <c:v>41657.378541666665</c:v>
                </c:pt>
                <c:pt idx="1054">
                  <c:v>41657.378564814819</c:v>
                </c:pt>
                <c:pt idx="1055">
                  <c:v>41657.378587962965</c:v>
                </c:pt>
                <c:pt idx="1056">
                  <c:v>41657.378611111111</c:v>
                </c:pt>
                <c:pt idx="1057">
                  <c:v>41657.378634259258</c:v>
                </c:pt>
                <c:pt idx="1058">
                  <c:v>41657.378657407404</c:v>
                </c:pt>
                <c:pt idx="1059">
                  <c:v>41657.378680555557</c:v>
                </c:pt>
                <c:pt idx="1060">
                  <c:v>41657.378703703704</c:v>
                </c:pt>
                <c:pt idx="1061">
                  <c:v>41657.37872685185</c:v>
                </c:pt>
                <c:pt idx="1062">
                  <c:v>41657.378750000003</c:v>
                </c:pt>
                <c:pt idx="1063">
                  <c:v>41657.37877314815</c:v>
                </c:pt>
                <c:pt idx="1064">
                  <c:v>41657.378796296296</c:v>
                </c:pt>
                <c:pt idx="1065">
                  <c:v>41657.378819444442</c:v>
                </c:pt>
                <c:pt idx="1066">
                  <c:v>41657.378842592589</c:v>
                </c:pt>
                <c:pt idx="1067">
                  <c:v>41657.378865740742</c:v>
                </c:pt>
                <c:pt idx="1068">
                  <c:v>41657.378888888888</c:v>
                </c:pt>
                <c:pt idx="1069">
                  <c:v>41657.378912037035</c:v>
                </c:pt>
                <c:pt idx="1070">
                  <c:v>41657.378935185188</c:v>
                </c:pt>
                <c:pt idx="1071">
                  <c:v>41657.378958333335</c:v>
                </c:pt>
                <c:pt idx="1072">
                  <c:v>41657.378981481481</c:v>
                </c:pt>
                <c:pt idx="1073">
                  <c:v>41657.379004629627</c:v>
                </c:pt>
                <c:pt idx="1074">
                  <c:v>41657.379027777773</c:v>
                </c:pt>
                <c:pt idx="1075">
                  <c:v>41657.379050925927</c:v>
                </c:pt>
                <c:pt idx="1076">
                  <c:v>41657.379074074073</c:v>
                </c:pt>
                <c:pt idx="1077">
                  <c:v>41657.37909722222</c:v>
                </c:pt>
                <c:pt idx="1078">
                  <c:v>41657.379120370373</c:v>
                </c:pt>
                <c:pt idx="1079">
                  <c:v>41657.379143518519</c:v>
                </c:pt>
                <c:pt idx="1080">
                  <c:v>41657.379166666666</c:v>
                </c:pt>
                <c:pt idx="1081">
                  <c:v>41657.379189814819</c:v>
                </c:pt>
                <c:pt idx="1082">
                  <c:v>41657.379212962966</c:v>
                </c:pt>
                <c:pt idx="1083">
                  <c:v>41657.379236111112</c:v>
                </c:pt>
                <c:pt idx="1084">
                  <c:v>41657.379259259258</c:v>
                </c:pt>
                <c:pt idx="1085">
                  <c:v>41657.379282407404</c:v>
                </c:pt>
                <c:pt idx="1086">
                  <c:v>41657.379305555558</c:v>
                </c:pt>
                <c:pt idx="1087">
                  <c:v>41657.379328703704</c:v>
                </c:pt>
                <c:pt idx="1088">
                  <c:v>41657.379351851851</c:v>
                </c:pt>
                <c:pt idx="1089">
                  <c:v>41657.379375000004</c:v>
                </c:pt>
                <c:pt idx="1090">
                  <c:v>41657.37939814815</c:v>
                </c:pt>
                <c:pt idx="1091">
                  <c:v>41657.379421296297</c:v>
                </c:pt>
                <c:pt idx="1092">
                  <c:v>41657.379444444443</c:v>
                </c:pt>
                <c:pt idx="1093">
                  <c:v>41657.379467592589</c:v>
                </c:pt>
                <c:pt idx="1094">
                  <c:v>41657.379490740743</c:v>
                </c:pt>
                <c:pt idx="1095">
                  <c:v>41657.379513888889</c:v>
                </c:pt>
                <c:pt idx="1096">
                  <c:v>41657.379537037035</c:v>
                </c:pt>
                <c:pt idx="1097">
                  <c:v>41657.379560185189</c:v>
                </c:pt>
                <c:pt idx="1098">
                  <c:v>41657.379583333335</c:v>
                </c:pt>
                <c:pt idx="1099">
                  <c:v>41657.379606481481</c:v>
                </c:pt>
                <c:pt idx="1100">
                  <c:v>41657.379629629628</c:v>
                </c:pt>
                <c:pt idx="1101">
                  <c:v>41657.379652777774</c:v>
                </c:pt>
                <c:pt idx="1102">
                  <c:v>41657.379675925928</c:v>
                </c:pt>
                <c:pt idx="1103">
                  <c:v>41657.379699074074</c:v>
                </c:pt>
                <c:pt idx="1104">
                  <c:v>41657.37972222222</c:v>
                </c:pt>
                <c:pt idx="1105">
                  <c:v>41657.379745370374</c:v>
                </c:pt>
                <c:pt idx="1106">
                  <c:v>41657.37976851852</c:v>
                </c:pt>
                <c:pt idx="1107">
                  <c:v>41657.379791666666</c:v>
                </c:pt>
                <c:pt idx="1108">
                  <c:v>41657.379814814813</c:v>
                </c:pt>
                <c:pt idx="1109">
                  <c:v>41657.379837962959</c:v>
                </c:pt>
                <c:pt idx="1110">
                  <c:v>41657.379861111112</c:v>
                </c:pt>
                <c:pt idx="1111">
                  <c:v>41657.379884259259</c:v>
                </c:pt>
                <c:pt idx="1112">
                  <c:v>41657.379907407405</c:v>
                </c:pt>
                <c:pt idx="1113">
                  <c:v>41657.379930555559</c:v>
                </c:pt>
                <c:pt idx="1114">
                  <c:v>41657.379953703705</c:v>
                </c:pt>
                <c:pt idx="1115">
                  <c:v>41657.379976851851</c:v>
                </c:pt>
                <c:pt idx="1116">
                  <c:v>41657.379999999997</c:v>
                </c:pt>
                <c:pt idx="1117">
                  <c:v>41657.380023148144</c:v>
                </c:pt>
                <c:pt idx="1118">
                  <c:v>41657.380046296297</c:v>
                </c:pt>
                <c:pt idx="1119">
                  <c:v>41657.380069444444</c:v>
                </c:pt>
                <c:pt idx="1120">
                  <c:v>41657.38009259259</c:v>
                </c:pt>
                <c:pt idx="1121">
                  <c:v>41657.380115740743</c:v>
                </c:pt>
                <c:pt idx="1122">
                  <c:v>41657.38013888889</c:v>
                </c:pt>
                <c:pt idx="1123">
                  <c:v>41657.380162037036</c:v>
                </c:pt>
                <c:pt idx="1124">
                  <c:v>41657.380185185189</c:v>
                </c:pt>
                <c:pt idx="1125">
                  <c:v>41657.380208333336</c:v>
                </c:pt>
                <c:pt idx="1126">
                  <c:v>41657.380231481482</c:v>
                </c:pt>
                <c:pt idx="1127">
                  <c:v>41657.380254629628</c:v>
                </c:pt>
                <c:pt idx="1128">
                  <c:v>41657.380277777775</c:v>
                </c:pt>
                <c:pt idx="1129">
                  <c:v>41657.380300925928</c:v>
                </c:pt>
                <c:pt idx="1130">
                  <c:v>41657.380324074074</c:v>
                </c:pt>
                <c:pt idx="1131">
                  <c:v>41657.380347222221</c:v>
                </c:pt>
                <c:pt idx="1132">
                  <c:v>41657.380370370374</c:v>
                </c:pt>
                <c:pt idx="1133">
                  <c:v>41657.380393518521</c:v>
                </c:pt>
                <c:pt idx="1134">
                  <c:v>41657.380416666667</c:v>
                </c:pt>
                <c:pt idx="1135">
                  <c:v>41657.380439814813</c:v>
                </c:pt>
                <c:pt idx="1136">
                  <c:v>41657.380462962959</c:v>
                </c:pt>
                <c:pt idx="1137">
                  <c:v>41657.380486111113</c:v>
                </c:pt>
                <c:pt idx="1138">
                  <c:v>41657.380509259259</c:v>
                </c:pt>
                <c:pt idx="1139">
                  <c:v>41657.380532407406</c:v>
                </c:pt>
                <c:pt idx="1140">
                  <c:v>41657.380555555559</c:v>
                </c:pt>
                <c:pt idx="1141">
                  <c:v>41657.380578703705</c:v>
                </c:pt>
                <c:pt idx="1142">
                  <c:v>41657.380601851852</c:v>
                </c:pt>
                <c:pt idx="1143">
                  <c:v>41657.380624999998</c:v>
                </c:pt>
                <c:pt idx="1144">
                  <c:v>41657.380648148144</c:v>
                </c:pt>
                <c:pt idx="1145">
                  <c:v>41657.380671296298</c:v>
                </c:pt>
                <c:pt idx="1146">
                  <c:v>41657.380694444444</c:v>
                </c:pt>
                <c:pt idx="1147">
                  <c:v>41657.38071759259</c:v>
                </c:pt>
                <c:pt idx="1148">
                  <c:v>41657.380740740744</c:v>
                </c:pt>
                <c:pt idx="1149">
                  <c:v>41657.38076388889</c:v>
                </c:pt>
                <c:pt idx="1150">
                  <c:v>41657.380787037036</c:v>
                </c:pt>
                <c:pt idx="1151">
                  <c:v>41657.380810185183</c:v>
                </c:pt>
                <c:pt idx="1152">
                  <c:v>41657.380833333329</c:v>
                </c:pt>
                <c:pt idx="1153">
                  <c:v>41657.380856481483</c:v>
                </c:pt>
                <c:pt idx="1154">
                  <c:v>41657.380879629629</c:v>
                </c:pt>
                <c:pt idx="1155">
                  <c:v>41657.380902777775</c:v>
                </c:pt>
                <c:pt idx="1156">
                  <c:v>41657.380925925929</c:v>
                </c:pt>
                <c:pt idx="1157">
                  <c:v>41657.380949074075</c:v>
                </c:pt>
                <c:pt idx="1158">
                  <c:v>41657.380972222221</c:v>
                </c:pt>
                <c:pt idx="1159">
                  <c:v>41657.380995370375</c:v>
                </c:pt>
                <c:pt idx="1160">
                  <c:v>41657.381018518521</c:v>
                </c:pt>
                <c:pt idx="1161">
                  <c:v>41657.381041666667</c:v>
                </c:pt>
                <c:pt idx="1162">
                  <c:v>41657.381064814814</c:v>
                </c:pt>
                <c:pt idx="1163">
                  <c:v>41657.38108796296</c:v>
                </c:pt>
                <c:pt idx="1164">
                  <c:v>41657.381111111114</c:v>
                </c:pt>
                <c:pt idx="1165">
                  <c:v>41657.38113425926</c:v>
                </c:pt>
                <c:pt idx="1166">
                  <c:v>41657.381157407406</c:v>
                </c:pt>
                <c:pt idx="1167">
                  <c:v>41657.38118055556</c:v>
                </c:pt>
                <c:pt idx="1168">
                  <c:v>41657.381203703706</c:v>
                </c:pt>
                <c:pt idx="1169">
                  <c:v>41657.381226851852</c:v>
                </c:pt>
                <c:pt idx="1170">
                  <c:v>41657.381249999999</c:v>
                </c:pt>
                <c:pt idx="1171">
                  <c:v>41657.381273148145</c:v>
                </c:pt>
                <c:pt idx="1172">
                  <c:v>41657.381296296298</c:v>
                </c:pt>
                <c:pt idx="1173">
                  <c:v>41657.381319444445</c:v>
                </c:pt>
                <c:pt idx="1174">
                  <c:v>41657.381342592591</c:v>
                </c:pt>
                <c:pt idx="1175">
                  <c:v>41657.381365740745</c:v>
                </c:pt>
                <c:pt idx="1176">
                  <c:v>41657.381388888891</c:v>
                </c:pt>
                <c:pt idx="1177">
                  <c:v>41657.381412037037</c:v>
                </c:pt>
                <c:pt idx="1178">
                  <c:v>41657.381435185183</c:v>
                </c:pt>
                <c:pt idx="1179">
                  <c:v>41657.38145833333</c:v>
                </c:pt>
                <c:pt idx="1180">
                  <c:v>41657.381481481483</c:v>
                </c:pt>
                <c:pt idx="1181">
                  <c:v>41657.381504629629</c:v>
                </c:pt>
                <c:pt idx="1182">
                  <c:v>41657.381527777776</c:v>
                </c:pt>
                <c:pt idx="1183">
                  <c:v>41657.381550925929</c:v>
                </c:pt>
                <c:pt idx="1184">
                  <c:v>41657.381574074076</c:v>
                </c:pt>
                <c:pt idx="1185">
                  <c:v>41657.381597222222</c:v>
                </c:pt>
                <c:pt idx="1186">
                  <c:v>41657.381620370368</c:v>
                </c:pt>
                <c:pt idx="1187">
                  <c:v>41657.381643518514</c:v>
                </c:pt>
                <c:pt idx="1188">
                  <c:v>41657.381666666668</c:v>
                </c:pt>
                <c:pt idx="1189">
                  <c:v>41657.381689814814</c:v>
                </c:pt>
                <c:pt idx="1190">
                  <c:v>41657.381712962961</c:v>
                </c:pt>
                <c:pt idx="1191">
                  <c:v>41657.381736111114</c:v>
                </c:pt>
                <c:pt idx="1192">
                  <c:v>41657.38175925926</c:v>
                </c:pt>
                <c:pt idx="1193">
                  <c:v>41657.381782407407</c:v>
                </c:pt>
                <c:pt idx="1194">
                  <c:v>41657.381805555553</c:v>
                </c:pt>
                <c:pt idx="1195">
                  <c:v>41657.381828703699</c:v>
                </c:pt>
                <c:pt idx="1196">
                  <c:v>41657.381851851853</c:v>
                </c:pt>
                <c:pt idx="1197">
                  <c:v>41657.381874999999</c:v>
                </c:pt>
                <c:pt idx="1198">
                  <c:v>41657.381898148145</c:v>
                </c:pt>
                <c:pt idx="1199">
                  <c:v>41657.381921296299</c:v>
                </c:pt>
                <c:pt idx="1200">
                  <c:v>41657.381944444445</c:v>
                </c:pt>
                <c:pt idx="1201">
                  <c:v>41657.381967592592</c:v>
                </c:pt>
                <c:pt idx="1202">
                  <c:v>41657.381990740745</c:v>
                </c:pt>
                <c:pt idx="1203">
                  <c:v>41657.382013888891</c:v>
                </c:pt>
                <c:pt idx="1204">
                  <c:v>41657.382037037038</c:v>
                </c:pt>
                <c:pt idx="1205">
                  <c:v>41657.382060185184</c:v>
                </c:pt>
                <c:pt idx="1206">
                  <c:v>41657.38208333333</c:v>
                </c:pt>
                <c:pt idx="1207">
                  <c:v>41657.382106481484</c:v>
                </c:pt>
                <c:pt idx="1208">
                  <c:v>41657.38212962963</c:v>
                </c:pt>
                <c:pt idx="1209">
                  <c:v>41657.382152777776</c:v>
                </c:pt>
                <c:pt idx="1210">
                  <c:v>41657.38217592593</c:v>
                </c:pt>
                <c:pt idx="1211">
                  <c:v>41657.382199074076</c:v>
                </c:pt>
                <c:pt idx="1212">
                  <c:v>41657.382222222222</c:v>
                </c:pt>
                <c:pt idx="1213">
                  <c:v>41657.382245370369</c:v>
                </c:pt>
                <c:pt idx="1214">
                  <c:v>41657.382268518515</c:v>
                </c:pt>
                <c:pt idx="1215">
                  <c:v>41657.382291666669</c:v>
                </c:pt>
                <c:pt idx="1216">
                  <c:v>41657.382314814815</c:v>
                </c:pt>
                <c:pt idx="1217">
                  <c:v>41657.382337962961</c:v>
                </c:pt>
                <c:pt idx="1218">
                  <c:v>41657.382361111115</c:v>
                </c:pt>
                <c:pt idx="1219">
                  <c:v>41657.382384259261</c:v>
                </c:pt>
                <c:pt idx="1220">
                  <c:v>41657.382407407407</c:v>
                </c:pt>
                <c:pt idx="1221">
                  <c:v>41657.382430555554</c:v>
                </c:pt>
                <c:pt idx="1222">
                  <c:v>41657.3824537037</c:v>
                </c:pt>
                <c:pt idx="1223">
                  <c:v>41657.382476851853</c:v>
                </c:pt>
                <c:pt idx="1224">
                  <c:v>41657.3825</c:v>
                </c:pt>
                <c:pt idx="1225">
                  <c:v>41657.382523148146</c:v>
                </c:pt>
                <c:pt idx="1226">
                  <c:v>41657.3825462963</c:v>
                </c:pt>
                <c:pt idx="1227">
                  <c:v>41657.382569444446</c:v>
                </c:pt>
                <c:pt idx="1228">
                  <c:v>41657.382592592592</c:v>
                </c:pt>
                <c:pt idx="1229">
                  <c:v>41657.382615740738</c:v>
                </c:pt>
                <c:pt idx="1230">
                  <c:v>41657.382638888885</c:v>
                </c:pt>
                <c:pt idx="1231">
                  <c:v>41657.382662037038</c:v>
                </c:pt>
                <c:pt idx="1232">
                  <c:v>41657.382685185185</c:v>
                </c:pt>
                <c:pt idx="1233">
                  <c:v>41657.382708333331</c:v>
                </c:pt>
                <c:pt idx="1234">
                  <c:v>41657.382731481484</c:v>
                </c:pt>
                <c:pt idx="1235">
                  <c:v>41657.382754629631</c:v>
                </c:pt>
                <c:pt idx="1236">
                  <c:v>41657.382777777777</c:v>
                </c:pt>
                <c:pt idx="1237">
                  <c:v>41657.382800925923</c:v>
                </c:pt>
                <c:pt idx="1238">
                  <c:v>41657.382824074077</c:v>
                </c:pt>
                <c:pt idx="1239">
                  <c:v>41657.382847222223</c:v>
                </c:pt>
                <c:pt idx="1240">
                  <c:v>41657.382870370369</c:v>
                </c:pt>
                <c:pt idx="1241">
                  <c:v>41657.382893518516</c:v>
                </c:pt>
                <c:pt idx="1242">
                  <c:v>41657.382916666669</c:v>
                </c:pt>
                <c:pt idx="1243">
                  <c:v>41657.382939814815</c:v>
                </c:pt>
                <c:pt idx="1244">
                  <c:v>41657.382962962962</c:v>
                </c:pt>
                <c:pt idx="1245">
                  <c:v>41657.382986111115</c:v>
                </c:pt>
                <c:pt idx="1246">
                  <c:v>41657.383009259262</c:v>
                </c:pt>
                <c:pt idx="1247">
                  <c:v>41657.383032407408</c:v>
                </c:pt>
                <c:pt idx="1248">
                  <c:v>41657.383055555554</c:v>
                </c:pt>
                <c:pt idx="1249">
                  <c:v>41657.3830787037</c:v>
                </c:pt>
                <c:pt idx="1250">
                  <c:v>41657.383101851854</c:v>
                </c:pt>
                <c:pt idx="1251">
                  <c:v>41657.383125</c:v>
                </c:pt>
                <c:pt idx="1252">
                  <c:v>41657.383148148147</c:v>
                </c:pt>
                <c:pt idx="1253">
                  <c:v>41657.3831712963</c:v>
                </c:pt>
                <c:pt idx="1254">
                  <c:v>41657.383194444446</c:v>
                </c:pt>
                <c:pt idx="1255">
                  <c:v>41657.383217592593</c:v>
                </c:pt>
                <c:pt idx="1256">
                  <c:v>41657.383240740739</c:v>
                </c:pt>
                <c:pt idx="1257">
                  <c:v>41657.383263888885</c:v>
                </c:pt>
                <c:pt idx="1258">
                  <c:v>41657.383287037039</c:v>
                </c:pt>
                <c:pt idx="1259">
                  <c:v>41657.383310185185</c:v>
                </c:pt>
                <c:pt idx="1260">
                  <c:v>41657.383333333331</c:v>
                </c:pt>
                <c:pt idx="1261">
                  <c:v>41657.383356481485</c:v>
                </c:pt>
                <c:pt idx="1262">
                  <c:v>41657.383379629631</c:v>
                </c:pt>
                <c:pt idx="1263">
                  <c:v>41657.383402777778</c:v>
                </c:pt>
                <c:pt idx="1264">
                  <c:v>41657.383425925924</c:v>
                </c:pt>
                <c:pt idx="1265">
                  <c:v>41657.38344907407</c:v>
                </c:pt>
                <c:pt idx="1266">
                  <c:v>41657.383472222224</c:v>
                </c:pt>
                <c:pt idx="1267">
                  <c:v>41657.38349537037</c:v>
                </c:pt>
                <c:pt idx="1268">
                  <c:v>41657.383518518516</c:v>
                </c:pt>
                <c:pt idx="1269">
                  <c:v>41657.38354166667</c:v>
                </c:pt>
                <c:pt idx="1270">
                  <c:v>41657.383564814816</c:v>
                </c:pt>
                <c:pt idx="1271">
                  <c:v>41657.383587962962</c:v>
                </c:pt>
                <c:pt idx="1272">
                  <c:v>41657.383611111109</c:v>
                </c:pt>
                <c:pt idx="1273">
                  <c:v>41657.383634259255</c:v>
                </c:pt>
                <c:pt idx="1274">
                  <c:v>41657.383657407408</c:v>
                </c:pt>
                <c:pt idx="1275">
                  <c:v>41657.383680555555</c:v>
                </c:pt>
                <c:pt idx="1276">
                  <c:v>41657.383703703701</c:v>
                </c:pt>
                <c:pt idx="1277">
                  <c:v>41657.383726851855</c:v>
                </c:pt>
                <c:pt idx="1278">
                  <c:v>41657.383750000001</c:v>
                </c:pt>
                <c:pt idx="1279">
                  <c:v>41657.383773148147</c:v>
                </c:pt>
                <c:pt idx="1280">
                  <c:v>41657.383796296301</c:v>
                </c:pt>
                <c:pt idx="1281">
                  <c:v>41657.383819444447</c:v>
                </c:pt>
                <c:pt idx="1282">
                  <c:v>41657.383842592593</c:v>
                </c:pt>
                <c:pt idx="1283">
                  <c:v>41657.38386574074</c:v>
                </c:pt>
                <c:pt idx="1284">
                  <c:v>41657.383888888886</c:v>
                </c:pt>
                <c:pt idx="1285">
                  <c:v>41657.383912037039</c:v>
                </c:pt>
                <c:pt idx="1286">
                  <c:v>41657.383935185186</c:v>
                </c:pt>
                <c:pt idx="1287">
                  <c:v>41657.383958333332</c:v>
                </c:pt>
                <c:pt idx="1288">
                  <c:v>41657.383981481486</c:v>
                </c:pt>
                <c:pt idx="1289">
                  <c:v>41657.384004629632</c:v>
                </c:pt>
                <c:pt idx="1290">
                  <c:v>41657.384027777778</c:v>
                </c:pt>
                <c:pt idx="1291">
                  <c:v>41657.384050925924</c:v>
                </c:pt>
                <c:pt idx="1292">
                  <c:v>41657.384074074071</c:v>
                </c:pt>
                <c:pt idx="1293">
                  <c:v>41657.384097222224</c:v>
                </c:pt>
                <c:pt idx="1294">
                  <c:v>41657.384120370371</c:v>
                </c:pt>
                <c:pt idx="1295">
                  <c:v>41657.384143518517</c:v>
                </c:pt>
                <c:pt idx="1296">
                  <c:v>41657.38416666667</c:v>
                </c:pt>
                <c:pt idx="1297">
                  <c:v>41657.384189814817</c:v>
                </c:pt>
                <c:pt idx="1298">
                  <c:v>41657.384212962963</c:v>
                </c:pt>
                <c:pt idx="1299">
                  <c:v>41657.384236111109</c:v>
                </c:pt>
                <c:pt idx="1300">
                  <c:v>41657.384259259255</c:v>
                </c:pt>
                <c:pt idx="1301">
                  <c:v>41657.384282407409</c:v>
                </c:pt>
                <c:pt idx="1302">
                  <c:v>41657.384305555555</c:v>
                </c:pt>
                <c:pt idx="1303">
                  <c:v>41657.384328703702</c:v>
                </c:pt>
                <c:pt idx="1304">
                  <c:v>41657.384351851855</c:v>
                </c:pt>
                <c:pt idx="1305">
                  <c:v>41657.384375000001</c:v>
                </c:pt>
                <c:pt idx="1306">
                  <c:v>41657.384398148148</c:v>
                </c:pt>
                <c:pt idx="1307">
                  <c:v>41657.384421296294</c:v>
                </c:pt>
                <c:pt idx="1308">
                  <c:v>41657.38444444444</c:v>
                </c:pt>
                <c:pt idx="1309">
                  <c:v>41657.384467592594</c:v>
                </c:pt>
                <c:pt idx="1310">
                  <c:v>41657.38449074074</c:v>
                </c:pt>
                <c:pt idx="1311">
                  <c:v>41657.384513888886</c:v>
                </c:pt>
                <c:pt idx="1312">
                  <c:v>41657.38453703704</c:v>
                </c:pt>
                <c:pt idx="1313">
                  <c:v>41657.384560185186</c:v>
                </c:pt>
                <c:pt idx="1314">
                  <c:v>41657.384583333333</c:v>
                </c:pt>
                <c:pt idx="1315">
                  <c:v>41657.384606481479</c:v>
                </c:pt>
                <c:pt idx="1316">
                  <c:v>41657.384629629625</c:v>
                </c:pt>
                <c:pt idx="1317">
                  <c:v>41657.384652777779</c:v>
                </c:pt>
                <c:pt idx="1318">
                  <c:v>41657.384675925925</c:v>
                </c:pt>
                <c:pt idx="1319">
                  <c:v>41657.384699074071</c:v>
                </c:pt>
                <c:pt idx="1320">
                  <c:v>41657.384722222225</c:v>
                </c:pt>
                <c:pt idx="1321">
                  <c:v>41657.384745370371</c:v>
                </c:pt>
                <c:pt idx="1322">
                  <c:v>41657.384768518517</c:v>
                </c:pt>
                <c:pt idx="1323">
                  <c:v>41657.384791666671</c:v>
                </c:pt>
                <c:pt idx="1324">
                  <c:v>41657.384814814817</c:v>
                </c:pt>
                <c:pt idx="1325">
                  <c:v>41657.384837962964</c:v>
                </c:pt>
                <c:pt idx="1326">
                  <c:v>41657.38486111111</c:v>
                </c:pt>
                <c:pt idx="1327">
                  <c:v>41657.384884259256</c:v>
                </c:pt>
                <c:pt idx="1328">
                  <c:v>41657.38490740741</c:v>
                </c:pt>
                <c:pt idx="1329">
                  <c:v>41657.384930555556</c:v>
                </c:pt>
                <c:pt idx="1330">
                  <c:v>41657.384953703702</c:v>
                </c:pt>
                <c:pt idx="1331">
                  <c:v>41657.384976851856</c:v>
                </c:pt>
                <c:pt idx="1332">
                  <c:v>41657.385000000002</c:v>
                </c:pt>
                <c:pt idx="1333">
                  <c:v>41657.385023148148</c:v>
                </c:pt>
                <c:pt idx="1334">
                  <c:v>41657.385046296295</c:v>
                </c:pt>
                <c:pt idx="1335">
                  <c:v>41657.385069444441</c:v>
                </c:pt>
                <c:pt idx="1336">
                  <c:v>41657.385092592594</c:v>
                </c:pt>
                <c:pt idx="1337">
                  <c:v>41657.385115740741</c:v>
                </c:pt>
                <c:pt idx="1338">
                  <c:v>41657.385138888887</c:v>
                </c:pt>
                <c:pt idx="1339">
                  <c:v>41657.385162037041</c:v>
                </c:pt>
                <c:pt idx="1340">
                  <c:v>41657.385185185187</c:v>
                </c:pt>
                <c:pt idx="1341">
                  <c:v>41657.385208333333</c:v>
                </c:pt>
                <c:pt idx="1342">
                  <c:v>41657.385231481479</c:v>
                </c:pt>
                <c:pt idx="1343">
                  <c:v>41657.385254629626</c:v>
                </c:pt>
                <c:pt idx="1344">
                  <c:v>41657.385277777779</c:v>
                </c:pt>
                <c:pt idx="1345">
                  <c:v>41657.385300925926</c:v>
                </c:pt>
                <c:pt idx="1346">
                  <c:v>41657.385324074072</c:v>
                </c:pt>
                <c:pt idx="1347">
                  <c:v>41657.385347222225</c:v>
                </c:pt>
                <c:pt idx="1348">
                  <c:v>41657.385370370372</c:v>
                </c:pt>
                <c:pt idx="1349">
                  <c:v>41657.385393518518</c:v>
                </c:pt>
                <c:pt idx="1350">
                  <c:v>41657.385416666664</c:v>
                </c:pt>
                <c:pt idx="1351">
                  <c:v>41657.385439814811</c:v>
                </c:pt>
                <c:pt idx="1352">
                  <c:v>41657.385462962964</c:v>
                </c:pt>
                <c:pt idx="1353">
                  <c:v>41657.38548611111</c:v>
                </c:pt>
                <c:pt idx="1354">
                  <c:v>41657.385509259257</c:v>
                </c:pt>
                <c:pt idx="1355">
                  <c:v>41657.38553240741</c:v>
                </c:pt>
                <c:pt idx="1356">
                  <c:v>41657.385555555556</c:v>
                </c:pt>
                <c:pt idx="1357">
                  <c:v>41657.385578703703</c:v>
                </c:pt>
                <c:pt idx="1358">
                  <c:v>41657.385601851856</c:v>
                </c:pt>
                <c:pt idx="1359">
                  <c:v>41657.385625000003</c:v>
                </c:pt>
                <c:pt idx="1360">
                  <c:v>41657.385648148149</c:v>
                </c:pt>
                <c:pt idx="1361">
                  <c:v>41657.385671296295</c:v>
                </c:pt>
                <c:pt idx="1362">
                  <c:v>41657.385694444441</c:v>
                </c:pt>
                <c:pt idx="1363">
                  <c:v>41657.385717592595</c:v>
                </c:pt>
                <c:pt idx="1364">
                  <c:v>41657.385740740741</c:v>
                </c:pt>
                <c:pt idx="1365">
                  <c:v>41657.385763888888</c:v>
                </c:pt>
                <c:pt idx="1366">
                  <c:v>41657.385787037041</c:v>
                </c:pt>
                <c:pt idx="1367">
                  <c:v>41657.385810185187</c:v>
                </c:pt>
                <c:pt idx="1368">
                  <c:v>41657.385833333334</c:v>
                </c:pt>
                <c:pt idx="1369">
                  <c:v>41657.38585648148</c:v>
                </c:pt>
                <c:pt idx="1370">
                  <c:v>41657.385879629626</c:v>
                </c:pt>
                <c:pt idx="1371">
                  <c:v>41657.38590277778</c:v>
                </c:pt>
                <c:pt idx="1372">
                  <c:v>41657.385925925926</c:v>
                </c:pt>
                <c:pt idx="1373">
                  <c:v>41657.385949074072</c:v>
                </c:pt>
                <c:pt idx="1374">
                  <c:v>41657.385972222226</c:v>
                </c:pt>
                <c:pt idx="1375">
                  <c:v>41657.385995370372</c:v>
                </c:pt>
                <c:pt idx="1376">
                  <c:v>41657.386018518519</c:v>
                </c:pt>
                <c:pt idx="1377">
                  <c:v>41657.386041666665</c:v>
                </c:pt>
                <c:pt idx="1378">
                  <c:v>41657.386064814811</c:v>
                </c:pt>
                <c:pt idx="1379">
                  <c:v>41657.386087962965</c:v>
                </c:pt>
                <c:pt idx="1380">
                  <c:v>41657.386111111111</c:v>
                </c:pt>
                <c:pt idx="1381">
                  <c:v>41657.386134259257</c:v>
                </c:pt>
                <c:pt idx="1382">
                  <c:v>41657.386157407411</c:v>
                </c:pt>
                <c:pt idx="1383">
                  <c:v>41657.386180555557</c:v>
                </c:pt>
                <c:pt idx="1384">
                  <c:v>41657.386203703703</c:v>
                </c:pt>
                <c:pt idx="1385">
                  <c:v>41657.38622685185</c:v>
                </c:pt>
                <c:pt idx="1386">
                  <c:v>41657.386249999996</c:v>
                </c:pt>
                <c:pt idx="1387">
                  <c:v>41657.386273148149</c:v>
                </c:pt>
                <c:pt idx="1388">
                  <c:v>41657.386296296296</c:v>
                </c:pt>
                <c:pt idx="1389">
                  <c:v>41657.386319444442</c:v>
                </c:pt>
                <c:pt idx="1390">
                  <c:v>41657.386342592596</c:v>
                </c:pt>
                <c:pt idx="1391">
                  <c:v>41657.386365740742</c:v>
                </c:pt>
                <c:pt idx="1392">
                  <c:v>41657.386388888888</c:v>
                </c:pt>
                <c:pt idx="1393">
                  <c:v>41657.386412037034</c:v>
                </c:pt>
                <c:pt idx="1394">
                  <c:v>41657.386435185181</c:v>
                </c:pt>
                <c:pt idx="1395">
                  <c:v>41657.386458333334</c:v>
                </c:pt>
                <c:pt idx="1396">
                  <c:v>41657.386481481481</c:v>
                </c:pt>
                <c:pt idx="1397">
                  <c:v>41657.386504629627</c:v>
                </c:pt>
                <c:pt idx="1398">
                  <c:v>41657.38652777778</c:v>
                </c:pt>
                <c:pt idx="1399">
                  <c:v>41657.386550925927</c:v>
                </c:pt>
                <c:pt idx="1400">
                  <c:v>41657.386574074073</c:v>
                </c:pt>
                <c:pt idx="1401">
                  <c:v>41657.386597222227</c:v>
                </c:pt>
                <c:pt idx="1402">
                  <c:v>41657.386620370373</c:v>
                </c:pt>
                <c:pt idx="1403">
                  <c:v>41657.386643518519</c:v>
                </c:pt>
                <c:pt idx="1404">
                  <c:v>41657.386666666665</c:v>
                </c:pt>
                <c:pt idx="1405">
                  <c:v>41657.386689814812</c:v>
                </c:pt>
                <c:pt idx="1406">
                  <c:v>41657.386712962965</c:v>
                </c:pt>
                <c:pt idx="1407">
                  <c:v>41657.386736111112</c:v>
                </c:pt>
                <c:pt idx="1408">
                  <c:v>41657.386759259258</c:v>
                </c:pt>
                <c:pt idx="1409">
                  <c:v>41657.386782407411</c:v>
                </c:pt>
                <c:pt idx="1410">
                  <c:v>41657.386805555558</c:v>
                </c:pt>
                <c:pt idx="1411">
                  <c:v>41657.386828703704</c:v>
                </c:pt>
                <c:pt idx="1412">
                  <c:v>41657.38685185185</c:v>
                </c:pt>
                <c:pt idx="1413">
                  <c:v>41657.386874999997</c:v>
                </c:pt>
                <c:pt idx="1414">
                  <c:v>41657.38689814815</c:v>
                </c:pt>
                <c:pt idx="1415">
                  <c:v>41657.386921296296</c:v>
                </c:pt>
                <c:pt idx="1416">
                  <c:v>41657.386944444443</c:v>
                </c:pt>
                <c:pt idx="1417">
                  <c:v>41657.386967592596</c:v>
                </c:pt>
                <c:pt idx="1418">
                  <c:v>41657.386990740742</c:v>
                </c:pt>
                <c:pt idx="1419">
                  <c:v>41657.387013888889</c:v>
                </c:pt>
                <c:pt idx="1420">
                  <c:v>41657.387037037035</c:v>
                </c:pt>
                <c:pt idx="1421">
                  <c:v>41657.387060185181</c:v>
                </c:pt>
                <c:pt idx="1422">
                  <c:v>41657.387083333335</c:v>
                </c:pt>
                <c:pt idx="1423">
                  <c:v>41657.387106481481</c:v>
                </c:pt>
                <c:pt idx="1424">
                  <c:v>41657.387129629627</c:v>
                </c:pt>
                <c:pt idx="1425">
                  <c:v>41657.387152777781</c:v>
                </c:pt>
                <c:pt idx="1426">
                  <c:v>41657.387175925927</c:v>
                </c:pt>
                <c:pt idx="1427">
                  <c:v>41657.387199074074</c:v>
                </c:pt>
                <c:pt idx="1428">
                  <c:v>41657.38722222222</c:v>
                </c:pt>
                <c:pt idx="1429">
                  <c:v>41657.387245370366</c:v>
                </c:pt>
                <c:pt idx="1430">
                  <c:v>41657.38726851852</c:v>
                </c:pt>
                <c:pt idx="1431">
                  <c:v>41657.387291666666</c:v>
                </c:pt>
                <c:pt idx="1432">
                  <c:v>41657.387314814812</c:v>
                </c:pt>
                <c:pt idx="1433">
                  <c:v>41657.387337962966</c:v>
                </c:pt>
                <c:pt idx="1434">
                  <c:v>41657.387361111112</c:v>
                </c:pt>
                <c:pt idx="1435">
                  <c:v>41657.387384259258</c:v>
                </c:pt>
                <c:pt idx="1436">
                  <c:v>41657.387407407405</c:v>
                </c:pt>
                <c:pt idx="1437">
                  <c:v>41657.387430555558</c:v>
                </c:pt>
                <c:pt idx="1438">
                  <c:v>41657.387453703705</c:v>
                </c:pt>
                <c:pt idx="1439">
                  <c:v>41657.387476851851</c:v>
                </c:pt>
                <c:pt idx="1440">
                  <c:v>41657.387499999997</c:v>
                </c:pt>
                <c:pt idx="1441">
                  <c:v>41657.387523148151</c:v>
                </c:pt>
                <c:pt idx="1442">
                  <c:v>41657.387546296297</c:v>
                </c:pt>
                <c:pt idx="1443">
                  <c:v>41657.387569444443</c:v>
                </c:pt>
                <c:pt idx="1444">
                  <c:v>41657.387592592597</c:v>
                </c:pt>
                <c:pt idx="1445">
                  <c:v>41657.387615740743</c:v>
                </c:pt>
                <c:pt idx="1446">
                  <c:v>41657.387638888889</c:v>
                </c:pt>
                <c:pt idx="1447">
                  <c:v>41657.387662037036</c:v>
                </c:pt>
                <c:pt idx="1448">
                  <c:v>41657.387685185182</c:v>
                </c:pt>
                <c:pt idx="1449">
                  <c:v>41657.387708333335</c:v>
                </c:pt>
                <c:pt idx="1450">
                  <c:v>41657.387731481482</c:v>
                </c:pt>
                <c:pt idx="1451">
                  <c:v>41657.387754629628</c:v>
                </c:pt>
                <c:pt idx="1452">
                  <c:v>41657.387777777782</c:v>
                </c:pt>
                <c:pt idx="1453">
                  <c:v>41657.387800925928</c:v>
                </c:pt>
                <c:pt idx="1454">
                  <c:v>41657.387824074074</c:v>
                </c:pt>
                <c:pt idx="1455">
                  <c:v>41657.38784722222</c:v>
                </c:pt>
                <c:pt idx="1456">
                  <c:v>41657.387870370367</c:v>
                </c:pt>
                <c:pt idx="1457">
                  <c:v>41657.38789351852</c:v>
                </c:pt>
                <c:pt idx="1458">
                  <c:v>41657.387916666667</c:v>
                </c:pt>
                <c:pt idx="1459">
                  <c:v>41657.387939814813</c:v>
                </c:pt>
                <c:pt idx="1460">
                  <c:v>41657.387962962966</c:v>
                </c:pt>
                <c:pt idx="1461">
                  <c:v>41657.387986111113</c:v>
                </c:pt>
                <c:pt idx="1462">
                  <c:v>41657.388009259259</c:v>
                </c:pt>
                <c:pt idx="1463">
                  <c:v>41657.388032407405</c:v>
                </c:pt>
                <c:pt idx="1464">
                  <c:v>41657.388055555552</c:v>
                </c:pt>
                <c:pt idx="1465">
                  <c:v>41657.388078703705</c:v>
                </c:pt>
                <c:pt idx="1466">
                  <c:v>41657.388101851851</c:v>
                </c:pt>
                <c:pt idx="1467">
                  <c:v>41657.388124999998</c:v>
                </c:pt>
                <c:pt idx="1468">
                  <c:v>41657.388148148151</c:v>
                </c:pt>
                <c:pt idx="1469">
                  <c:v>41657.388171296298</c:v>
                </c:pt>
                <c:pt idx="1470">
                  <c:v>41657.388194444444</c:v>
                </c:pt>
                <c:pt idx="1471">
                  <c:v>41657.38821759259</c:v>
                </c:pt>
                <c:pt idx="1472">
                  <c:v>41657.388240740736</c:v>
                </c:pt>
                <c:pt idx="1473">
                  <c:v>41657.38826388889</c:v>
                </c:pt>
                <c:pt idx="1474">
                  <c:v>41657.388287037036</c:v>
                </c:pt>
                <c:pt idx="1475">
                  <c:v>41657.388310185182</c:v>
                </c:pt>
                <c:pt idx="1476">
                  <c:v>41657.388333333336</c:v>
                </c:pt>
                <c:pt idx="1477">
                  <c:v>41657.388356481482</c:v>
                </c:pt>
                <c:pt idx="1478">
                  <c:v>41657.388379629629</c:v>
                </c:pt>
                <c:pt idx="1479">
                  <c:v>41657.388402777782</c:v>
                </c:pt>
                <c:pt idx="1480">
                  <c:v>41657.388425925928</c:v>
                </c:pt>
                <c:pt idx="1481">
                  <c:v>41657.388449074075</c:v>
                </c:pt>
                <c:pt idx="1482">
                  <c:v>41657.388472222221</c:v>
                </c:pt>
                <c:pt idx="1483">
                  <c:v>41657.388495370367</c:v>
                </c:pt>
                <c:pt idx="1484">
                  <c:v>41657.388518518521</c:v>
                </c:pt>
                <c:pt idx="1485">
                  <c:v>41657.388541666667</c:v>
                </c:pt>
                <c:pt idx="1486">
                  <c:v>41657.388564814813</c:v>
                </c:pt>
                <c:pt idx="1487">
                  <c:v>41657.388587962967</c:v>
                </c:pt>
                <c:pt idx="1488">
                  <c:v>41657.388611111113</c:v>
                </c:pt>
                <c:pt idx="1489">
                  <c:v>41657.38863425926</c:v>
                </c:pt>
                <c:pt idx="1490">
                  <c:v>41657.388657407406</c:v>
                </c:pt>
                <c:pt idx="1491">
                  <c:v>41657.388680555552</c:v>
                </c:pt>
                <c:pt idx="1492">
                  <c:v>41657.388703703706</c:v>
                </c:pt>
                <c:pt idx="1493">
                  <c:v>41657.388726851852</c:v>
                </c:pt>
                <c:pt idx="1494">
                  <c:v>41657.388749999998</c:v>
                </c:pt>
                <c:pt idx="1495">
                  <c:v>41657.388773148152</c:v>
                </c:pt>
                <c:pt idx="1496">
                  <c:v>41657.388796296298</c:v>
                </c:pt>
                <c:pt idx="1497">
                  <c:v>41657.388819444444</c:v>
                </c:pt>
                <c:pt idx="1498">
                  <c:v>41657.388842592591</c:v>
                </c:pt>
                <c:pt idx="1499">
                  <c:v>41657.388865740737</c:v>
                </c:pt>
                <c:pt idx="1500">
                  <c:v>41657.388888888891</c:v>
                </c:pt>
                <c:pt idx="1501">
                  <c:v>41657.388912037037</c:v>
                </c:pt>
                <c:pt idx="1502">
                  <c:v>41657.388935185183</c:v>
                </c:pt>
                <c:pt idx="1503">
                  <c:v>41657.388958333337</c:v>
                </c:pt>
                <c:pt idx="1504">
                  <c:v>41657.388981481483</c:v>
                </c:pt>
                <c:pt idx="1505">
                  <c:v>41657.389004629629</c:v>
                </c:pt>
                <c:pt idx="1506">
                  <c:v>41657.389027777775</c:v>
                </c:pt>
                <c:pt idx="1507">
                  <c:v>41657.389050925922</c:v>
                </c:pt>
                <c:pt idx="1508">
                  <c:v>41657.389074074075</c:v>
                </c:pt>
                <c:pt idx="1509">
                  <c:v>41657.389097222222</c:v>
                </c:pt>
                <c:pt idx="1510">
                  <c:v>41657.389120370368</c:v>
                </c:pt>
                <c:pt idx="1511">
                  <c:v>41657.389143518521</c:v>
                </c:pt>
                <c:pt idx="1512">
                  <c:v>41657.389166666668</c:v>
                </c:pt>
                <c:pt idx="1513">
                  <c:v>41657.389189814814</c:v>
                </c:pt>
                <c:pt idx="1514">
                  <c:v>41657.38921296296</c:v>
                </c:pt>
                <c:pt idx="1515">
                  <c:v>41657.389236111107</c:v>
                </c:pt>
                <c:pt idx="1516">
                  <c:v>41657.38925925926</c:v>
                </c:pt>
                <c:pt idx="1517">
                  <c:v>41657.389282407406</c:v>
                </c:pt>
                <c:pt idx="1518">
                  <c:v>41657.389305555553</c:v>
                </c:pt>
                <c:pt idx="1519">
                  <c:v>41657.389328703706</c:v>
                </c:pt>
                <c:pt idx="1520">
                  <c:v>41657.389351851853</c:v>
                </c:pt>
                <c:pt idx="1521">
                  <c:v>41657.389374999999</c:v>
                </c:pt>
                <c:pt idx="1522">
                  <c:v>41657.389398148152</c:v>
                </c:pt>
                <c:pt idx="1523">
                  <c:v>41657.389421296299</c:v>
                </c:pt>
                <c:pt idx="1524">
                  <c:v>41657.389444444445</c:v>
                </c:pt>
                <c:pt idx="1525">
                  <c:v>41657.389467592591</c:v>
                </c:pt>
                <c:pt idx="1526">
                  <c:v>41657.389490740738</c:v>
                </c:pt>
                <c:pt idx="1527">
                  <c:v>41657.389513888891</c:v>
                </c:pt>
                <c:pt idx="1528">
                  <c:v>41657.389537037037</c:v>
                </c:pt>
                <c:pt idx="1529">
                  <c:v>41657.389560185184</c:v>
                </c:pt>
                <c:pt idx="1530">
                  <c:v>41657.389583333337</c:v>
                </c:pt>
                <c:pt idx="1531">
                  <c:v>41657.389606481483</c:v>
                </c:pt>
                <c:pt idx="1532">
                  <c:v>41657.38962962963</c:v>
                </c:pt>
                <c:pt idx="1533">
                  <c:v>41657.389652777776</c:v>
                </c:pt>
                <c:pt idx="1534">
                  <c:v>41657.389675925922</c:v>
                </c:pt>
                <c:pt idx="1535">
                  <c:v>41657.389699074076</c:v>
                </c:pt>
                <c:pt idx="1536">
                  <c:v>41657.389722222222</c:v>
                </c:pt>
                <c:pt idx="1537">
                  <c:v>41657.389745370368</c:v>
                </c:pt>
                <c:pt idx="1538">
                  <c:v>41657.389768518522</c:v>
                </c:pt>
                <c:pt idx="1539">
                  <c:v>41657.389791666668</c:v>
                </c:pt>
                <c:pt idx="1540">
                  <c:v>41657.389814814815</c:v>
                </c:pt>
                <c:pt idx="1541">
                  <c:v>41657.389837962961</c:v>
                </c:pt>
                <c:pt idx="1542">
                  <c:v>41657.389861111107</c:v>
                </c:pt>
                <c:pt idx="1543">
                  <c:v>41657.389884259261</c:v>
                </c:pt>
                <c:pt idx="1544">
                  <c:v>41657.389907407407</c:v>
                </c:pt>
                <c:pt idx="1545">
                  <c:v>41657.389930555553</c:v>
                </c:pt>
                <c:pt idx="1546">
                  <c:v>41657.389953703707</c:v>
                </c:pt>
                <c:pt idx="1547">
                  <c:v>41657.389976851853</c:v>
                </c:pt>
                <c:pt idx="1548">
                  <c:v>41657.39</c:v>
                </c:pt>
                <c:pt idx="1549">
                  <c:v>41657.390023148146</c:v>
                </c:pt>
                <c:pt idx="1550">
                  <c:v>41657.390046296292</c:v>
                </c:pt>
                <c:pt idx="1551">
                  <c:v>41657.390069444446</c:v>
                </c:pt>
                <c:pt idx="1552">
                  <c:v>41657.390092592592</c:v>
                </c:pt>
                <c:pt idx="1553">
                  <c:v>41657.390115740738</c:v>
                </c:pt>
                <c:pt idx="1554">
                  <c:v>41657.390138888892</c:v>
                </c:pt>
                <c:pt idx="1555">
                  <c:v>41657.390162037038</c:v>
                </c:pt>
                <c:pt idx="1556">
                  <c:v>41657.390185185184</c:v>
                </c:pt>
                <c:pt idx="1557">
                  <c:v>41657.390208333338</c:v>
                </c:pt>
                <c:pt idx="1558">
                  <c:v>41657.390231481484</c:v>
                </c:pt>
                <c:pt idx="1559">
                  <c:v>41657.39025462963</c:v>
                </c:pt>
                <c:pt idx="1560">
                  <c:v>41657.390277777777</c:v>
                </c:pt>
                <c:pt idx="1561">
                  <c:v>41657.390300925923</c:v>
                </c:pt>
                <c:pt idx="1562">
                  <c:v>41657.390324074076</c:v>
                </c:pt>
                <c:pt idx="1563">
                  <c:v>41657.390347222223</c:v>
                </c:pt>
                <c:pt idx="1564">
                  <c:v>41657.390370370369</c:v>
                </c:pt>
                <c:pt idx="1565">
                  <c:v>41657.390393518523</c:v>
                </c:pt>
                <c:pt idx="1566">
                  <c:v>41657.390416666669</c:v>
                </c:pt>
                <c:pt idx="1567">
                  <c:v>41657.390439814815</c:v>
                </c:pt>
                <c:pt idx="1568">
                  <c:v>41657.390462962961</c:v>
                </c:pt>
                <c:pt idx="1569">
                  <c:v>41657.390486111108</c:v>
                </c:pt>
                <c:pt idx="1570">
                  <c:v>41657.390509259261</c:v>
                </c:pt>
                <c:pt idx="1571">
                  <c:v>41657.390532407408</c:v>
                </c:pt>
                <c:pt idx="1572">
                  <c:v>41657.390555555554</c:v>
                </c:pt>
                <c:pt idx="1573">
                  <c:v>41657.390578703707</c:v>
                </c:pt>
                <c:pt idx="1574">
                  <c:v>41657.390601851854</c:v>
                </c:pt>
                <c:pt idx="1575">
                  <c:v>41657.390625</c:v>
                </c:pt>
                <c:pt idx="1576">
                  <c:v>41657.390648148146</c:v>
                </c:pt>
                <c:pt idx="1577">
                  <c:v>41657.390671296293</c:v>
                </c:pt>
                <c:pt idx="1578">
                  <c:v>41657.390694444446</c:v>
                </c:pt>
                <c:pt idx="1579">
                  <c:v>41657.390717592592</c:v>
                </c:pt>
                <c:pt idx="1580">
                  <c:v>41657.390740740739</c:v>
                </c:pt>
                <c:pt idx="1581">
                  <c:v>41657.390763888892</c:v>
                </c:pt>
                <c:pt idx="1582">
                  <c:v>41657.390787037039</c:v>
                </c:pt>
                <c:pt idx="1583">
                  <c:v>41657.390810185185</c:v>
                </c:pt>
                <c:pt idx="1584">
                  <c:v>41657.390833333331</c:v>
                </c:pt>
                <c:pt idx="1585">
                  <c:v>41657.390856481477</c:v>
                </c:pt>
                <c:pt idx="1586">
                  <c:v>41657.390879629631</c:v>
                </c:pt>
                <c:pt idx="1587">
                  <c:v>41657.390902777777</c:v>
                </c:pt>
                <c:pt idx="1588">
                  <c:v>41657.390925925924</c:v>
                </c:pt>
                <c:pt idx="1589">
                  <c:v>41657.390949074077</c:v>
                </c:pt>
                <c:pt idx="1590">
                  <c:v>41657.390972222223</c:v>
                </c:pt>
                <c:pt idx="1591">
                  <c:v>41657.39099537037</c:v>
                </c:pt>
                <c:pt idx="1592">
                  <c:v>41657.391018518516</c:v>
                </c:pt>
                <c:pt idx="1593">
                  <c:v>41657.391041666662</c:v>
                </c:pt>
                <c:pt idx="1594">
                  <c:v>41657.391064814816</c:v>
                </c:pt>
                <c:pt idx="1595">
                  <c:v>41657.391087962962</c:v>
                </c:pt>
                <c:pt idx="1596">
                  <c:v>41657.391111111108</c:v>
                </c:pt>
                <c:pt idx="1597">
                  <c:v>41657.391134259262</c:v>
                </c:pt>
                <c:pt idx="1598">
                  <c:v>41657.391157407408</c:v>
                </c:pt>
                <c:pt idx="1599">
                  <c:v>41657.391180555554</c:v>
                </c:pt>
                <c:pt idx="1600">
                  <c:v>41657.391203703708</c:v>
                </c:pt>
                <c:pt idx="1601">
                  <c:v>41657.391226851854</c:v>
                </c:pt>
                <c:pt idx="1602">
                  <c:v>41657.391250000001</c:v>
                </c:pt>
                <c:pt idx="1603">
                  <c:v>41657.391273148147</c:v>
                </c:pt>
                <c:pt idx="1604">
                  <c:v>41657.391296296293</c:v>
                </c:pt>
                <c:pt idx="1605">
                  <c:v>41657.391319444447</c:v>
                </c:pt>
                <c:pt idx="1606">
                  <c:v>41657.391342592593</c:v>
                </c:pt>
                <c:pt idx="1607">
                  <c:v>41657.391365740739</c:v>
                </c:pt>
                <c:pt idx="1608">
                  <c:v>41657.391388888893</c:v>
                </c:pt>
                <c:pt idx="1609">
                  <c:v>41657.391412037039</c:v>
                </c:pt>
                <c:pt idx="1610">
                  <c:v>41657.391435185185</c:v>
                </c:pt>
                <c:pt idx="1611">
                  <c:v>41657.391458333332</c:v>
                </c:pt>
                <c:pt idx="1612">
                  <c:v>41657.391481481478</c:v>
                </c:pt>
                <c:pt idx="1613">
                  <c:v>41657.391504629632</c:v>
                </c:pt>
                <c:pt idx="1614">
                  <c:v>41657.391527777778</c:v>
                </c:pt>
                <c:pt idx="1615">
                  <c:v>41657.391550925924</c:v>
                </c:pt>
                <c:pt idx="1616">
                  <c:v>41657.391574074078</c:v>
                </c:pt>
                <c:pt idx="1617">
                  <c:v>41657.391597222224</c:v>
                </c:pt>
                <c:pt idx="1618">
                  <c:v>41657.39162037037</c:v>
                </c:pt>
                <c:pt idx="1619">
                  <c:v>41657.391643518517</c:v>
                </c:pt>
                <c:pt idx="1620">
                  <c:v>41657.391666666663</c:v>
                </c:pt>
                <c:pt idx="1621">
                  <c:v>41657.391689814816</c:v>
                </c:pt>
                <c:pt idx="1622">
                  <c:v>41657.391712962963</c:v>
                </c:pt>
                <c:pt idx="1623">
                  <c:v>41657.391736111109</c:v>
                </c:pt>
                <c:pt idx="1624">
                  <c:v>41657.391759259262</c:v>
                </c:pt>
                <c:pt idx="1625">
                  <c:v>41657.391782407409</c:v>
                </c:pt>
                <c:pt idx="1626">
                  <c:v>41657.391805555555</c:v>
                </c:pt>
                <c:pt idx="1627">
                  <c:v>41657.391828703701</c:v>
                </c:pt>
                <c:pt idx="1628">
                  <c:v>41657.391851851848</c:v>
                </c:pt>
                <c:pt idx="1629">
                  <c:v>41657.391875000001</c:v>
                </c:pt>
                <c:pt idx="1630">
                  <c:v>41657.391898148147</c:v>
                </c:pt>
                <c:pt idx="1631">
                  <c:v>41657.391921296294</c:v>
                </c:pt>
                <c:pt idx="1632">
                  <c:v>41657.391944444447</c:v>
                </c:pt>
                <c:pt idx="1633">
                  <c:v>41657.391967592594</c:v>
                </c:pt>
                <c:pt idx="1634">
                  <c:v>41657.39199074074</c:v>
                </c:pt>
                <c:pt idx="1635">
                  <c:v>41657.392013888893</c:v>
                </c:pt>
                <c:pt idx="1636">
                  <c:v>41657.39203703704</c:v>
                </c:pt>
                <c:pt idx="1637">
                  <c:v>41657.392060185186</c:v>
                </c:pt>
                <c:pt idx="1638">
                  <c:v>41657.392083333332</c:v>
                </c:pt>
                <c:pt idx="1639">
                  <c:v>41657.392106481479</c:v>
                </c:pt>
                <c:pt idx="1640">
                  <c:v>41657.392129629632</c:v>
                </c:pt>
                <c:pt idx="1641">
                  <c:v>41657.392152777778</c:v>
                </c:pt>
                <c:pt idx="1642">
                  <c:v>41657.392175925925</c:v>
                </c:pt>
                <c:pt idx="1643">
                  <c:v>41657.392199074078</c:v>
                </c:pt>
                <c:pt idx="1644">
                  <c:v>41657.392222222225</c:v>
                </c:pt>
                <c:pt idx="1645">
                  <c:v>41657.392245370371</c:v>
                </c:pt>
                <c:pt idx="1646">
                  <c:v>41657.392268518517</c:v>
                </c:pt>
                <c:pt idx="1647">
                  <c:v>41657.392291666663</c:v>
                </c:pt>
                <c:pt idx="1648">
                  <c:v>41657.392314814817</c:v>
                </c:pt>
                <c:pt idx="1649">
                  <c:v>41657.392337962963</c:v>
                </c:pt>
                <c:pt idx="1650">
                  <c:v>41657.392361111109</c:v>
                </c:pt>
                <c:pt idx="1651">
                  <c:v>41657.392384259263</c:v>
                </c:pt>
                <c:pt idx="1652">
                  <c:v>41657.392407407409</c:v>
                </c:pt>
                <c:pt idx="1653">
                  <c:v>41657.392430555556</c:v>
                </c:pt>
                <c:pt idx="1654">
                  <c:v>41657.392453703702</c:v>
                </c:pt>
                <c:pt idx="1655">
                  <c:v>41657.392476851848</c:v>
                </c:pt>
                <c:pt idx="1656">
                  <c:v>41657.392500000002</c:v>
                </c:pt>
                <c:pt idx="1657">
                  <c:v>41657.392523148148</c:v>
                </c:pt>
                <c:pt idx="1658">
                  <c:v>41657.392546296294</c:v>
                </c:pt>
                <c:pt idx="1659">
                  <c:v>41657.392569444448</c:v>
                </c:pt>
                <c:pt idx="1660">
                  <c:v>41657.392592592594</c:v>
                </c:pt>
                <c:pt idx="1661">
                  <c:v>41657.39261574074</c:v>
                </c:pt>
                <c:pt idx="1662">
                  <c:v>41657.392638888887</c:v>
                </c:pt>
                <c:pt idx="1663">
                  <c:v>41657.392662037033</c:v>
                </c:pt>
                <c:pt idx="1664">
                  <c:v>41657.392685185187</c:v>
                </c:pt>
                <c:pt idx="1665">
                  <c:v>41657.392708333333</c:v>
                </c:pt>
                <c:pt idx="1666">
                  <c:v>41657.392731481479</c:v>
                </c:pt>
                <c:pt idx="1667">
                  <c:v>41657.392754629633</c:v>
                </c:pt>
                <c:pt idx="1668">
                  <c:v>41657.392777777779</c:v>
                </c:pt>
                <c:pt idx="1669">
                  <c:v>41657.392800925925</c:v>
                </c:pt>
                <c:pt idx="1670">
                  <c:v>41657.392824074072</c:v>
                </c:pt>
                <c:pt idx="1671">
                  <c:v>41657.392847222218</c:v>
                </c:pt>
                <c:pt idx="1672">
                  <c:v>41657.392870370371</c:v>
                </c:pt>
                <c:pt idx="1673">
                  <c:v>41657.392893518518</c:v>
                </c:pt>
                <c:pt idx="1674">
                  <c:v>41657.392916666664</c:v>
                </c:pt>
                <c:pt idx="1675">
                  <c:v>41657.392939814818</c:v>
                </c:pt>
                <c:pt idx="1676">
                  <c:v>41657.392962962964</c:v>
                </c:pt>
                <c:pt idx="1677">
                  <c:v>41657.39298611111</c:v>
                </c:pt>
                <c:pt idx="1678">
                  <c:v>41657.393009259264</c:v>
                </c:pt>
                <c:pt idx="1679">
                  <c:v>41657.39303240741</c:v>
                </c:pt>
                <c:pt idx="1680">
                  <c:v>41657.393055555556</c:v>
                </c:pt>
                <c:pt idx="1681">
                  <c:v>41657.393078703702</c:v>
                </c:pt>
                <c:pt idx="1682">
                  <c:v>41657.393101851849</c:v>
                </c:pt>
                <c:pt idx="1683">
                  <c:v>41657.393125000002</c:v>
                </c:pt>
                <c:pt idx="1684">
                  <c:v>41657.393148148149</c:v>
                </c:pt>
                <c:pt idx="1685">
                  <c:v>41657.393171296295</c:v>
                </c:pt>
                <c:pt idx="1686">
                  <c:v>41657.393194444448</c:v>
                </c:pt>
                <c:pt idx="1687">
                  <c:v>41657.393217592595</c:v>
                </c:pt>
                <c:pt idx="1688">
                  <c:v>41657.393240740741</c:v>
                </c:pt>
                <c:pt idx="1689">
                  <c:v>41657.393263888887</c:v>
                </c:pt>
                <c:pt idx="1690">
                  <c:v>41657.393287037034</c:v>
                </c:pt>
                <c:pt idx="1691">
                  <c:v>41657.393310185187</c:v>
                </c:pt>
                <c:pt idx="1692">
                  <c:v>41657.393333333333</c:v>
                </c:pt>
                <c:pt idx="1693">
                  <c:v>41657.39335648148</c:v>
                </c:pt>
                <c:pt idx="1694">
                  <c:v>41657.393379629633</c:v>
                </c:pt>
                <c:pt idx="1695">
                  <c:v>41657.39340277778</c:v>
                </c:pt>
                <c:pt idx="1696">
                  <c:v>41657.393425925926</c:v>
                </c:pt>
                <c:pt idx="1697">
                  <c:v>41657.393449074072</c:v>
                </c:pt>
                <c:pt idx="1698">
                  <c:v>41657.393472222218</c:v>
                </c:pt>
                <c:pt idx="1699">
                  <c:v>41657.393495370372</c:v>
                </c:pt>
                <c:pt idx="1700">
                  <c:v>41657.393518518518</c:v>
                </c:pt>
                <c:pt idx="1701">
                  <c:v>41657.393541666665</c:v>
                </c:pt>
                <c:pt idx="1702">
                  <c:v>41657.393564814818</c:v>
                </c:pt>
                <c:pt idx="1703">
                  <c:v>41657.393587962964</c:v>
                </c:pt>
                <c:pt idx="1704">
                  <c:v>41657.393611111111</c:v>
                </c:pt>
                <c:pt idx="1705">
                  <c:v>41657.393634259257</c:v>
                </c:pt>
                <c:pt idx="1706">
                  <c:v>41657.393657407403</c:v>
                </c:pt>
                <c:pt idx="1707">
                  <c:v>41657.393680555557</c:v>
                </c:pt>
                <c:pt idx="1708">
                  <c:v>41657.393703703703</c:v>
                </c:pt>
                <c:pt idx="1709">
                  <c:v>41657.393726851849</c:v>
                </c:pt>
                <c:pt idx="1710">
                  <c:v>41657.393750000003</c:v>
                </c:pt>
                <c:pt idx="1711">
                  <c:v>41657.393773148149</c:v>
                </c:pt>
                <c:pt idx="1712">
                  <c:v>41657.393796296295</c:v>
                </c:pt>
                <c:pt idx="1713">
                  <c:v>41657.393819444442</c:v>
                </c:pt>
                <c:pt idx="1714">
                  <c:v>41657.393842592595</c:v>
                </c:pt>
                <c:pt idx="1715">
                  <c:v>41657.393865740742</c:v>
                </c:pt>
                <c:pt idx="1716">
                  <c:v>41657.393888888888</c:v>
                </c:pt>
                <c:pt idx="1717">
                  <c:v>41657.393912037034</c:v>
                </c:pt>
                <c:pt idx="1718">
                  <c:v>41657.393935185188</c:v>
                </c:pt>
                <c:pt idx="1719">
                  <c:v>41657.393958333334</c:v>
                </c:pt>
                <c:pt idx="1720">
                  <c:v>41657.39398148148</c:v>
                </c:pt>
                <c:pt idx="1721">
                  <c:v>41657.394004629634</c:v>
                </c:pt>
                <c:pt idx="1722">
                  <c:v>41657.39402777778</c:v>
                </c:pt>
                <c:pt idx="1723">
                  <c:v>41657.394050925926</c:v>
                </c:pt>
                <c:pt idx="1724">
                  <c:v>41657.394074074073</c:v>
                </c:pt>
                <c:pt idx="1725">
                  <c:v>41657.394097222219</c:v>
                </c:pt>
                <c:pt idx="1726">
                  <c:v>41657.394120370373</c:v>
                </c:pt>
                <c:pt idx="1727">
                  <c:v>41657.394143518519</c:v>
                </c:pt>
                <c:pt idx="1728">
                  <c:v>41657.394166666665</c:v>
                </c:pt>
                <c:pt idx="1729">
                  <c:v>41657.394189814819</c:v>
                </c:pt>
                <c:pt idx="1730">
                  <c:v>41657.394212962965</c:v>
                </c:pt>
                <c:pt idx="1731">
                  <c:v>41657.394236111111</c:v>
                </c:pt>
                <c:pt idx="1732">
                  <c:v>41657.394259259258</c:v>
                </c:pt>
                <c:pt idx="1733">
                  <c:v>41657.394282407404</c:v>
                </c:pt>
                <c:pt idx="1734">
                  <c:v>41657.394305555557</c:v>
                </c:pt>
                <c:pt idx="1735">
                  <c:v>41657.394328703704</c:v>
                </c:pt>
                <c:pt idx="1736">
                  <c:v>41657.39435185185</c:v>
                </c:pt>
                <c:pt idx="1737">
                  <c:v>41657.394375000003</c:v>
                </c:pt>
                <c:pt idx="1738">
                  <c:v>41657.39439814815</c:v>
                </c:pt>
                <c:pt idx="1739">
                  <c:v>41657.394421296296</c:v>
                </c:pt>
                <c:pt idx="1740">
                  <c:v>41657.394444444442</c:v>
                </c:pt>
                <c:pt idx="1741">
                  <c:v>41657.394467592589</c:v>
                </c:pt>
                <c:pt idx="1742">
                  <c:v>41657.394490740742</c:v>
                </c:pt>
                <c:pt idx="1743">
                  <c:v>41657.394513888888</c:v>
                </c:pt>
                <c:pt idx="1744">
                  <c:v>41657.394537037035</c:v>
                </c:pt>
                <c:pt idx="1745">
                  <c:v>41657.394560185188</c:v>
                </c:pt>
                <c:pt idx="1746">
                  <c:v>41657.394583333335</c:v>
                </c:pt>
                <c:pt idx="1747">
                  <c:v>41657.394606481481</c:v>
                </c:pt>
                <c:pt idx="1748">
                  <c:v>41657.394629629627</c:v>
                </c:pt>
                <c:pt idx="1749">
                  <c:v>41657.394652777773</c:v>
                </c:pt>
                <c:pt idx="1750">
                  <c:v>41657.394675925927</c:v>
                </c:pt>
                <c:pt idx="1751">
                  <c:v>41657.394699074073</c:v>
                </c:pt>
                <c:pt idx="1752">
                  <c:v>41657.39472222222</c:v>
                </c:pt>
                <c:pt idx="1753">
                  <c:v>41657.394745370373</c:v>
                </c:pt>
                <c:pt idx="1754">
                  <c:v>41657.394768518519</c:v>
                </c:pt>
                <c:pt idx="1755">
                  <c:v>41657.394791666666</c:v>
                </c:pt>
                <c:pt idx="1756">
                  <c:v>41657.394814814819</c:v>
                </c:pt>
                <c:pt idx="1757">
                  <c:v>41657.394837962966</c:v>
                </c:pt>
                <c:pt idx="1758">
                  <c:v>41657.394861111112</c:v>
                </c:pt>
                <c:pt idx="1759">
                  <c:v>41657.394884259258</c:v>
                </c:pt>
                <c:pt idx="1760">
                  <c:v>41657.394907407404</c:v>
                </c:pt>
                <c:pt idx="1761">
                  <c:v>41657.394930555558</c:v>
                </c:pt>
                <c:pt idx="1762">
                  <c:v>41657.394953703704</c:v>
                </c:pt>
                <c:pt idx="1763">
                  <c:v>41657.394976851851</c:v>
                </c:pt>
                <c:pt idx="1764">
                  <c:v>41657.395000000004</c:v>
                </c:pt>
                <c:pt idx="1765">
                  <c:v>41657.39502314815</c:v>
                </c:pt>
                <c:pt idx="1766">
                  <c:v>41657.395046296297</c:v>
                </c:pt>
                <c:pt idx="1767">
                  <c:v>41657.395069444443</c:v>
                </c:pt>
                <c:pt idx="1768">
                  <c:v>41657.395092592589</c:v>
                </c:pt>
                <c:pt idx="1769">
                  <c:v>41657.395115740743</c:v>
                </c:pt>
                <c:pt idx="1770">
                  <c:v>41657.395138888889</c:v>
                </c:pt>
                <c:pt idx="1771">
                  <c:v>41657.395162037035</c:v>
                </c:pt>
                <c:pt idx="1772">
                  <c:v>41657.395185185189</c:v>
                </c:pt>
                <c:pt idx="1773">
                  <c:v>41657.395208333335</c:v>
                </c:pt>
                <c:pt idx="1774">
                  <c:v>41657.395231481481</c:v>
                </c:pt>
                <c:pt idx="1775">
                  <c:v>41657.395254629628</c:v>
                </c:pt>
                <c:pt idx="1776">
                  <c:v>41657.395277777774</c:v>
                </c:pt>
                <c:pt idx="1777">
                  <c:v>41657.395300925928</c:v>
                </c:pt>
                <c:pt idx="1778">
                  <c:v>41657.395324074074</c:v>
                </c:pt>
                <c:pt idx="1779">
                  <c:v>41657.39534722222</c:v>
                </c:pt>
                <c:pt idx="1780">
                  <c:v>41657.395370370374</c:v>
                </c:pt>
                <c:pt idx="1781">
                  <c:v>41657.39539351852</c:v>
                </c:pt>
                <c:pt idx="1782">
                  <c:v>41657.395416666666</c:v>
                </c:pt>
                <c:pt idx="1783">
                  <c:v>41657.395439814813</c:v>
                </c:pt>
                <c:pt idx="1784">
                  <c:v>41657.395462962959</c:v>
                </c:pt>
                <c:pt idx="1785">
                  <c:v>41657.395486111112</c:v>
                </c:pt>
                <c:pt idx="1786">
                  <c:v>41657.395509259259</c:v>
                </c:pt>
                <c:pt idx="1787">
                  <c:v>41657.395532407405</c:v>
                </c:pt>
                <c:pt idx="1788">
                  <c:v>41657.395555555559</c:v>
                </c:pt>
                <c:pt idx="1789">
                  <c:v>41657.395578703705</c:v>
                </c:pt>
                <c:pt idx="1790">
                  <c:v>41657.395601851851</c:v>
                </c:pt>
                <c:pt idx="1791">
                  <c:v>41657.395624999997</c:v>
                </c:pt>
                <c:pt idx="1792">
                  <c:v>41657.395648148144</c:v>
                </c:pt>
                <c:pt idx="1793">
                  <c:v>41657.395671296297</c:v>
                </c:pt>
                <c:pt idx="1794">
                  <c:v>41657.395694444444</c:v>
                </c:pt>
                <c:pt idx="1795">
                  <c:v>41657.39571759259</c:v>
                </c:pt>
                <c:pt idx="1796">
                  <c:v>41657.395740740743</c:v>
                </c:pt>
                <c:pt idx="1797">
                  <c:v>41657.39576388889</c:v>
                </c:pt>
                <c:pt idx="1798">
                  <c:v>41657.395787037036</c:v>
                </c:pt>
                <c:pt idx="1799">
                  <c:v>41657.395810185189</c:v>
                </c:pt>
                <c:pt idx="1800">
                  <c:v>41657.395833333336</c:v>
                </c:pt>
                <c:pt idx="1801">
                  <c:v>41657.395856481482</c:v>
                </c:pt>
                <c:pt idx="1802">
                  <c:v>41657.395879629628</c:v>
                </c:pt>
                <c:pt idx="1803">
                  <c:v>41657.395902777775</c:v>
                </c:pt>
                <c:pt idx="1804">
                  <c:v>41657.395925925928</c:v>
                </c:pt>
                <c:pt idx="1805">
                  <c:v>41657.395949074074</c:v>
                </c:pt>
                <c:pt idx="1806">
                  <c:v>41657.395972222221</c:v>
                </c:pt>
                <c:pt idx="1807">
                  <c:v>41657.395995370374</c:v>
                </c:pt>
                <c:pt idx="1808">
                  <c:v>41657.396018518521</c:v>
                </c:pt>
                <c:pt idx="1809">
                  <c:v>41657.396041666667</c:v>
                </c:pt>
                <c:pt idx="1810">
                  <c:v>41657.396064814813</c:v>
                </c:pt>
                <c:pt idx="1811">
                  <c:v>41657.396087962959</c:v>
                </c:pt>
                <c:pt idx="1812">
                  <c:v>41657.396111111113</c:v>
                </c:pt>
                <c:pt idx="1813">
                  <c:v>41657.396134259259</c:v>
                </c:pt>
                <c:pt idx="1814">
                  <c:v>41657.396157407406</c:v>
                </c:pt>
                <c:pt idx="1815">
                  <c:v>41657.396180555559</c:v>
                </c:pt>
                <c:pt idx="1816">
                  <c:v>41657.396203703705</c:v>
                </c:pt>
                <c:pt idx="1817">
                  <c:v>41657.396226851852</c:v>
                </c:pt>
                <c:pt idx="1818">
                  <c:v>41657.396249999998</c:v>
                </c:pt>
                <c:pt idx="1819">
                  <c:v>41657.396273148144</c:v>
                </c:pt>
                <c:pt idx="1820">
                  <c:v>41657.396296296298</c:v>
                </c:pt>
                <c:pt idx="1821">
                  <c:v>41657.396319444444</c:v>
                </c:pt>
                <c:pt idx="1822">
                  <c:v>41657.39634259259</c:v>
                </c:pt>
                <c:pt idx="1823">
                  <c:v>41657.396365740744</c:v>
                </c:pt>
                <c:pt idx="1824">
                  <c:v>41657.39638888889</c:v>
                </c:pt>
                <c:pt idx="1825">
                  <c:v>41657.396412037036</c:v>
                </c:pt>
                <c:pt idx="1826">
                  <c:v>41657.396435185183</c:v>
                </c:pt>
                <c:pt idx="1827">
                  <c:v>41657.396458333329</c:v>
                </c:pt>
                <c:pt idx="1828">
                  <c:v>41657.396481481483</c:v>
                </c:pt>
                <c:pt idx="1829">
                  <c:v>41657.396504629629</c:v>
                </c:pt>
                <c:pt idx="1830">
                  <c:v>41657.396527777775</c:v>
                </c:pt>
                <c:pt idx="1831">
                  <c:v>41657.396550925929</c:v>
                </c:pt>
                <c:pt idx="1832">
                  <c:v>41657.396574074075</c:v>
                </c:pt>
                <c:pt idx="1833">
                  <c:v>41657.396597222221</c:v>
                </c:pt>
                <c:pt idx="1834">
                  <c:v>41657.396620370375</c:v>
                </c:pt>
                <c:pt idx="1835">
                  <c:v>41657.396643518521</c:v>
                </c:pt>
                <c:pt idx="1836">
                  <c:v>41657.396666666667</c:v>
                </c:pt>
                <c:pt idx="1837">
                  <c:v>41657.396689814814</c:v>
                </c:pt>
                <c:pt idx="1838">
                  <c:v>41657.39671296296</c:v>
                </c:pt>
                <c:pt idx="1839">
                  <c:v>41657.396736111114</c:v>
                </c:pt>
                <c:pt idx="1840">
                  <c:v>41657.39675925926</c:v>
                </c:pt>
                <c:pt idx="1841">
                  <c:v>41657.396782407406</c:v>
                </c:pt>
                <c:pt idx="1842">
                  <c:v>41657.39680555556</c:v>
                </c:pt>
                <c:pt idx="1843">
                  <c:v>41657.396828703706</c:v>
                </c:pt>
                <c:pt idx="1844">
                  <c:v>41657.396851851852</c:v>
                </c:pt>
                <c:pt idx="1845">
                  <c:v>41657.396874999999</c:v>
                </c:pt>
                <c:pt idx="1846">
                  <c:v>41657.396898148145</c:v>
                </c:pt>
                <c:pt idx="1847">
                  <c:v>41657.396921296298</c:v>
                </c:pt>
                <c:pt idx="1848">
                  <c:v>41657.396944444445</c:v>
                </c:pt>
                <c:pt idx="1849">
                  <c:v>41657.396967592591</c:v>
                </c:pt>
                <c:pt idx="1850">
                  <c:v>41657.396990740745</c:v>
                </c:pt>
                <c:pt idx="1851">
                  <c:v>41657.397013888891</c:v>
                </c:pt>
                <c:pt idx="1852">
                  <c:v>41657.397037037037</c:v>
                </c:pt>
                <c:pt idx="1853">
                  <c:v>41657.397060185183</c:v>
                </c:pt>
                <c:pt idx="1854">
                  <c:v>41657.39708333333</c:v>
                </c:pt>
                <c:pt idx="1855">
                  <c:v>41657.397106481483</c:v>
                </c:pt>
                <c:pt idx="1856">
                  <c:v>41657.397129629629</c:v>
                </c:pt>
                <c:pt idx="1857">
                  <c:v>41657.397152777776</c:v>
                </c:pt>
                <c:pt idx="1858">
                  <c:v>41657.397175925929</c:v>
                </c:pt>
                <c:pt idx="1859">
                  <c:v>41657.397199074076</c:v>
                </c:pt>
                <c:pt idx="1860">
                  <c:v>41657.397222222222</c:v>
                </c:pt>
                <c:pt idx="1861">
                  <c:v>41657.397245370368</c:v>
                </c:pt>
                <c:pt idx="1862">
                  <c:v>41657.397268518514</c:v>
                </c:pt>
                <c:pt idx="1863">
                  <c:v>41657.397291666668</c:v>
                </c:pt>
                <c:pt idx="1864">
                  <c:v>41657.397314814814</c:v>
                </c:pt>
                <c:pt idx="1865">
                  <c:v>41657.397337962961</c:v>
                </c:pt>
                <c:pt idx="1866">
                  <c:v>41657.397361111114</c:v>
                </c:pt>
                <c:pt idx="1867">
                  <c:v>41657.39738425926</c:v>
                </c:pt>
                <c:pt idx="1868">
                  <c:v>41657.397407407407</c:v>
                </c:pt>
                <c:pt idx="1869">
                  <c:v>41657.397430555553</c:v>
                </c:pt>
                <c:pt idx="1870">
                  <c:v>41657.397453703699</c:v>
                </c:pt>
                <c:pt idx="1871">
                  <c:v>41657.397476851853</c:v>
                </c:pt>
                <c:pt idx="1872">
                  <c:v>41657.397499999999</c:v>
                </c:pt>
                <c:pt idx="1873">
                  <c:v>41657.397523148145</c:v>
                </c:pt>
                <c:pt idx="1874">
                  <c:v>41657.397546296299</c:v>
                </c:pt>
                <c:pt idx="1875">
                  <c:v>41657.397569444445</c:v>
                </c:pt>
                <c:pt idx="1876">
                  <c:v>41657.397592592592</c:v>
                </c:pt>
                <c:pt idx="1877">
                  <c:v>41657.397615740745</c:v>
                </c:pt>
                <c:pt idx="1878">
                  <c:v>41657.397638888891</c:v>
                </c:pt>
                <c:pt idx="1879">
                  <c:v>41657.397662037038</c:v>
                </c:pt>
                <c:pt idx="1880">
                  <c:v>41657.397685185184</c:v>
                </c:pt>
                <c:pt idx="1881">
                  <c:v>41657.39770833333</c:v>
                </c:pt>
                <c:pt idx="1882">
                  <c:v>41657.397731481484</c:v>
                </c:pt>
                <c:pt idx="1883">
                  <c:v>41657.39775462963</c:v>
                </c:pt>
                <c:pt idx="1884">
                  <c:v>41657.397777777776</c:v>
                </c:pt>
                <c:pt idx="1885">
                  <c:v>41657.39780092593</c:v>
                </c:pt>
                <c:pt idx="1886">
                  <c:v>41657.397824074076</c:v>
                </c:pt>
                <c:pt idx="1887">
                  <c:v>41657.397847222222</c:v>
                </c:pt>
                <c:pt idx="1888">
                  <c:v>41657.397870370369</c:v>
                </c:pt>
                <c:pt idx="1889">
                  <c:v>41657.397893518515</c:v>
                </c:pt>
                <c:pt idx="1890">
                  <c:v>41657.397916666669</c:v>
                </c:pt>
                <c:pt idx="1891">
                  <c:v>41657.397939814815</c:v>
                </c:pt>
                <c:pt idx="1892">
                  <c:v>41657.397962962961</c:v>
                </c:pt>
                <c:pt idx="1893">
                  <c:v>41657.397986111115</c:v>
                </c:pt>
                <c:pt idx="1894">
                  <c:v>41657.398009259261</c:v>
                </c:pt>
                <c:pt idx="1895">
                  <c:v>41657.398032407407</c:v>
                </c:pt>
                <c:pt idx="1896">
                  <c:v>41657.398055555554</c:v>
                </c:pt>
                <c:pt idx="1897">
                  <c:v>41657.3980787037</c:v>
                </c:pt>
                <c:pt idx="1898">
                  <c:v>41657.398101851853</c:v>
                </c:pt>
                <c:pt idx="1899">
                  <c:v>41657.398125</c:v>
                </c:pt>
                <c:pt idx="1900">
                  <c:v>41657.398148148146</c:v>
                </c:pt>
                <c:pt idx="1901">
                  <c:v>41657.3981712963</c:v>
                </c:pt>
                <c:pt idx="1902">
                  <c:v>41657.398194444446</c:v>
                </c:pt>
                <c:pt idx="1903">
                  <c:v>41657.398217592592</c:v>
                </c:pt>
                <c:pt idx="1904">
                  <c:v>41657.398240740738</c:v>
                </c:pt>
                <c:pt idx="1905">
                  <c:v>41657.398263888885</c:v>
                </c:pt>
                <c:pt idx="1906">
                  <c:v>41657.398287037038</c:v>
                </c:pt>
                <c:pt idx="1907">
                  <c:v>41657.398310185185</c:v>
                </c:pt>
                <c:pt idx="1908">
                  <c:v>41657.398333333331</c:v>
                </c:pt>
                <c:pt idx="1909">
                  <c:v>41657.398356481484</c:v>
                </c:pt>
                <c:pt idx="1910">
                  <c:v>41657.398379629631</c:v>
                </c:pt>
                <c:pt idx="1911">
                  <c:v>41657.398402777777</c:v>
                </c:pt>
                <c:pt idx="1912">
                  <c:v>41657.398425925923</c:v>
                </c:pt>
                <c:pt idx="1913">
                  <c:v>41657.398449074077</c:v>
                </c:pt>
                <c:pt idx="1914">
                  <c:v>41657.398472222223</c:v>
                </c:pt>
                <c:pt idx="1915">
                  <c:v>41657.398495370369</c:v>
                </c:pt>
                <c:pt idx="1916">
                  <c:v>41657.398518518516</c:v>
                </c:pt>
                <c:pt idx="1917">
                  <c:v>41657.398541666669</c:v>
                </c:pt>
                <c:pt idx="1918">
                  <c:v>41657.398564814815</c:v>
                </c:pt>
                <c:pt idx="1919">
                  <c:v>41657.398587962962</c:v>
                </c:pt>
                <c:pt idx="1920">
                  <c:v>41657.398611111115</c:v>
                </c:pt>
                <c:pt idx="1921">
                  <c:v>41657.398634259262</c:v>
                </c:pt>
                <c:pt idx="1922">
                  <c:v>41657.398657407408</c:v>
                </c:pt>
                <c:pt idx="1923">
                  <c:v>41657.398680555554</c:v>
                </c:pt>
                <c:pt idx="1924">
                  <c:v>41657.3987037037</c:v>
                </c:pt>
                <c:pt idx="1925">
                  <c:v>41657.398726851854</c:v>
                </c:pt>
                <c:pt idx="1926">
                  <c:v>41657.39875</c:v>
                </c:pt>
                <c:pt idx="1927">
                  <c:v>41657.398773148147</c:v>
                </c:pt>
                <c:pt idx="1928">
                  <c:v>41657.3987962963</c:v>
                </c:pt>
                <c:pt idx="1929">
                  <c:v>41657.398819444446</c:v>
                </c:pt>
                <c:pt idx="1930">
                  <c:v>41657.398842592593</c:v>
                </c:pt>
                <c:pt idx="1931">
                  <c:v>41657.398865740739</c:v>
                </c:pt>
                <c:pt idx="1932">
                  <c:v>41657.398888888885</c:v>
                </c:pt>
                <c:pt idx="1933">
                  <c:v>41657.398912037039</c:v>
                </c:pt>
                <c:pt idx="1934">
                  <c:v>41657.398935185185</c:v>
                </c:pt>
                <c:pt idx="1935">
                  <c:v>41657.398958333331</c:v>
                </c:pt>
                <c:pt idx="1936">
                  <c:v>41657.398981481485</c:v>
                </c:pt>
                <c:pt idx="1937">
                  <c:v>41657.399004629631</c:v>
                </c:pt>
                <c:pt idx="1938">
                  <c:v>41657.399027777778</c:v>
                </c:pt>
                <c:pt idx="1939">
                  <c:v>41657.399050925924</c:v>
                </c:pt>
                <c:pt idx="1940">
                  <c:v>41657.39907407407</c:v>
                </c:pt>
                <c:pt idx="1941">
                  <c:v>41657.399097222224</c:v>
                </c:pt>
                <c:pt idx="1942">
                  <c:v>41657.39912037037</c:v>
                </c:pt>
                <c:pt idx="1943">
                  <c:v>41657.399143518516</c:v>
                </c:pt>
                <c:pt idx="1944">
                  <c:v>41657.39916666667</c:v>
                </c:pt>
                <c:pt idx="1945">
                  <c:v>41657.399189814816</c:v>
                </c:pt>
                <c:pt idx="1946">
                  <c:v>41657.399212962962</c:v>
                </c:pt>
                <c:pt idx="1947">
                  <c:v>41657.399236111109</c:v>
                </c:pt>
                <c:pt idx="1948">
                  <c:v>41657.399259259255</c:v>
                </c:pt>
                <c:pt idx="1949">
                  <c:v>41657.399282407408</c:v>
                </c:pt>
                <c:pt idx="1950">
                  <c:v>41657.399305555555</c:v>
                </c:pt>
                <c:pt idx="1951">
                  <c:v>41657.399328703701</c:v>
                </c:pt>
                <c:pt idx="1952">
                  <c:v>41657.399351851855</c:v>
                </c:pt>
                <c:pt idx="1953">
                  <c:v>41657.399375000001</c:v>
                </c:pt>
                <c:pt idx="1954">
                  <c:v>41657.399398148147</c:v>
                </c:pt>
                <c:pt idx="1955">
                  <c:v>41657.399421296301</c:v>
                </c:pt>
                <c:pt idx="1956">
                  <c:v>41657.399444444447</c:v>
                </c:pt>
                <c:pt idx="1957">
                  <c:v>41657.399467592593</c:v>
                </c:pt>
                <c:pt idx="1958">
                  <c:v>41657.39949074074</c:v>
                </c:pt>
                <c:pt idx="1959">
                  <c:v>41657.399513888886</c:v>
                </c:pt>
                <c:pt idx="1960">
                  <c:v>41657.399537037039</c:v>
                </c:pt>
                <c:pt idx="1961">
                  <c:v>41657.399560185186</c:v>
                </c:pt>
                <c:pt idx="1962">
                  <c:v>41657.399583333332</c:v>
                </c:pt>
                <c:pt idx="1963">
                  <c:v>41657.399606481486</c:v>
                </c:pt>
                <c:pt idx="1964">
                  <c:v>41657.399629629632</c:v>
                </c:pt>
                <c:pt idx="1965">
                  <c:v>41657.399652777778</c:v>
                </c:pt>
                <c:pt idx="1966">
                  <c:v>41657.399675925924</c:v>
                </c:pt>
                <c:pt idx="1967">
                  <c:v>41657.399699074071</c:v>
                </c:pt>
                <c:pt idx="1968">
                  <c:v>41657.399722222224</c:v>
                </c:pt>
                <c:pt idx="1969">
                  <c:v>41657.399745370371</c:v>
                </c:pt>
                <c:pt idx="1970">
                  <c:v>41657.399768518517</c:v>
                </c:pt>
                <c:pt idx="1971">
                  <c:v>41657.39979166667</c:v>
                </c:pt>
                <c:pt idx="1972">
                  <c:v>41657.399814814817</c:v>
                </c:pt>
                <c:pt idx="1973">
                  <c:v>41657.399837962963</c:v>
                </c:pt>
                <c:pt idx="1974">
                  <c:v>41657.399861111109</c:v>
                </c:pt>
                <c:pt idx="1975">
                  <c:v>41657.399884259255</c:v>
                </c:pt>
                <c:pt idx="1976">
                  <c:v>41657.399907407409</c:v>
                </c:pt>
                <c:pt idx="1977">
                  <c:v>41657.399930555555</c:v>
                </c:pt>
                <c:pt idx="1978">
                  <c:v>41657.399953703702</c:v>
                </c:pt>
                <c:pt idx="1979">
                  <c:v>41657.399976851855</c:v>
                </c:pt>
                <c:pt idx="1980">
                  <c:v>41657.4</c:v>
                </c:pt>
                <c:pt idx="1981">
                  <c:v>41657.400023148148</c:v>
                </c:pt>
                <c:pt idx="1982">
                  <c:v>41657.400046296294</c:v>
                </c:pt>
                <c:pt idx="1983">
                  <c:v>41657.40006944444</c:v>
                </c:pt>
                <c:pt idx="1984">
                  <c:v>41657.400092592594</c:v>
                </c:pt>
                <c:pt idx="1985">
                  <c:v>41657.40011574074</c:v>
                </c:pt>
                <c:pt idx="1986">
                  <c:v>41657.400138888886</c:v>
                </c:pt>
                <c:pt idx="1987">
                  <c:v>41657.40016203704</c:v>
                </c:pt>
                <c:pt idx="1988">
                  <c:v>41657.400185185186</c:v>
                </c:pt>
                <c:pt idx="1989">
                  <c:v>41657.400208333333</c:v>
                </c:pt>
                <c:pt idx="1990">
                  <c:v>41657.400231481479</c:v>
                </c:pt>
                <c:pt idx="1991">
                  <c:v>41657.400254629625</c:v>
                </c:pt>
                <c:pt idx="1992">
                  <c:v>41657.400277777779</c:v>
                </c:pt>
                <c:pt idx="1993">
                  <c:v>41657.400300925925</c:v>
                </c:pt>
                <c:pt idx="1994">
                  <c:v>41657.400324074071</c:v>
                </c:pt>
                <c:pt idx="1995">
                  <c:v>41657.400347222225</c:v>
                </c:pt>
                <c:pt idx="1996">
                  <c:v>41657.400370370371</c:v>
                </c:pt>
                <c:pt idx="1997">
                  <c:v>41657.400393518517</c:v>
                </c:pt>
                <c:pt idx="1998">
                  <c:v>41657.400416666671</c:v>
                </c:pt>
                <c:pt idx="1999">
                  <c:v>41657.400439814817</c:v>
                </c:pt>
                <c:pt idx="2000">
                  <c:v>41657.400462962964</c:v>
                </c:pt>
                <c:pt idx="2001">
                  <c:v>41657.40048611111</c:v>
                </c:pt>
                <c:pt idx="2002">
                  <c:v>41657.400509259256</c:v>
                </c:pt>
                <c:pt idx="2003">
                  <c:v>41657.40053240741</c:v>
                </c:pt>
                <c:pt idx="2004">
                  <c:v>41657.400555555556</c:v>
                </c:pt>
                <c:pt idx="2005">
                  <c:v>41657.400578703702</c:v>
                </c:pt>
                <c:pt idx="2006">
                  <c:v>41657.400601851856</c:v>
                </c:pt>
                <c:pt idx="2007">
                  <c:v>41657.400625000002</c:v>
                </c:pt>
                <c:pt idx="2008">
                  <c:v>41657.400648148148</c:v>
                </c:pt>
                <c:pt idx="2009">
                  <c:v>41657.400671296295</c:v>
                </c:pt>
                <c:pt idx="2010">
                  <c:v>41657.400694444441</c:v>
                </c:pt>
                <c:pt idx="2011">
                  <c:v>41657.400717592594</c:v>
                </c:pt>
                <c:pt idx="2012">
                  <c:v>41657.400740740741</c:v>
                </c:pt>
                <c:pt idx="2013">
                  <c:v>41657.400763888887</c:v>
                </c:pt>
                <c:pt idx="2014">
                  <c:v>41657.400787037041</c:v>
                </c:pt>
                <c:pt idx="2015">
                  <c:v>41657.400810185187</c:v>
                </c:pt>
                <c:pt idx="2016">
                  <c:v>41657.400833333333</c:v>
                </c:pt>
                <c:pt idx="2017">
                  <c:v>41657.400856481479</c:v>
                </c:pt>
                <c:pt idx="2018">
                  <c:v>41657.400879629626</c:v>
                </c:pt>
                <c:pt idx="2019">
                  <c:v>41657.400902777779</c:v>
                </c:pt>
                <c:pt idx="2020">
                  <c:v>41657.400925925926</c:v>
                </c:pt>
                <c:pt idx="2021">
                  <c:v>41657.400949074072</c:v>
                </c:pt>
                <c:pt idx="2022">
                  <c:v>41657.400972222225</c:v>
                </c:pt>
                <c:pt idx="2023">
                  <c:v>41657.400995370372</c:v>
                </c:pt>
                <c:pt idx="2024">
                  <c:v>41657.401018518518</c:v>
                </c:pt>
                <c:pt idx="2025">
                  <c:v>41657.401041666664</c:v>
                </c:pt>
                <c:pt idx="2026">
                  <c:v>41657.401064814811</c:v>
                </c:pt>
                <c:pt idx="2027">
                  <c:v>41657.401087962964</c:v>
                </c:pt>
                <c:pt idx="2028">
                  <c:v>41657.40111111111</c:v>
                </c:pt>
                <c:pt idx="2029">
                  <c:v>41657.401134259257</c:v>
                </c:pt>
                <c:pt idx="2030">
                  <c:v>41657.40115740741</c:v>
                </c:pt>
                <c:pt idx="2031">
                  <c:v>41657.401180555556</c:v>
                </c:pt>
                <c:pt idx="2032">
                  <c:v>41657.401203703703</c:v>
                </c:pt>
                <c:pt idx="2033">
                  <c:v>41657.401226851856</c:v>
                </c:pt>
                <c:pt idx="2034">
                  <c:v>41657.401250000003</c:v>
                </c:pt>
                <c:pt idx="2035">
                  <c:v>41657.401273148149</c:v>
                </c:pt>
                <c:pt idx="2036">
                  <c:v>41657.401296296295</c:v>
                </c:pt>
                <c:pt idx="2037">
                  <c:v>41657.401319444441</c:v>
                </c:pt>
                <c:pt idx="2038">
                  <c:v>41657.401342592595</c:v>
                </c:pt>
                <c:pt idx="2039">
                  <c:v>41657.401365740741</c:v>
                </c:pt>
                <c:pt idx="2040">
                  <c:v>41657.401388888888</c:v>
                </c:pt>
                <c:pt idx="2041">
                  <c:v>41657.401412037041</c:v>
                </c:pt>
                <c:pt idx="2042">
                  <c:v>41657.401435185187</c:v>
                </c:pt>
                <c:pt idx="2043">
                  <c:v>41657.401458333334</c:v>
                </c:pt>
                <c:pt idx="2044">
                  <c:v>41657.40148148148</c:v>
                </c:pt>
                <c:pt idx="2045">
                  <c:v>41657.401504629626</c:v>
                </c:pt>
                <c:pt idx="2046">
                  <c:v>41657.40152777778</c:v>
                </c:pt>
                <c:pt idx="2047">
                  <c:v>41657.401550925926</c:v>
                </c:pt>
                <c:pt idx="2048">
                  <c:v>41657.401574074072</c:v>
                </c:pt>
                <c:pt idx="2049">
                  <c:v>41657.401597222226</c:v>
                </c:pt>
                <c:pt idx="2050">
                  <c:v>41657.401620370372</c:v>
                </c:pt>
                <c:pt idx="2051">
                  <c:v>41657.401643518519</c:v>
                </c:pt>
                <c:pt idx="2052">
                  <c:v>41657.401666666665</c:v>
                </c:pt>
                <c:pt idx="2053">
                  <c:v>41657.401689814811</c:v>
                </c:pt>
                <c:pt idx="2054">
                  <c:v>41657.401712962965</c:v>
                </c:pt>
                <c:pt idx="2055">
                  <c:v>41657.401736111111</c:v>
                </c:pt>
                <c:pt idx="2056">
                  <c:v>41657.401759259257</c:v>
                </c:pt>
                <c:pt idx="2057">
                  <c:v>41657.401782407411</c:v>
                </c:pt>
                <c:pt idx="2058">
                  <c:v>41657.401805555557</c:v>
                </c:pt>
                <c:pt idx="2059">
                  <c:v>41657.401828703703</c:v>
                </c:pt>
                <c:pt idx="2060">
                  <c:v>41657.40185185185</c:v>
                </c:pt>
                <c:pt idx="2061">
                  <c:v>41657.401874999996</c:v>
                </c:pt>
                <c:pt idx="2062">
                  <c:v>41657.401898148149</c:v>
                </c:pt>
                <c:pt idx="2063">
                  <c:v>41657.401921296296</c:v>
                </c:pt>
                <c:pt idx="2064">
                  <c:v>41657.401944444442</c:v>
                </c:pt>
                <c:pt idx="2065">
                  <c:v>41657.401967592596</c:v>
                </c:pt>
                <c:pt idx="2066">
                  <c:v>41657.401990740742</c:v>
                </c:pt>
                <c:pt idx="2067">
                  <c:v>41657.402013888888</c:v>
                </c:pt>
                <c:pt idx="2068">
                  <c:v>41657.402037037034</c:v>
                </c:pt>
                <c:pt idx="2069">
                  <c:v>41657.402060185181</c:v>
                </c:pt>
                <c:pt idx="2070">
                  <c:v>41657.402083333334</c:v>
                </c:pt>
                <c:pt idx="2071">
                  <c:v>41657.402106481481</c:v>
                </c:pt>
                <c:pt idx="2072">
                  <c:v>41657.402129629627</c:v>
                </c:pt>
                <c:pt idx="2073">
                  <c:v>41657.40215277778</c:v>
                </c:pt>
                <c:pt idx="2074">
                  <c:v>41657.402175925927</c:v>
                </c:pt>
                <c:pt idx="2075">
                  <c:v>41657.402199074073</c:v>
                </c:pt>
                <c:pt idx="2076">
                  <c:v>41657.402222222227</c:v>
                </c:pt>
                <c:pt idx="2077">
                  <c:v>41657.402245370373</c:v>
                </c:pt>
                <c:pt idx="2078">
                  <c:v>41657.402268518519</c:v>
                </c:pt>
                <c:pt idx="2079">
                  <c:v>41657.402291666665</c:v>
                </c:pt>
                <c:pt idx="2080">
                  <c:v>41657.402314814812</c:v>
                </c:pt>
                <c:pt idx="2081">
                  <c:v>41657.402337962965</c:v>
                </c:pt>
                <c:pt idx="2082">
                  <c:v>41657.402361111112</c:v>
                </c:pt>
                <c:pt idx="2083">
                  <c:v>41657.402384259258</c:v>
                </c:pt>
                <c:pt idx="2084">
                  <c:v>41657.402407407411</c:v>
                </c:pt>
                <c:pt idx="2085">
                  <c:v>41657.402430555558</c:v>
                </c:pt>
                <c:pt idx="2086">
                  <c:v>41657.402453703704</c:v>
                </c:pt>
                <c:pt idx="2087">
                  <c:v>41657.40247685185</c:v>
                </c:pt>
                <c:pt idx="2088">
                  <c:v>41657.402499999997</c:v>
                </c:pt>
                <c:pt idx="2089">
                  <c:v>41657.40252314815</c:v>
                </c:pt>
                <c:pt idx="2090">
                  <c:v>41657.402546296296</c:v>
                </c:pt>
                <c:pt idx="2091">
                  <c:v>41657.402569444443</c:v>
                </c:pt>
                <c:pt idx="2092">
                  <c:v>41657.402592592596</c:v>
                </c:pt>
                <c:pt idx="2093">
                  <c:v>41657.402615740742</c:v>
                </c:pt>
                <c:pt idx="2094">
                  <c:v>41657.402638888889</c:v>
                </c:pt>
                <c:pt idx="2095">
                  <c:v>41657.402662037035</c:v>
                </c:pt>
                <c:pt idx="2096">
                  <c:v>41657.402685185181</c:v>
                </c:pt>
                <c:pt idx="2097">
                  <c:v>41657.402708333335</c:v>
                </c:pt>
                <c:pt idx="2098">
                  <c:v>41657.402731481481</c:v>
                </c:pt>
                <c:pt idx="2099">
                  <c:v>41657.402754629627</c:v>
                </c:pt>
                <c:pt idx="2100">
                  <c:v>41657.402777777781</c:v>
                </c:pt>
                <c:pt idx="2101">
                  <c:v>41657.402800925927</c:v>
                </c:pt>
                <c:pt idx="2102">
                  <c:v>41657.402824074074</c:v>
                </c:pt>
                <c:pt idx="2103">
                  <c:v>41657.40284722222</c:v>
                </c:pt>
                <c:pt idx="2104">
                  <c:v>41657.402870370366</c:v>
                </c:pt>
                <c:pt idx="2105">
                  <c:v>41657.40289351852</c:v>
                </c:pt>
                <c:pt idx="2106">
                  <c:v>41657.402916666666</c:v>
                </c:pt>
                <c:pt idx="2107">
                  <c:v>41657.402939814812</c:v>
                </c:pt>
                <c:pt idx="2108">
                  <c:v>41657.402962962966</c:v>
                </c:pt>
                <c:pt idx="2109">
                  <c:v>41657.402986111112</c:v>
                </c:pt>
                <c:pt idx="2110">
                  <c:v>41657.403009259258</c:v>
                </c:pt>
                <c:pt idx="2111">
                  <c:v>41657.403032407405</c:v>
                </c:pt>
                <c:pt idx="2112">
                  <c:v>41657.403055555558</c:v>
                </c:pt>
                <c:pt idx="2113">
                  <c:v>41657.403078703705</c:v>
                </c:pt>
                <c:pt idx="2114">
                  <c:v>41657.403101851851</c:v>
                </c:pt>
                <c:pt idx="2115">
                  <c:v>41657.403124999997</c:v>
                </c:pt>
                <c:pt idx="2116">
                  <c:v>41657.403148148151</c:v>
                </c:pt>
                <c:pt idx="2117">
                  <c:v>41657.403171296297</c:v>
                </c:pt>
                <c:pt idx="2118">
                  <c:v>41657.403194444443</c:v>
                </c:pt>
                <c:pt idx="2119">
                  <c:v>41657.403217592597</c:v>
                </c:pt>
                <c:pt idx="2120">
                  <c:v>41657.403240740743</c:v>
                </c:pt>
                <c:pt idx="2121">
                  <c:v>41657.403263888889</c:v>
                </c:pt>
                <c:pt idx="2122">
                  <c:v>41657.403287037036</c:v>
                </c:pt>
                <c:pt idx="2123">
                  <c:v>41657.403310185182</c:v>
                </c:pt>
                <c:pt idx="2124">
                  <c:v>41657.403333333335</c:v>
                </c:pt>
                <c:pt idx="2125">
                  <c:v>41657.403356481482</c:v>
                </c:pt>
                <c:pt idx="2126">
                  <c:v>41657.403379629628</c:v>
                </c:pt>
                <c:pt idx="2127">
                  <c:v>41657.403402777782</c:v>
                </c:pt>
                <c:pt idx="2128">
                  <c:v>41657.403425925928</c:v>
                </c:pt>
                <c:pt idx="2129">
                  <c:v>41657.403449074074</c:v>
                </c:pt>
                <c:pt idx="2130">
                  <c:v>41657.40347222222</c:v>
                </c:pt>
                <c:pt idx="2131">
                  <c:v>41657.403495370367</c:v>
                </c:pt>
                <c:pt idx="2132">
                  <c:v>41657.40351851852</c:v>
                </c:pt>
                <c:pt idx="2133">
                  <c:v>41657.403541666667</c:v>
                </c:pt>
                <c:pt idx="2134">
                  <c:v>41657.403564814813</c:v>
                </c:pt>
                <c:pt idx="2135">
                  <c:v>41657.403587962966</c:v>
                </c:pt>
                <c:pt idx="2136">
                  <c:v>41657.403611111113</c:v>
                </c:pt>
                <c:pt idx="2137">
                  <c:v>41657.403634259259</c:v>
                </c:pt>
                <c:pt idx="2138">
                  <c:v>41657.403657407405</c:v>
                </c:pt>
                <c:pt idx="2139">
                  <c:v>41657.403680555552</c:v>
                </c:pt>
                <c:pt idx="2140">
                  <c:v>41657.403703703705</c:v>
                </c:pt>
                <c:pt idx="2141">
                  <c:v>41657.403726851851</c:v>
                </c:pt>
                <c:pt idx="2142">
                  <c:v>41657.403749999998</c:v>
                </c:pt>
                <c:pt idx="2143">
                  <c:v>41657.403773148151</c:v>
                </c:pt>
                <c:pt idx="2144">
                  <c:v>41657.403796296298</c:v>
                </c:pt>
                <c:pt idx="2145">
                  <c:v>41657.403819444444</c:v>
                </c:pt>
                <c:pt idx="2146">
                  <c:v>41657.40384259259</c:v>
                </c:pt>
                <c:pt idx="2147">
                  <c:v>41657.403865740736</c:v>
                </c:pt>
                <c:pt idx="2148">
                  <c:v>41657.40388888889</c:v>
                </c:pt>
                <c:pt idx="2149">
                  <c:v>41657.403912037036</c:v>
                </c:pt>
                <c:pt idx="2150">
                  <c:v>41657.403935185182</c:v>
                </c:pt>
                <c:pt idx="2151">
                  <c:v>41657.403958333336</c:v>
                </c:pt>
                <c:pt idx="2152">
                  <c:v>41657.403981481482</c:v>
                </c:pt>
                <c:pt idx="2153">
                  <c:v>41657.404004629629</c:v>
                </c:pt>
                <c:pt idx="2154">
                  <c:v>41657.404027777782</c:v>
                </c:pt>
                <c:pt idx="2155">
                  <c:v>41657.404050925928</c:v>
                </c:pt>
                <c:pt idx="2156">
                  <c:v>41657.404074074075</c:v>
                </c:pt>
                <c:pt idx="2157">
                  <c:v>41657.404097222221</c:v>
                </c:pt>
                <c:pt idx="2158">
                  <c:v>41657.404120370367</c:v>
                </c:pt>
                <c:pt idx="2159">
                  <c:v>41657.404143518521</c:v>
                </c:pt>
                <c:pt idx="2160">
                  <c:v>41657.404166666667</c:v>
                </c:pt>
                <c:pt idx="2161">
                  <c:v>41657.404189814813</c:v>
                </c:pt>
                <c:pt idx="2162">
                  <c:v>41657.404212962967</c:v>
                </c:pt>
                <c:pt idx="2163">
                  <c:v>41657.404236111113</c:v>
                </c:pt>
                <c:pt idx="2164">
                  <c:v>41657.40425925926</c:v>
                </c:pt>
                <c:pt idx="2165">
                  <c:v>41657.404282407406</c:v>
                </c:pt>
                <c:pt idx="2166">
                  <c:v>41657.404305555552</c:v>
                </c:pt>
                <c:pt idx="2167">
                  <c:v>41657.404328703706</c:v>
                </c:pt>
                <c:pt idx="2168">
                  <c:v>41657.404351851852</c:v>
                </c:pt>
                <c:pt idx="2169">
                  <c:v>41657.404374999998</c:v>
                </c:pt>
                <c:pt idx="2170">
                  <c:v>41657.404398148152</c:v>
                </c:pt>
                <c:pt idx="2171">
                  <c:v>41657.404421296298</c:v>
                </c:pt>
                <c:pt idx="2172">
                  <c:v>41657.404444444444</c:v>
                </c:pt>
                <c:pt idx="2173">
                  <c:v>41657.404467592591</c:v>
                </c:pt>
                <c:pt idx="2174">
                  <c:v>41657.404490740737</c:v>
                </c:pt>
                <c:pt idx="2175">
                  <c:v>41657.404513888891</c:v>
                </c:pt>
                <c:pt idx="2176">
                  <c:v>41657.404537037037</c:v>
                </c:pt>
                <c:pt idx="2177">
                  <c:v>41657.404560185183</c:v>
                </c:pt>
                <c:pt idx="2178">
                  <c:v>41657.404583333337</c:v>
                </c:pt>
                <c:pt idx="2179">
                  <c:v>41657.404606481483</c:v>
                </c:pt>
                <c:pt idx="2180">
                  <c:v>41657.404629629629</c:v>
                </c:pt>
                <c:pt idx="2181">
                  <c:v>41657.404652777775</c:v>
                </c:pt>
                <c:pt idx="2182">
                  <c:v>41657.404675925922</c:v>
                </c:pt>
                <c:pt idx="2183">
                  <c:v>41657.404699074075</c:v>
                </c:pt>
                <c:pt idx="2184">
                  <c:v>41657.404722222222</c:v>
                </c:pt>
                <c:pt idx="2185">
                  <c:v>41657.404745370368</c:v>
                </c:pt>
                <c:pt idx="2186">
                  <c:v>41657.404768518521</c:v>
                </c:pt>
                <c:pt idx="2187">
                  <c:v>41657.404791666668</c:v>
                </c:pt>
                <c:pt idx="2188">
                  <c:v>41657.404814814814</c:v>
                </c:pt>
                <c:pt idx="2189">
                  <c:v>41657.40483796296</c:v>
                </c:pt>
                <c:pt idx="2190">
                  <c:v>41657.404861111107</c:v>
                </c:pt>
                <c:pt idx="2191">
                  <c:v>41657.40488425926</c:v>
                </c:pt>
                <c:pt idx="2192">
                  <c:v>41657.404907407406</c:v>
                </c:pt>
                <c:pt idx="2193">
                  <c:v>41657.404930555553</c:v>
                </c:pt>
                <c:pt idx="2194">
                  <c:v>41657.404953703706</c:v>
                </c:pt>
                <c:pt idx="2195">
                  <c:v>41657.404976851853</c:v>
                </c:pt>
                <c:pt idx="2196">
                  <c:v>41657.404999999999</c:v>
                </c:pt>
                <c:pt idx="2197">
                  <c:v>41657.405023148152</c:v>
                </c:pt>
                <c:pt idx="2198">
                  <c:v>41657.405046296299</c:v>
                </c:pt>
                <c:pt idx="2199">
                  <c:v>41657.405069444445</c:v>
                </c:pt>
                <c:pt idx="2200">
                  <c:v>41657.405092592591</c:v>
                </c:pt>
                <c:pt idx="2201">
                  <c:v>41657.405115740738</c:v>
                </c:pt>
                <c:pt idx="2202">
                  <c:v>41657.405138888891</c:v>
                </c:pt>
                <c:pt idx="2203">
                  <c:v>41657.405162037037</c:v>
                </c:pt>
                <c:pt idx="2204">
                  <c:v>41657.405185185184</c:v>
                </c:pt>
                <c:pt idx="2205">
                  <c:v>41657.405208333337</c:v>
                </c:pt>
                <c:pt idx="2206">
                  <c:v>41657.405231481483</c:v>
                </c:pt>
                <c:pt idx="2207">
                  <c:v>41657.40525462963</c:v>
                </c:pt>
                <c:pt idx="2208">
                  <c:v>41657.405277777776</c:v>
                </c:pt>
                <c:pt idx="2209">
                  <c:v>41657.405300925922</c:v>
                </c:pt>
                <c:pt idx="2210">
                  <c:v>41657.405324074076</c:v>
                </c:pt>
                <c:pt idx="2211">
                  <c:v>41657.405347222222</c:v>
                </c:pt>
                <c:pt idx="2212">
                  <c:v>41657.405370370368</c:v>
                </c:pt>
                <c:pt idx="2213">
                  <c:v>41657.405393518522</c:v>
                </c:pt>
                <c:pt idx="2214">
                  <c:v>41657.405416666668</c:v>
                </c:pt>
                <c:pt idx="2215">
                  <c:v>41657.405439814815</c:v>
                </c:pt>
                <c:pt idx="2216">
                  <c:v>41657.405462962961</c:v>
                </c:pt>
                <c:pt idx="2217">
                  <c:v>41657.405486111107</c:v>
                </c:pt>
                <c:pt idx="2218">
                  <c:v>41657.405509259261</c:v>
                </c:pt>
                <c:pt idx="2219">
                  <c:v>41657.405532407407</c:v>
                </c:pt>
                <c:pt idx="2220">
                  <c:v>41657.405555555553</c:v>
                </c:pt>
                <c:pt idx="2221">
                  <c:v>41657.405578703707</c:v>
                </c:pt>
                <c:pt idx="2222">
                  <c:v>41657.405601851853</c:v>
                </c:pt>
                <c:pt idx="2223">
                  <c:v>41657.405624999999</c:v>
                </c:pt>
                <c:pt idx="2224">
                  <c:v>41657.405648148146</c:v>
                </c:pt>
                <c:pt idx="2225">
                  <c:v>41657.405671296292</c:v>
                </c:pt>
                <c:pt idx="2226">
                  <c:v>41657.405694444446</c:v>
                </c:pt>
                <c:pt idx="2227">
                  <c:v>41657.405717592592</c:v>
                </c:pt>
                <c:pt idx="2228">
                  <c:v>41657.405740740738</c:v>
                </c:pt>
                <c:pt idx="2229">
                  <c:v>41657.405763888892</c:v>
                </c:pt>
                <c:pt idx="2230">
                  <c:v>41657.405787037038</c:v>
                </c:pt>
                <c:pt idx="2231">
                  <c:v>41657.405810185184</c:v>
                </c:pt>
                <c:pt idx="2232">
                  <c:v>41657.405833333338</c:v>
                </c:pt>
                <c:pt idx="2233">
                  <c:v>41657.405856481484</c:v>
                </c:pt>
                <c:pt idx="2234">
                  <c:v>41657.40587962963</c:v>
                </c:pt>
                <c:pt idx="2235">
                  <c:v>41657.405902777777</c:v>
                </c:pt>
                <c:pt idx="2236">
                  <c:v>41657.405925925923</c:v>
                </c:pt>
                <c:pt idx="2237">
                  <c:v>41657.405949074076</c:v>
                </c:pt>
                <c:pt idx="2238">
                  <c:v>41657.405972222223</c:v>
                </c:pt>
                <c:pt idx="2239">
                  <c:v>41657.405995370369</c:v>
                </c:pt>
                <c:pt idx="2240">
                  <c:v>41657.406018518523</c:v>
                </c:pt>
                <c:pt idx="2241">
                  <c:v>41657.406041666669</c:v>
                </c:pt>
                <c:pt idx="2242">
                  <c:v>41657.406064814815</c:v>
                </c:pt>
                <c:pt idx="2243">
                  <c:v>41657.406087962961</c:v>
                </c:pt>
                <c:pt idx="2244">
                  <c:v>41657.406111111108</c:v>
                </c:pt>
                <c:pt idx="2245">
                  <c:v>41657.406134259261</c:v>
                </c:pt>
                <c:pt idx="2246">
                  <c:v>41657.406157407408</c:v>
                </c:pt>
                <c:pt idx="2247">
                  <c:v>41657.406180555554</c:v>
                </c:pt>
                <c:pt idx="2248">
                  <c:v>41657.406203703707</c:v>
                </c:pt>
                <c:pt idx="2249">
                  <c:v>41657.406226851854</c:v>
                </c:pt>
                <c:pt idx="2250">
                  <c:v>41657.40625</c:v>
                </c:pt>
                <c:pt idx="2251">
                  <c:v>41657.406273148146</c:v>
                </c:pt>
                <c:pt idx="2252">
                  <c:v>41657.406296296293</c:v>
                </c:pt>
                <c:pt idx="2253">
                  <c:v>41657.406319444446</c:v>
                </c:pt>
                <c:pt idx="2254">
                  <c:v>41657.406342592592</c:v>
                </c:pt>
                <c:pt idx="2255">
                  <c:v>41657.406365740739</c:v>
                </c:pt>
                <c:pt idx="2256">
                  <c:v>41657.406388888892</c:v>
                </c:pt>
                <c:pt idx="2257">
                  <c:v>41657.406412037039</c:v>
                </c:pt>
                <c:pt idx="2258">
                  <c:v>41657.406435185185</c:v>
                </c:pt>
                <c:pt idx="2259">
                  <c:v>41657.406458333331</c:v>
                </c:pt>
                <c:pt idx="2260">
                  <c:v>41657.406481481477</c:v>
                </c:pt>
                <c:pt idx="2261">
                  <c:v>41657.406504629631</c:v>
                </c:pt>
                <c:pt idx="2262">
                  <c:v>41657.406527777777</c:v>
                </c:pt>
                <c:pt idx="2263">
                  <c:v>41657.406550925924</c:v>
                </c:pt>
                <c:pt idx="2264">
                  <c:v>41657.406574074077</c:v>
                </c:pt>
                <c:pt idx="2265">
                  <c:v>41657.406597222223</c:v>
                </c:pt>
                <c:pt idx="2266">
                  <c:v>41657.40662037037</c:v>
                </c:pt>
                <c:pt idx="2267">
                  <c:v>41657.406643518516</c:v>
                </c:pt>
                <c:pt idx="2268">
                  <c:v>41657.406666666662</c:v>
                </c:pt>
                <c:pt idx="2269">
                  <c:v>41657.406689814816</c:v>
                </c:pt>
                <c:pt idx="2270">
                  <c:v>41657.406712962962</c:v>
                </c:pt>
                <c:pt idx="2271">
                  <c:v>41657.406736111108</c:v>
                </c:pt>
                <c:pt idx="2272">
                  <c:v>41657.406759259262</c:v>
                </c:pt>
                <c:pt idx="2273">
                  <c:v>41657.406782407408</c:v>
                </c:pt>
                <c:pt idx="2274">
                  <c:v>41657.406805555554</c:v>
                </c:pt>
                <c:pt idx="2275">
                  <c:v>41657.406828703708</c:v>
                </c:pt>
                <c:pt idx="2276">
                  <c:v>41657.406851851854</c:v>
                </c:pt>
                <c:pt idx="2277">
                  <c:v>41657.406875000001</c:v>
                </c:pt>
                <c:pt idx="2278">
                  <c:v>41657.406898148147</c:v>
                </c:pt>
                <c:pt idx="2279">
                  <c:v>41657.406921296293</c:v>
                </c:pt>
                <c:pt idx="2280">
                  <c:v>41657.406944444447</c:v>
                </c:pt>
                <c:pt idx="2281">
                  <c:v>41657.406967592593</c:v>
                </c:pt>
                <c:pt idx="2282">
                  <c:v>41657.406990740739</c:v>
                </c:pt>
                <c:pt idx="2283">
                  <c:v>41657.407013888893</c:v>
                </c:pt>
                <c:pt idx="2284">
                  <c:v>41657.407037037039</c:v>
                </c:pt>
                <c:pt idx="2285">
                  <c:v>41657.407060185185</c:v>
                </c:pt>
                <c:pt idx="2286">
                  <c:v>41657.407083333332</c:v>
                </c:pt>
                <c:pt idx="2287">
                  <c:v>41657.407106481478</c:v>
                </c:pt>
                <c:pt idx="2288">
                  <c:v>41657.407129629632</c:v>
                </c:pt>
                <c:pt idx="2289">
                  <c:v>41657.407152777778</c:v>
                </c:pt>
                <c:pt idx="2290">
                  <c:v>41657.407175925924</c:v>
                </c:pt>
                <c:pt idx="2291">
                  <c:v>41657.407199074078</c:v>
                </c:pt>
                <c:pt idx="2292">
                  <c:v>41657.407222222224</c:v>
                </c:pt>
                <c:pt idx="2293">
                  <c:v>41657.40724537037</c:v>
                </c:pt>
                <c:pt idx="2294">
                  <c:v>41657.407268518517</c:v>
                </c:pt>
                <c:pt idx="2295">
                  <c:v>41657.407291666663</c:v>
                </c:pt>
                <c:pt idx="2296">
                  <c:v>41657.407314814816</c:v>
                </c:pt>
                <c:pt idx="2297">
                  <c:v>41657.407337962963</c:v>
                </c:pt>
                <c:pt idx="2298">
                  <c:v>41657.407361111109</c:v>
                </c:pt>
                <c:pt idx="2299">
                  <c:v>41657.407384259262</c:v>
                </c:pt>
                <c:pt idx="2300">
                  <c:v>41657.407407407409</c:v>
                </c:pt>
                <c:pt idx="2301">
                  <c:v>41657.407430555555</c:v>
                </c:pt>
                <c:pt idx="2302">
                  <c:v>41657.407453703701</c:v>
                </c:pt>
                <c:pt idx="2303">
                  <c:v>41657.407476851848</c:v>
                </c:pt>
                <c:pt idx="2304">
                  <c:v>41657.407500000001</c:v>
                </c:pt>
                <c:pt idx="2305">
                  <c:v>41657.407523148147</c:v>
                </c:pt>
                <c:pt idx="2306">
                  <c:v>41657.407546296294</c:v>
                </c:pt>
                <c:pt idx="2307">
                  <c:v>41657.407569444447</c:v>
                </c:pt>
                <c:pt idx="2308">
                  <c:v>41657.407592592594</c:v>
                </c:pt>
                <c:pt idx="2309">
                  <c:v>41657.40761574074</c:v>
                </c:pt>
                <c:pt idx="2310">
                  <c:v>41657.407638888893</c:v>
                </c:pt>
                <c:pt idx="2311">
                  <c:v>41657.40766203704</c:v>
                </c:pt>
                <c:pt idx="2312">
                  <c:v>41657.407685185186</c:v>
                </c:pt>
                <c:pt idx="2313">
                  <c:v>41657.407708333332</c:v>
                </c:pt>
                <c:pt idx="2314">
                  <c:v>41657.407731481479</c:v>
                </c:pt>
                <c:pt idx="2315">
                  <c:v>41657.407754629632</c:v>
                </c:pt>
                <c:pt idx="2316">
                  <c:v>41657.407777777778</c:v>
                </c:pt>
                <c:pt idx="2317">
                  <c:v>41657.407800925925</c:v>
                </c:pt>
                <c:pt idx="2318">
                  <c:v>41657.407824074078</c:v>
                </c:pt>
                <c:pt idx="2319">
                  <c:v>41657.407847222225</c:v>
                </c:pt>
                <c:pt idx="2320">
                  <c:v>41657.407870370371</c:v>
                </c:pt>
                <c:pt idx="2321">
                  <c:v>41657.407893518517</c:v>
                </c:pt>
                <c:pt idx="2322">
                  <c:v>41657.407916666663</c:v>
                </c:pt>
                <c:pt idx="2323">
                  <c:v>41657.407939814817</c:v>
                </c:pt>
                <c:pt idx="2324">
                  <c:v>41657.407962962963</c:v>
                </c:pt>
                <c:pt idx="2325">
                  <c:v>41657.407986111109</c:v>
                </c:pt>
                <c:pt idx="2326">
                  <c:v>41657.408009259263</c:v>
                </c:pt>
                <c:pt idx="2327">
                  <c:v>41657.408032407409</c:v>
                </c:pt>
                <c:pt idx="2328">
                  <c:v>41657.408055555556</c:v>
                </c:pt>
                <c:pt idx="2329">
                  <c:v>41657.408078703702</c:v>
                </c:pt>
                <c:pt idx="2330">
                  <c:v>41657.408101851848</c:v>
                </c:pt>
                <c:pt idx="2331">
                  <c:v>41657.408125000002</c:v>
                </c:pt>
                <c:pt idx="2332">
                  <c:v>41657.408148148148</c:v>
                </c:pt>
                <c:pt idx="2333">
                  <c:v>41657.408171296294</c:v>
                </c:pt>
                <c:pt idx="2334">
                  <c:v>41657.408194444448</c:v>
                </c:pt>
                <c:pt idx="2335">
                  <c:v>41657.408217592594</c:v>
                </c:pt>
                <c:pt idx="2336">
                  <c:v>41657.40824074074</c:v>
                </c:pt>
                <c:pt idx="2337">
                  <c:v>41657.408263888887</c:v>
                </c:pt>
                <c:pt idx="2338">
                  <c:v>41657.408287037033</c:v>
                </c:pt>
                <c:pt idx="2339">
                  <c:v>41657.408310185187</c:v>
                </c:pt>
                <c:pt idx="2340">
                  <c:v>41657.408333333333</c:v>
                </c:pt>
                <c:pt idx="2341">
                  <c:v>41657.408356481479</c:v>
                </c:pt>
                <c:pt idx="2342">
                  <c:v>41657.408379629633</c:v>
                </c:pt>
                <c:pt idx="2343">
                  <c:v>41657.408402777779</c:v>
                </c:pt>
                <c:pt idx="2344">
                  <c:v>41657.408425925925</c:v>
                </c:pt>
                <c:pt idx="2345">
                  <c:v>41657.408449074072</c:v>
                </c:pt>
                <c:pt idx="2346">
                  <c:v>41657.408472222218</c:v>
                </c:pt>
                <c:pt idx="2347">
                  <c:v>41657.408495370371</c:v>
                </c:pt>
                <c:pt idx="2348">
                  <c:v>41657.408518518518</c:v>
                </c:pt>
                <c:pt idx="2349">
                  <c:v>41657.408541666664</c:v>
                </c:pt>
                <c:pt idx="2350">
                  <c:v>41657.408564814818</c:v>
                </c:pt>
                <c:pt idx="2351">
                  <c:v>41657.408587962964</c:v>
                </c:pt>
                <c:pt idx="2352">
                  <c:v>41657.40861111111</c:v>
                </c:pt>
                <c:pt idx="2353">
                  <c:v>41657.408634259264</c:v>
                </c:pt>
                <c:pt idx="2354">
                  <c:v>41657.40865740741</c:v>
                </c:pt>
                <c:pt idx="2355">
                  <c:v>41657.408680555556</c:v>
                </c:pt>
                <c:pt idx="2356">
                  <c:v>41657.408703703702</c:v>
                </c:pt>
                <c:pt idx="2357">
                  <c:v>41657.408726851849</c:v>
                </c:pt>
                <c:pt idx="2358">
                  <c:v>41657.408750000002</c:v>
                </c:pt>
                <c:pt idx="2359">
                  <c:v>41657.408773148149</c:v>
                </c:pt>
                <c:pt idx="2360">
                  <c:v>41657.408796296295</c:v>
                </c:pt>
                <c:pt idx="2361">
                  <c:v>41657.408819444448</c:v>
                </c:pt>
                <c:pt idx="2362">
                  <c:v>41657.408842592595</c:v>
                </c:pt>
                <c:pt idx="2363">
                  <c:v>41657.408865740741</c:v>
                </c:pt>
                <c:pt idx="2364">
                  <c:v>41657.408888888887</c:v>
                </c:pt>
                <c:pt idx="2365">
                  <c:v>41657.408912037034</c:v>
                </c:pt>
                <c:pt idx="2366">
                  <c:v>41657.408935185187</c:v>
                </c:pt>
                <c:pt idx="2367">
                  <c:v>41657.408958333333</c:v>
                </c:pt>
                <c:pt idx="2368">
                  <c:v>41657.40898148148</c:v>
                </c:pt>
                <c:pt idx="2369">
                  <c:v>41657.409004629633</c:v>
                </c:pt>
                <c:pt idx="2370">
                  <c:v>41657.40902777778</c:v>
                </c:pt>
                <c:pt idx="2371">
                  <c:v>41657.409050925926</c:v>
                </c:pt>
                <c:pt idx="2372">
                  <c:v>41657.409074074072</c:v>
                </c:pt>
                <c:pt idx="2373">
                  <c:v>41657.409097222218</c:v>
                </c:pt>
                <c:pt idx="2374">
                  <c:v>41657.409120370372</c:v>
                </c:pt>
                <c:pt idx="2375">
                  <c:v>41657.409143518518</c:v>
                </c:pt>
                <c:pt idx="2376">
                  <c:v>41657.409166666665</c:v>
                </c:pt>
                <c:pt idx="2377">
                  <c:v>41657.409189814818</c:v>
                </c:pt>
                <c:pt idx="2378">
                  <c:v>41657.409212962964</c:v>
                </c:pt>
                <c:pt idx="2379">
                  <c:v>41657.409236111111</c:v>
                </c:pt>
                <c:pt idx="2380">
                  <c:v>41657.409259259257</c:v>
                </c:pt>
                <c:pt idx="2381">
                  <c:v>41657.409282407403</c:v>
                </c:pt>
                <c:pt idx="2382">
                  <c:v>41657.409305555557</c:v>
                </c:pt>
                <c:pt idx="2383">
                  <c:v>41657.409328703703</c:v>
                </c:pt>
                <c:pt idx="2384">
                  <c:v>41657.409351851849</c:v>
                </c:pt>
                <c:pt idx="2385">
                  <c:v>41657.409375000003</c:v>
                </c:pt>
                <c:pt idx="2386">
                  <c:v>41657.409398148149</c:v>
                </c:pt>
                <c:pt idx="2387">
                  <c:v>41657.409421296295</c:v>
                </c:pt>
                <c:pt idx="2388">
                  <c:v>41657.409444444442</c:v>
                </c:pt>
                <c:pt idx="2389">
                  <c:v>41657.409467592595</c:v>
                </c:pt>
                <c:pt idx="2390">
                  <c:v>41657.409490740742</c:v>
                </c:pt>
                <c:pt idx="2391">
                  <c:v>41657.409513888888</c:v>
                </c:pt>
                <c:pt idx="2392">
                  <c:v>41657.409537037034</c:v>
                </c:pt>
                <c:pt idx="2393">
                  <c:v>41657.409560185188</c:v>
                </c:pt>
                <c:pt idx="2394">
                  <c:v>41657.409583333334</c:v>
                </c:pt>
                <c:pt idx="2395">
                  <c:v>41657.40960648148</c:v>
                </c:pt>
                <c:pt idx="2396">
                  <c:v>41657.409629629634</c:v>
                </c:pt>
                <c:pt idx="2397">
                  <c:v>41657.40965277778</c:v>
                </c:pt>
                <c:pt idx="2398">
                  <c:v>41657.409675925926</c:v>
                </c:pt>
                <c:pt idx="2399">
                  <c:v>41657.409699074073</c:v>
                </c:pt>
                <c:pt idx="2400">
                  <c:v>41657.409722222219</c:v>
                </c:pt>
                <c:pt idx="2401">
                  <c:v>41657.409745370373</c:v>
                </c:pt>
                <c:pt idx="2402">
                  <c:v>41657.409768518519</c:v>
                </c:pt>
                <c:pt idx="2403">
                  <c:v>41657.409791666665</c:v>
                </c:pt>
                <c:pt idx="2404">
                  <c:v>41657.409814814819</c:v>
                </c:pt>
                <c:pt idx="2405">
                  <c:v>41657.409837962965</c:v>
                </c:pt>
                <c:pt idx="2406">
                  <c:v>41657.409861111111</c:v>
                </c:pt>
                <c:pt idx="2407">
                  <c:v>41657.409884259258</c:v>
                </c:pt>
                <c:pt idx="2408">
                  <c:v>41657.409907407404</c:v>
                </c:pt>
                <c:pt idx="2409">
                  <c:v>41657.409930555557</c:v>
                </c:pt>
                <c:pt idx="2410">
                  <c:v>41657.409953703704</c:v>
                </c:pt>
                <c:pt idx="2411">
                  <c:v>41657.40997685185</c:v>
                </c:pt>
                <c:pt idx="2412">
                  <c:v>41657.410000000003</c:v>
                </c:pt>
                <c:pt idx="2413">
                  <c:v>41657.41002314815</c:v>
                </c:pt>
                <c:pt idx="2414">
                  <c:v>41657.410046296296</c:v>
                </c:pt>
                <c:pt idx="2415">
                  <c:v>41657.410069444442</c:v>
                </c:pt>
                <c:pt idx="2416">
                  <c:v>41657.410092592589</c:v>
                </c:pt>
                <c:pt idx="2417">
                  <c:v>41657.410115740742</c:v>
                </c:pt>
                <c:pt idx="2418">
                  <c:v>41657.410138888888</c:v>
                </c:pt>
                <c:pt idx="2419">
                  <c:v>41657.410162037035</c:v>
                </c:pt>
                <c:pt idx="2420">
                  <c:v>41657.410185185188</c:v>
                </c:pt>
                <c:pt idx="2421">
                  <c:v>41657.410208333335</c:v>
                </c:pt>
                <c:pt idx="2422">
                  <c:v>41657.410231481481</c:v>
                </c:pt>
                <c:pt idx="2423">
                  <c:v>41657.410254629627</c:v>
                </c:pt>
                <c:pt idx="2424">
                  <c:v>41657.410277777773</c:v>
                </c:pt>
                <c:pt idx="2425">
                  <c:v>41657.410300925927</c:v>
                </c:pt>
                <c:pt idx="2426">
                  <c:v>41657.410324074073</c:v>
                </c:pt>
                <c:pt idx="2427">
                  <c:v>41657.41034722222</c:v>
                </c:pt>
                <c:pt idx="2428">
                  <c:v>41657.410370370373</c:v>
                </c:pt>
                <c:pt idx="2429">
                  <c:v>41657.410393518519</c:v>
                </c:pt>
                <c:pt idx="2430">
                  <c:v>41657.410416666666</c:v>
                </c:pt>
                <c:pt idx="2431">
                  <c:v>41657.410439814819</c:v>
                </c:pt>
                <c:pt idx="2432">
                  <c:v>41657.410462962966</c:v>
                </c:pt>
                <c:pt idx="2433">
                  <c:v>41657.410486111112</c:v>
                </c:pt>
                <c:pt idx="2434">
                  <c:v>41657.410509259258</c:v>
                </c:pt>
                <c:pt idx="2435">
                  <c:v>41657.410532407404</c:v>
                </c:pt>
                <c:pt idx="2436">
                  <c:v>41657.410555555558</c:v>
                </c:pt>
                <c:pt idx="2437">
                  <c:v>41657.410578703704</c:v>
                </c:pt>
                <c:pt idx="2438">
                  <c:v>41657.410601851851</c:v>
                </c:pt>
                <c:pt idx="2439">
                  <c:v>41657.410625000004</c:v>
                </c:pt>
                <c:pt idx="2440">
                  <c:v>41657.41064814815</c:v>
                </c:pt>
                <c:pt idx="2441">
                  <c:v>41657.410671296297</c:v>
                </c:pt>
                <c:pt idx="2442">
                  <c:v>41657.410694444443</c:v>
                </c:pt>
                <c:pt idx="2443">
                  <c:v>41657.410717592589</c:v>
                </c:pt>
                <c:pt idx="2444">
                  <c:v>41657.410740740743</c:v>
                </c:pt>
                <c:pt idx="2445">
                  <c:v>41657.410763888889</c:v>
                </c:pt>
                <c:pt idx="2446">
                  <c:v>41657.410787037035</c:v>
                </c:pt>
                <c:pt idx="2447">
                  <c:v>41657.410810185189</c:v>
                </c:pt>
                <c:pt idx="2448">
                  <c:v>41657.410833333335</c:v>
                </c:pt>
                <c:pt idx="2449">
                  <c:v>41657.410856481481</c:v>
                </c:pt>
                <c:pt idx="2450">
                  <c:v>41657.410879629628</c:v>
                </c:pt>
                <c:pt idx="2451">
                  <c:v>41657.410902777774</c:v>
                </c:pt>
                <c:pt idx="2452">
                  <c:v>41657.410925925928</c:v>
                </c:pt>
                <c:pt idx="2453">
                  <c:v>41657.410949074074</c:v>
                </c:pt>
                <c:pt idx="2454">
                  <c:v>41657.41097222222</c:v>
                </c:pt>
                <c:pt idx="2455">
                  <c:v>41657.410995370374</c:v>
                </c:pt>
                <c:pt idx="2456">
                  <c:v>41657.41101851852</c:v>
                </c:pt>
                <c:pt idx="2457">
                  <c:v>41657.411041666666</c:v>
                </c:pt>
                <c:pt idx="2458">
                  <c:v>41657.411064814813</c:v>
                </c:pt>
                <c:pt idx="2459">
                  <c:v>41657.411087962959</c:v>
                </c:pt>
                <c:pt idx="2460">
                  <c:v>41657.411111111112</c:v>
                </c:pt>
                <c:pt idx="2461">
                  <c:v>41657.411134259259</c:v>
                </c:pt>
                <c:pt idx="2462">
                  <c:v>41657.411157407405</c:v>
                </c:pt>
                <c:pt idx="2463">
                  <c:v>41657.411180555559</c:v>
                </c:pt>
                <c:pt idx="2464">
                  <c:v>41657.411203703705</c:v>
                </c:pt>
                <c:pt idx="2465">
                  <c:v>41657.411226851851</c:v>
                </c:pt>
                <c:pt idx="2466">
                  <c:v>41657.411249999997</c:v>
                </c:pt>
                <c:pt idx="2467">
                  <c:v>41657.411273148144</c:v>
                </c:pt>
                <c:pt idx="2468">
                  <c:v>41657.411296296297</c:v>
                </c:pt>
                <c:pt idx="2469">
                  <c:v>41657.411319444444</c:v>
                </c:pt>
                <c:pt idx="2470">
                  <c:v>41657.41134259259</c:v>
                </c:pt>
                <c:pt idx="2471">
                  <c:v>41657.411365740743</c:v>
                </c:pt>
                <c:pt idx="2472">
                  <c:v>41657.41138888889</c:v>
                </c:pt>
                <c:pt idx="2473">
                  <c:v>41657.411412037036</c:v>
                </c:pt>
                <c:pt idx="2474">
                  <c:v>41657.411435185189</c:v>
                </c:pt>
                <c:pt idx="2475">
                  <c:v>41657.411458333336</c:v>
                </c:pt>
                <c:pt idx="2476">
                  <c:v>41657.411481481482</c:v>
                </c:pt>
                <c:pt idx="2477">
                  <c:v>41657.411504629628</c:v>
                </c:pt>
                <c:pt idx="2478">
                  <c:v>41657.411527777775</c:v>
                </c:pt>
                <c:pt idx="2479">
                  <c:v>41657.411550925928</c:v>
                </c:pt>
                <c:pt idx="2480">
                  <c:v>41657.411574074074</c:v>
                </c:pt>
                <c:pt idx="2481">
                  <c:v>41657.411597222221</c:v>
                </c:pt>
                <c:pt idx="2482">
                  <c:v>41657.411620370374</c:v>
                </c:pt>
                <c:pt idx="2483">
                  <c:v>41657.411643518521</c:v>
                </c:pt>
                <c:pt idx="2484">
                  <c:v>41657.411666666667</c:v>
                </c:pt>
                <c:pt idx="2485">
                  <c:v>41657.411689814813</c:v>
                </c:pt>
                <c:pt idx="2486">
                  <c:v>41657.411712962959</c:v>
                </c:pt>
                <c:pt idx="2487">
                  <c:v>41657.411736111113</c:v>
                </c:pt>
                <c:pt idx="2488">
                  <c:v>41657.411759259259</c:v>
                </c:pt>
                <c:pt idx="2489">
                  <c:v>41657.411782407406</c:v>
                </c:pt>
                <c:pt idx="2490">
                  <c:v>41657.411805555559</c:v>
                </c:pt>
                <c:pt idx="2491">
                  <c:v>41657.411828703705</c:v>
                </c:pt>
                <c:pt idx="2492">
                  <c:v>41657.411851851852</c:v>
                </c:pt>
                <c:pt idx="2493">
                  <c:v>41657.411874999998</c:v>
                </c:pt>
                <c:pt idx="2494">
                  <c:v>41657.411898148144</c:v>
                </c:pt>
                <c:pt idx="2495">
                  <c:v>41657.411921296298</c:v>
                </c:pt>
                <c:pt idx="2496">
                  <c:v>41657.411944444444</c:v>
                </c:pt>
                <c:pt idx="2497">
                  <c:v>41657.41196759259</c:v>
                </c:pt>
                <c:pt idx="2498">
                  <c:v>41657.411990740744</c:v>
                </c:pt>
                <c:pt idx="2499">
                  <c:v>41657.41201388889</c:v>
                </c:pt>
                <c:pt idx="2500">
                  <c:v>41657.412037037036</c:v>
                </c:pt>
                <c:pt idx="2501">
                  <c:v>41657.412060185183</c:v>
                </c:pt>
                <c:pt idx="2502">
                  <c:v>41657.412083333329</c:v>
                </c:pt>
                <c:pt idx="2503">
                  <c:v>41657.412106481483</c:v>
                </c:pt>
                <c:pt idx="2504">
                  <c:v>41657.412129629629</c:v>
                </c:pt>
                <c:pt idx="2505">
                  <c:v>41657.412152777775</c:v>
                </c:pt>
                <c:pt idx="2506">
                  <c:v>41657.412175925929</c:v>
                </c:pt>
                <c:pt idx="2507">
                  <c:v>41657.412199074075</c:v>
                </c:pt>
                <c:pt idx="2508">
                  <c:v>41657.412222222221</c:v>
                </c:pt>
                <c:pt idx="2509">
                  <c:v>41657.412245370375</c:v>
                </c:pt>
                <c:pt idx="2510">
                  <c:v>41657.412268518521</c:v>
                </c:pt>
                <c:pt idx="2511">
                  <c:v>41657.412291666667</c:v>
                </c:pt>
                <c:pt idx="2512">
                  <c:v>41657.412314814814</c:v>
                </c:pt>
                <c:pt idx="2513">
                  <c:v>41657.41233796296</c:v>
                </c:pt>
                <c:pt idx="2514">
                  <c:v>41657.412361111114</c:v>
                </c:pt>
                <c:pt idx="2515">
                  <c:v>41657.41238425926</c:v>
                </c:pt>
                <c:pt idx="2516">
                  <c:v>41657.412407407406</c:v>
                </c:pt>
                <c:pt idx="2517">
                  <c:v>41657.41243055556</c:v>
                </c:pt>
                <c:pt idx="2518">
                  <c:v>41657.412453703706</c:v>
                </c:pt>
                <c:pt idx="2519">
                  <c:v>41657.412476851852</c:v>
                </c:pt>
                <c:pt idx="2520">
                  <c:v>41657.412499999999</c:v>
                </c:pt>
                <c:pt idx="2521">
                  <c:v>41657.412523148145</c:v>
                </c:pt>
                <c:pt idx="2522">
                  <c:v>41657.412546296298</c:v>
                </c:pt>
                <c:pt idx="2523">
                  <c:v>41657.412569444445</c:v>
                </c:pt>
                <c:pt idx="2524">
                  <c:v>41657.412592592591</c:v>
                </c:pt>
                <c:pt idx="2525">
                  <c:v>41657.412615740745</c:v>
                </c:pt>
                <c:pt idx="2526">
                  <c:v>41657.412638888891</c:v>
                </c:pt>
                <c:pt idx="2527">
                  <c:v>41657.412662037037</c:v>
                </c:pt>
                <c:pt idx="2528">
                  <c:v>41657.412685185183</c:v>
                </c:pt>
                <c:pt idx="2529">
                  <c:v>41657.41270833333</c:v>
                </c:pt>
                <c:pt idx="2530">
                  <c:v>41657.412731481483</c:v>
                </c:pt>
                <c:pt idx="2531">
                  <c:v>41657.412754629629</c:v>
                </c:pt>
                <c:pt idx="2532">
                  <c:v>41657.412777777776</c:v>
                </c:pt>
                <c:pt idx="2533">
                  <c:v>41657.412800925929</c:v>
                </c:pt>
                <c:pt idx="2534">
                  <c:v>41657.412824074076</c:v>
                </c:pt>
                <c:pt idx="2535">
                  <c:v>41657.412847222222</c:v>
                </c:pt>
                <c:pt idx="2536">
                  <c:v>41657.412870370368</c:v>
                </c:pt>
                <c:pt idx="2537">
                  <c:v>41657.412893518514</c:v>
                </c:pt>
                <c:pt idx="2538">
                  <c:v>41657.412916666668</c:v>
                </c:pt>
                <c:pt idx="2539">
                  <c:v>41657.412939814814</c:v>
                </c:pt>
                <c:pt idx="2540">
                  <c:v>41657.412962962961</c:v>
                </c:pt>
                <c:pt idx="2541">
                  <c:v>41657.412986111114</c:v>
                </c:pt>
                <c:pt idx="2542">
                  <c:v>41657.41300925926</c:v>
                </c:pt>
                <c:pt idx="2543">
                  <c:v>41657.413032407407</c:v>
                </c:pt>
                <c:pt idx="2544">
                  <c:v>41657.413055555553</c:v>
                </c:pt>
                <c:pt idx="2545">
                  <c:v>41657.413078703699</c:v>
                </c:pt>
                <c:pt idx="2546">
                  <c:v>41657.413101851853</c:v>
                </c:pt>
                <c:pt idx="2547">
                  <c:v>41657.413124999999</c:v>
                </c:pt>
                <c:pt idx="2548">
                  <c:v>41657.413148148145</c:v>
                </c:pt>
                <c:pt idx="2549">
                  <c:v>41657.413171296299</c:v>
                </c:pt>
                <c:pt idx="2550">
                  <c:v>41657.413194444445</c:v>
                </c:pt>
                <c:pt idx="2551">
                  <c:v>41657.413217592592</c:v>
                </c:pt>
                <c:pt idx="2552">
                  <c:v>41657.413240740745</c:v>
                </c:pt>
                <c:pt idx="2553">
                  <c:v>41657.413263888891</c:v>
                </c:pt>
                <c:pt idx="2554">
                  <c:v>41657.413287037038</c:v>
                </c:pt>
                <c:pt idx="2555">
                  <c:v>41657.413310185184</c:v>
                </c:pt>
                <c:pt idx="2556">
                  <c:v>41657.41333333333</c:v>
                </c:pt>
                <c:pt idx="2557">
                  <c:v>41657.413356481484</c:v>
                </c:pt>
                <c:pt idx="2558">
                  <c:v>41657.41337962963</c:v>
                </c:pt>
                <c:pt idx="2559">
                  <c:v>41657.413402777776</c:v>
                </c:pt>
                <c:pt idx="2560">
                  <c:v>41657.41342592593</c:v>
                </c:pt>
                <c:pt idx="2561">
                  <c:v>41657.413449074076</c:v>
                </c:pt>
                <c:pt idx="2562">
                  <c:v>41657.413472222222</c:v>
                </c:pt>
                <c:pt idx="2563">
                  <c:v>41657.413495370369</c:v>
                </c:pt>
                <c:pt idx="2564">
                  <c:v>41657.413518518515</c:v>
                </c:pt>
                <c:pt idx="2565">
                  <c:v>41657.413541666669</c:v>
                </c:pt>
                <c:pt idx="2566">
                  <c:v>41657.413564814815</c:v>
                </c:pt>
                <c:pt idx="2567">
                  <c:v>41657.413587962961</c:v>
                </c:pt>
                <c:pt idx="2568">
                  <c:v>41657.413611111115</c:v>
                </c:pt>
                <c:pt idx="2569">
                  <c:v>41657.413634259261</c:v>
                </c:pt>
                <c:pt idx="2570">
                  <c:v>41657.413657407407</c:v>
                </c:pt>
                <c:pt idx="2571">
                  <c:v>41657.413680555554</c:v>
                </c:pt>
                <c:pt idx="2572">
                  <c:v>41657.4137037037</c:v>
                </c:pt>
                <c:pt idx="2573">
                  <c:v>41657.413726851853</c:v>
                </c:pt>
                <c:pt idx="2574">
                  <c:v>41657.41375</c:v>
                </c:pt>
                <c:pt idx="2575">
                  <c:v>41657.413773148146</c:v>
                </c:pt>
                <c:pt idx="2576">
                  <c:v>41657.4137962963</c:v>
                </c:pt>
                <c:pt idx="2577">
                  <c:v>41657.413819444446</c:v>
                </c:pt>
                <c:pt idx="2578">
                  <c:v>41657.413842592592</c:v>
                </c:pt>
                <c:pt idx="2579">
                  <c:v>41657.413865740738</c:v>
                </c:pt>
                <c:pt idx="2580">
                  <c:v>41657.413888888885</c:v>
                </c:pt>
                <c:pt idx="2581">
                  <c:v>41657.413912037038</c:v>
                </c:pt>
                <c:pt idx="2582">
                  <c:v>41657.413935185185</c:v>
                </c:pt>
                <c:pt idx="2583">
                  <c:v>41657.413958333331</c:v>
                </c:pt>
                <c:pt idx="2584">
                  <c:v>41657.413981481484</c:v>
                </c:pt>
                <c:pt idx="2585">
                  <c:v>41657.414004629631</c:v>
                </c:pt>
                <c:pt idx="2586">
                  <c:v>41657.414027777777</c:v>
                </c:pt>
                <c:pt idx="2587">
                  <c:v>41657.414050925923</c:v>
                </c:pt>
                <c:pt idx="2588">
                  <c:v>41657.414074074077</c:v>
                </c:pt>
                <c:pt idx="2589">
                  <c:v>41657.414097222223</c:v>
                </c:pt>
                <c:pt idx="2590">
                  <c:v>41657.414120370369</c:v>
                </c:pt>
                <c:pt idx="2591">
                  <c:v>41657.414143518516</c:v>
                </c:pt>
                <c:pt idx="2592">
                  <c:v>41657.414166666669</c:v>
                </c:pt>
                <c:pt idx="2593">
                  <c:v>41657.414189814815</c:v>
                </c:pt>
                <c:pt idx="2594">
                  <c:v>41657.414212962962</c:v>
                </c:pt>
                <c:pt idx="2595">
                  <c:v>41657.414236111115</c:v>
                </c:pt>
                <c:pt idx="2596">
                  <c:v>41657.414259259262</c:v>
                </c:pt>
                <c:pt idx="2597">
                  <c:v>41657.414282407408</c:v>
                </c:pt>
                <c:pt idx="2598">
                  <c:v>41657.414305555554</c:v>
                </c:pt>
                <c:pt idx="2599">
                  <c:v>41657.4143287037</c:v>
                </c:pt>
                <c:pt idx="2600">
                  <c:v>41657.414351851854</c:v>
                </c:pt>
                <c:pt idx="2601">
                  <c:v>41657.414375</c:v>
                </c:pt>
                <c:pt idx="2602">
                  <c:v>41657.414398148147</c:v>
                </c:pt>
                <c:pt idx="2603">
                  <c:v>41657.4144212963</c:v>
                </c:pt>
                <c:pt idx="2604">
                  <c:v>41657.414444444446</c:v>
                </c:pt>
                <c:pt idx="2605">
                  <c:v>41657.414467592593</c:v>
                </c:pt>
                <c:pt idx="2606">
                  <c:v>41657.414490740739</c:v>
                </c:pt>
                <c:pt idx="2607">
                  <c:v>41657.414513888885</c:v>
                </c:pt>
                <c:pt idx="2608">
                  <c:v>41657.414537037039</c:v>
                </c:pt>
                <c:pt idx="2609">
                  <c:v>41657.414560185185</c:v>
                </c:pt>
                <c:pt idx="2610">
                  <c:v>41657.414583333331</c:v>
                </c:pt>
                <c:pt idx="2611">
                  <c:v>41657.414606481485</c:v>
                </c:pt>
                <c:pt idx="2612">
                  <c:v>41657.414629629631</c:v>
                </c:pt>
                <c:pt idx="2613">
                  <c:v>41657.414652777778</c:v>
                </c:pt>
                <c:pt idx="2614">
                  <c:v>41657.414675925924</c:v>
                </c:pt>
                <c:pt idx="2615">
                  <c:v>41657.41469907407</c:v>
                </c:pt>
                <c:pt idx="2616">
                  <c:v>41657.414722222224</c:v>
                </c:pt>
                <c:pt idx="2617">
                  <c:v>41657.41474537037</c:v>
                </c:pt>
                <c:pt idx="2618">
                  <c:v>41657.414768518516</c:v>
                </c:pt>
                <c:pt idx="2619">
                  <c:v>41657.41479166667</c:v>
                </c:pt>
                <c:pt idx="2620">
                  <c:v>41657.414814814816</c:v>
                </c:pt>
                <c:pt idx="2621">
                  <c:v>41657.414837962962</c:v>
                </c:pt>
                <c:pt idx="2622">
                  <c:v>41657.414861111109</c:v>
                </c:pt>
                <c:pt idx="2623">
                  <c:v>41657.414884259255</c:v>
                </c:pt>
                <c:pt idx="2624">
                  <c:v>41657.414907407408</c:v>
                </c:pt>
                <c:pt idx="2625">
                  <c:v>41657.414930555555</c:v>
                </c:pt>
                <c:pt idx="2626">
                  <c:v>41657.414953703701</c:v>
                </c:pt>
                <c:pt idx="2627">
                  <c:v>41657.414976851855</c:v>
                </c:pt>
                <c:pt idx="2628">
                  <c:v>41657.415000000001</c:v>
                </c:pt>
                <c:pt idx="2629">
                  <c:v>41657.415023148147</c:v>
                </c:pt>
                <c:pt idx="2630">
                  <c:v>41657.415046296301</c:v>
                </c:pt>
                <c:pt idx="2631">
                  <c:v>41657.415069444447</c:v>
                </c:pt>
                <c:pt idx="2632">
                  <c:v>41657.415092592593</c:v>
                </c:pt>
                <c:pt idx="2633">
                  <c:v>41657.41511574074</c:v>
                </c:pt>
                <c:pt idx="2634">
                  <c:v>41657.415138888886</c:v>
                </c:pt>
                <c:pt idx="2635">
                  <c:v>41657.415162037039</c:v>
                </c:pt>
                <c:pt idx="2636">
                  <c:v>41657.415185185186</c:v>
                </c:pt>
                <c:pt idx="2637">
                  <c:v>41657.415208333332</c:v>
                </c:pt>
                <c:pt idx="2638">
                  <c:v>41657.415231481486</c:v>
                </c:pt>
                <c:pt idx="2639">
                  <c:v>41657.415254629632</c:v>
                </c:pt>
                <c:pt idx="2640">
                  <c:v>41657.415277777778</c:v>
                </c:pt>
                <c:pt idx="2641">
                  <c:v>41657.415300925924</c:v>
                </c:pt>
                <c:pt idx="2642">
                  <c:v>41657.415324074071</c:v>
                </c:pt>
                <c:pt idx="2643">
                  <c:v>41657.415347222224</c:v>
                </c:pt>
                <c:pt idx="2644">
                  <c:v>41657.415370370371</c:v>
                </c:pt>
                <c:pt idx="2645">
                  <c:v>41657.415393518517</c:v>
                </c:pt>
                <c:pt idx="2646">
                  <c:v>41657.41541666667</c:v>
                </c:pt>
                <c:pt idx="2647">
                  <c:v>41657.415439814817</c:v>
                </c:pt>
                <c:pt idx="2648">
                  <c:v>41657.415462962963</c:v>
                </c:pt>
                <c:pt idx="2649">
                  <c:v>41657.415486111109</c:v>
                </c:pt>
                <c:pt idx="2650">
                  <c:v>41657.415509259255</c:v>
                </c:pt>
                <c:pt idx="2651">
                  <c:v>41657.415532407409</c:v>
                </c:pt>
                <c:pt idx="2652">
                  <c:v>41657.415555555555</c:v>
                </c:pt>
                <c:pt idx="2653">
                  <c:v>41657.415578703702</c:v>
                </c:pt>
                <c:pt idx="2654">
                  <c:v>41657.415601851855</c:v>
                </c:pt>
                <c:pt idx="2655">
                  <c:v>41657.415625000001</c:v>
                </c:pt>
                <c:pt idx="2656">
                  <c:v>41657.415648148148</c:v>
                </c:pt>
                <c:pt idx="2657">
                  <c:v>41657.415671296294</c:v>
                </c:pt>
                <c:pt idx="2658">
                  <c:v>41657.41569444444</c:v>
                </c:pt>
                <c:pt idx="2659">
                  <c:v>41657.415717592594</c:v>
                </c:pt>
                <c:pt idx="2660">
                  <c:v>41657.41574074074</c:v>
                </c:pt>
                <c:pt idx="2661">
                  <c:v>41657.415763888886</c:v>
                </c:pt>
                <c:pt idx="2662">
                  <c:v>41657.41578703704</c:v>
                </c:pt>
                <c:pt idx="2663">
                  <c:v>41657.415810185186</c:v>
                </c:pt>
                <c:pt idx="2664">
                  <c:v>41657.415833333333</c:v>
                </c:pt>
                <c:pt idx="2665">
                  <c:v>41657.415856481479</c:v>
                </c:pt>
                <c:pt idx="2666">
                  <c:v>41657.415879629625</c:v>
                </c:pt>
                <c:pt idx="2667">
                  <c:v>41657.415902777779</c:v>
                </c:pt>
                <c:pt idx="2668">
                  <c:v>41657.415925925925</c:v>
                </c:pt>
                <c:pt idx="2669">
                  <c:v>41657.415949074071</c:v>
                </c:pt>
                <c:pt idx="2670">
                  <c:v>41657.415972222225</c:v>
                </c:pt>
                <c:pt idx="2671">
                  <c:v>41657.415995370371</c:v>
                </c:pt>
                <c:pt idx="2672">
                  <c:v>41657.416018518517</c:v>
                </c:pt>
                <c:pt idx="2673">
                  <c:v>41657.416041666671</c:v>
                </c:pt>
                <c:pt idx="2674">
                  <c:v>41657.416064814817</c:v>
                </c:pt>
                <c:pt idx="2675">
                  <c:v>41657.416087962964</c:v>
                </c:pt>
                <c:pt idx="2676">
                  <c:v>41657.41611111111</c:v>
                </c:pt>
                <c:pt idx="2677">
                  <c:v>41657.416134259256</c:v>
                </c:pt>
                <c:pt idx="2678">
                  <c:v>41657.41615740741</c:v>
                </c:pt>
                <c:pt idx="2679">
                  <c:v>41657.416180555556</c:v>
                </c:pt>
                <c:pt idx="2680">
                  <c:v>41657.416203703702</c:v>
                </c:pt>
                <c:pt idx="2681">
                  <c:v>41657.416226851856</c:v>
                </c:pt>
                <c:pt idx="2682">
                  <c:v>41657.416250000002</c:v>
                </c:pt>
                <c:pt idx="2683">
                  <c:v>41657.416273148148</c:v>
                </c:pt>
                <c:pt idx="2684">
                  <c:v>41657.416296296295</c:v>
                </c:pt>
                <c:pt idx="2685">
                  <c:v>41657.416319444441</c:v>
                </c:pt>
                <c:pt idx="2686">
                  <c:v>41657.416342592594</c:v>
                </c:pt>
                <c:pt idx="2687">
                  <c:v>41657.416365740741</c:v>
                </c:pt>
                <c:pt idx="2688">
                  <c:v>41657.416388888887</c:v>
                </c:pt>
                <c:pt idx="2689">
                  <c:v>41657.416412037041</c:v>
                </c:pt>
                <c:pt idx="2690">
                  <c:v>41657.416435185187</c:v>
                </c:pt>
                <c:pt idx="2691">
                  <c:v>41657.416458333333</c:v>
                </c:pt>
                <c:pt idx="2692">
                  <c:v>41657.416481481479</c:v>
                </c:pt>
                <c:pt idx="2693">
                  <c:v>41657.416504629626</c:v>
                </c:pt>
                <c:pt idx="2694">
                  <c:v>41657.416527777779</c:v>
                </c:pt>
                <c:pt idx="2695">
                  <c:v>41657.416550925926</c:v>
                </c:pt>
                <c:pt idx="2696">
                  <c:v>41657.416574074072</c:v>
                </c:pt>
                <c:pt idx="2697">
                  <c:v>41657.416597222225</c:v>
                </c:pt>
                <c:pt idx="2698">
                  <c:v>41657.416620370372</c:v>
                </c:pt>
                <c:pt idx="2699">
                  <c:v>41657.416643518518</c:v>
                </c:pt>
                <c:pt idx="2700">
                  <c:v>41657.416666666664</c:v>
                </c:pt>
                <c:pt idx="2701">
                  <c:v>41657.416689814811</c:v>
                </c:pt>
                <c:pt idx="2702">
                  <c:v>41657.416712962964</c:v>
                </c:pt>
                <c:pt idx="2703">
                  <c:v>41657.41673611111</c:v>
                </c:pt>
                <c:pt idx="2704">
                  <c:v>41657.416759259257</c:v>
                </c:pt>
                <c:pt idx="2705">
                  <c:v>41657.41678240741</c:v>
                </c:pt>
                <c:pt idx="2706">
                  <c:v>41657.416805555556</c:v>
                </c:pt>
                <c:pt idx="2707">
                  <c:v>41657.416828703703</c:v>
                </c:pt>
                <c:pt idx="2708">
                  <c:v>41657.416851851856</c:v>
                </c:pt>
                <c:pt idx="2709">
                  <c:v>41657.416875000003</c:v>
                </c:pt>
                <c:pt idx="2710">
                  <c:v>41657.416898148149</c:v>
                </c:pt>
                <c:pt idx="2711">
                  <c:v>41657.416921296295</c:v>
                </c:pt>
                <c:pt idx="2712">
                  <c:v>41657.416944444441</c:v>
                </c:pt>
                <c:pt idx="2713">
                  <c:v>41657.416967592595</c:v>
                </c:pt>
                <c:pt idx="2714">
                  <c:v>41657.416990740741</c:v>
                </c:pt>
                <c:pt idx="2715">
                  <c:v>41657.417013888888</c:v>
                </c:pt>
                <c:pt idx="2716">
                  <c:v>41657.417037037041</c:v>
                </c:pt>
                <c:pt idx="2717">
                  <c:v>41657.417060185187</c:v>
                </c:pt>
                <c:pt idx="2718">
                  <c:v>41657.417083333334</c:v>
                </c:pt>
                <c:pt idx="2719">
                  <c:v>41657.41710648148</c:v>
                </c:pt>
                <c:pt idx="2720">
                  <c:v>41657.417129629626</c:v>
                </c:pt>
                <c:pt idx="2721">
                  <c:v>41657.41715277778</c:v>
                </c:pt>
                <c:pt idx="2722">
                  <c:v>41657.417175925926</c:v>
                </c:pt>
                <c:pt idx="2723">
                  <c:v>41657.417199074072</c:v>
                </c:pt>
                <c:pt idx="2724">
                  <c:v>41657.417222222226</c:v>
                </c:pt>
                <c:pt idx="2725">
                  <c:v>41657.417245370372</c:v>
                </c:pt>
                <c:pt idx="2726">
                  <c:v>41657.417268518519</c:v>
                </c:pt>
                <c:pt idx="2727">
                  <c:v>41657.417291666665</c:v>
                </c:pt>
                <c:pt idx="2728">
                  <c:v>41657.417314814811</c:v>
                </c:pt>
                <c:pt idx="2729">
                  <c:v>41657.417337962965</c:v>
                </c:pt>
                <c:pt idx="2730">
                  <c:v>41657.417361111111</c:v>
                </c:pt>
                <c:pt idx="2731">
                  <c:v>41657.417384259257</c:v>
                </c:pt>
                <c:pt idx="2732">
                  <c:v>41657.417407407411</c:v>
                </c:pt>
                <c:pt idx="2733">
                  <c:v>41657.417430555557</c:v>
                </c:pt>
                <c:pt idx="2734">
                  <c:v>41657.417453703703</c:v>
                </c:pt>
                <c:pt idx="2735">
                  <c:v>41657.41747685185</c:v>
                </c:pt>
                <c:pt idx="2736">
                  <c:v>41657.417499999996</c:v>
                </c:pt>
                <c:pt idx="2737">
                  <c:v>41657.417523148149</c:v>
                </c:pt>
                <c:pt idx="2738">
                  <c:v>41657.417546296296</c:v>
                </c:pt>
                <c:pt idx="2739">
                  <c:v>41657.417569444442</c:v>
                </c:pt>
                <c:pt idx="2740">
                  <c:v>41657.417592592596</c:v>
                </c:pt>
                <c:pt idx="2741">
                  <c:v>41657.417615740742</c:v>
                </c:pt>
                <c:pt idx="2742">
                  <c:v>41657.417638888888</c:v>
                </c:pt>
                <c:pt idx="2743">
                  <c:v>41657.417662037034</c:v>
                </c:pt>
                <c:pt idx="2744">
                  <c:v>41657.417685185181</c:v>
                </c:pt>
                <c:pt idx="2745">
                  <c:v>41657.417708333334</c:v>
                </c:pt>
                <c:pt idx="2746">
                  <c:v>41657.417731481481</c:v>
                </c:pt>
                <c:pt idx="2747">
                  <c:v>41657.417754629627</c:v>
                </c:pt>
                <c:pt idx="2748">
                  <c:v>41657.41777777778</c:v>
                </c:pt>
                <c:pt idx="2749">
                  <c:v>41657.417800925927</c:v>
                </c:pt>
                <c:pt idx="2750">
                  <c:v>41657.417824074073</c:v>
                </c:pt>
                <c:pt idx="2751">
                  <c:v>41657.417847222227</c:v>
                </c:pt>
                <c:pt idx="2752">
                  <c:v>41657.417870370373</c:v>
                </c:pt>
                <c:pt idx="2753">
                  <c:v>41657.417893518519</c:v>
                </c:pt>
                <c:pt idx="2754">
                  <c:v>41657.417916666665</c:v>
                </c:pt>
                <c:pt idx="2755">
                  <c:v>41657.417939814812</c:v>
                </c:pt>
                <c:pt idx="2756">
                  <c:v>41657.417962962965</c:v>
                </c:pt>
                <c:pt idx="2757">
                  <c:v>41657.417986111112</c:v>
                </c:pt>
                <c:pt idx="2758">
                  <c:v>41657.418009259258</c:v>
                </c:pt>
                <c:pt idx="2759">
                  <c:v>41657.418032407411</c:v>
                </c:pt>
                <c:pt idx="2760">
                  <c:v>41657.418055555558</c:v>
                </c:pt>
                <c:pt idx="2761">
                  <c:v>41657.418078703704</c:v>
                </c:pt>
                <c:pt idx="2762">
                  <c:v>41657.41810185185</c:v>
                </c:pt>
                <c:pt idx="2763">
                  <c:v>41657.418124999997</c:v>
                </c:pt>
                <c:pt idx="2764">
                  <c:v>41657.41814814815</c:v>
                </c:pt>
                <c:pt idx="2765">
                  <c:v>41657.418171296296</c:v>
                </c:pt>
                <c:pt idx="2766">
                  <c:v>41657.418194444443</c:v>
                </c:pt>
                <c:pt idx="2767">
                  <c:v>41657.418217592596</c:v>
                </c:pt>
                <c:pt idx="2768">
                  <c:v>41657.418240740742</c:v>
                </c:pt>
                <c:pt idx="2769">
                  <c:v>41657.418263888889</c:v>
                </c:pt>
                <c:pt idx="2770">
                  <c:v>41657.418287037035</c:v>
                </c:pt>
                <c:pt idx="2771">
                  <c:v>41657.418310185181</c:v>
                </c:pt>
                <c:pt idx="2772">
                  <c:v>41657.418333333335</c:v>
                </c:pt>
                <c:pt idx="2773">
                  <c:v>41657.418356481481</c:v>
                </c:pt>
                <c:pt idx="2774">
                  <c:v>41657.418379629627</c:v>
                </c:pt>
                <c:pt idx="2775">
                  <c:v>41657.418402777781</c:v>
                </c:pt>
                <c:pt idx="2776">
                  <c:v>41657.418425925927</c:v>
                </c:pt>
                <c:pt idx="2777">
                  <c:v>41657.418449074074</c:v>
                </c:pt>
                <c:pt idx="2778">
                  <c:v>41657.41847222222</c:v>
                </c:pt>
                <c:pt idx="2779">
                  <c:v>41657.418495370366</c:v>
                </c:pt>
                <c:pt idx="2780">
                  <c:v>41657.41851851852</c:v>
                </c:pt>
                <c:pt idx="2781">
                  <c:v>41657.418541666666</c:v>
                </c:pt>
                <c:pt idx="2782">
                  <c:v>41657.418564814812</c:v>
                </c:pt>
                <c:pt idx="2783">
                  <c:v>41657.418587962966</c:v>
                </c:pt>
                <c:pt idx="2784">
                  <c:v>41657.418611111112</c:v>
                </c:pt>
                <c:pt idx="2785">
                  <c:v>41657.418634259258</c:v>
                </c:pt>
                <c:pt idx="2786">
                  <c:v>41657.418657407405</c:v>
                </c:pt>
                <c:pt idx="2787">
                  <c:v>41657.418680555558</c:v>
                </c:pt>
                <c:pt idx="2788">
                  <c:v>41657.418703703705</c:v>
                </c:pt>
                <c:pt idx="2789">
                  <c:v>41657.418726851851</c:v>
                </c:pt>
                <c:pt idx="2790">
                  <c:v>41657.418749999997</c:v>
                </c:pt>
                <c:pt idx="2791">
                  <c:v>41657.418773148151</c:v>
                </c:pt>
                <c:pt idx="2792">
                  <c:v>41657.418796296297</c:v>
                </c:pt>
                <c:pt idx="2793">
                  <c:v>41657.418819444443</c:v>
                </c:pt>
                <c:pt idx="2794">
                  <c:v>41657.418842592597</c:v>
                </c:pt>
                <c:pt idx="2795">
                  <c:v>41657.418865740743</c:v>
                </c:pt>
                <c:pt idx="2796">
                  <c:v>41657.418888888889</c:v>
                </c:pt>
                <c:pt idx="2797">
                  <c:v>41657.418912037036</c:v>
                </c:pt>
                <c:pt idx="2798">
                  <c:v>41657.418935185182</c:v>
                </c:pt>
                <c:pt idx="2799">
                  <c:v>41657.418958333335</c:v>
                </c:pt>
                <c:pt idx="2800">
                  <c:v>41657.418981481482</c:v>
                </c:pt>
                <c:pt idx="2801">
                  <c:v>41657.419004629628</c:v>
                </c:pt>
                <c:pt idx="2802">
                  <c:v>41657.419027777782</c:v>
                </c:pt>
                <c:pt idx="2803">
                  <c:v>41657.419050925928</c:v>
                </c:pt>
                <c:pt idx="2804">
                  <c:v>41657.419074074074</c:v>
                </c:pt>
                <c:pt idx="2805">
                  <c:v>41657.41909722222</c:v>
                </c:pt>
                <c:pt idx="2806">
                  <c:v>41657.419120370367</c:v>
                </c:pt>
                <c:pt idx="2807">
                  <c:v>41657.41914351852</c:v>
                </c:pt>
                <c:pt idx="2808">
                  <c:v>41657.419166666667</c:v>
                </c:pt>
                <c:pt idx="2809">
                  <c:v>41657.419189814813</c:v>
                </c:pt>
                <c:pt idx="2810">
                  <c:v>41657.419212962966</c:v>
                </c:pt>
                <c:pt idx="2811">
                  <c:v>41657.419236111113</c:v>
                </c:pt>
                <c:pt idx="2812">
                  <c:v>41657.419259259259</c:v>
                </c:pt>
                <c:pt idx="2813">
                  <c:v>41657.419282407405</c:v>
                </c:pt>
                <c:pt idx="2814">
                  <c:v>41657.419305555552</c:v>
                </c:pt>
                <c:pt idx="2815">
                  <c:v>41657.419328703705</c:v>
                </c:pt>
                <c:pt idx="2816">
                  <c:v>41657.419351851851</c:v>
                </c:pt>
                <c:pt idx="2817">
                  <c:v>41657.419374999998</c:v>
                </c:pt>
                <c:pt idx="2818">
                  <c:v>41657.419398148151</c:v>
                </c:pt>
                <c:pt idx="2819">
                  <c:v>41657.419421296298</c:v>
                </c:pt>
                <c:pt idx="2820">
                  <c:v>41657.419444444444</c:v>
                </c:pt>
                <c:pt idx="2821">
                  <c:v>41657.41946759259</c:v>
                </c:pt>
                <c:pt idx="2822">
                  <c:v>41657.419490740736</c:v>
                </c:pt>
                <c:pt idx="2823">
                  <c:v>41657.41951388889</c:v>
                </c:pt>
                <c:pt idx="2824">
                  <c:v>41657.419537037036</c:v>
                </c:pt>
                <c:pt idx="2825">
                  <c:v>41657.419560185182</c:v>
                </c:pt>
                <c:pt idx="2826">
                  <c:v>41657.419583333336</c:v>
                </c:pt>
                <c:pt idx="2827">
                  <c:v>41657.419606481482</c:v>
                </c:pt>
                <c:pt idx="2828">
                  <c:v>41657.419629629629</c:v>
                </c:pt>
                <c:pt idx="2829">
                  <c:v>41657.419652777782</c:v>
                </c:pt>
                <c:pt idx="2830">
                  <c:v>41657.419675925928</c:v>
                </c:pt>
                <c:pt idx="2831">
                  <c:v>41657.419699074075</c:v>
                </c:pt>
                <c:pt idx="2832">
                  <c:v>41657.419722222221</c:v>
                </c:pt>
                <c:pt idx="2833">
                  <c:v>41657.419745370367</c:v>
                </c:pt>
                <c:pt idx="2834">
                  <c:v>41657.419768518521</c:v>
                </c:pt>
                <c:pt idx="2835">
                  <c:v>41657.419791666667</c:v>
                </c:pt>
                <c:pt idx="2836">
                  <c:v>41657.419814814813</c:v>
                </c:pt>
                <c:pt idx="2837">
                  <c:v>41657.419837962967</c:v>
                </c:pt>
                <c:pt idx="2838">
                  <c:v>41657.419861111113</c:v>
                </c:pt>
                <c:pt idx="2839">
                  <c:v>41657.41988425926</c:v>
                </c:pt>
                <c:pt idx="2840">
                  <c:v>41657.419907407406</c:v>
                </c:pt>
                <c:pt idx="2841">
                  <c:v>41657.419930555552</c:v>
                </c:pt>
                <c:pt idx="2842">
                  <c:v>41657.419953703706</c:v>
                </c:pt>
                <c:pt idx="2843">
                  <c:v>41657.419976851852</c:v>
                </c:pt>
                <c:pt idx="2844">
                  <c:v>41657.42</c:v>
                </c:pt>
                <c:pt idx="2845">
                  <c:v>41657.420023148152</c:v>
                </c:pt>
                <c:pt idx="2846">
                  <c:v>41657.420046296298</c:v>
                </c:pt>
                <c:pt idx="2847">
                  <c:v>41657.420069444444</c:v>
                </c:pt>
                <c:pt idx="2848">
                  <c:v>41657.420092592591</c:v>
                </c:pt>
                <c:pt idx="2849">
                  <c:v>41657.420115740737</c:v>
                </c:pt>
                <c:pt idx="2850">
                  <c:v>41657.420138888891</c:v>
                </c:pt>
                <c:pt idx="2851">
                  <c:v>41657.420162037037</c:v>
                </c:pt>
                <c:pt idx="2852">
                  <c:v>41657.420185185183</c:v>
                </c:pt>
                <c:pt idx="2853">
                  <c:v>41657.420208333337</c:v>
                </c:pt>
                <c:pt idx="2854">
                  <c:v>41657.420231481483</c:v>
                </c:pt>
                <c:pt idx="2855">
                  <c:v>41657.420254629629</c:v>
                </c:pt>
                <c:pt idx="2856">
                  <c:v>41657.420277777775</c:v>
                </c:pt>
                <c:pt idx="2857">
                  <c:v>41657.420300925922</c:v>
                </c:pt>
                <c:pt idx="2858">
                  <c:v>41657.420324074075</c:v>
                </c:pt>
                <c:pt idx="2859">
                  <c:v>41657.420347222222</c:v>
                </c:pt>
                <c:pt idx="2860">
                  <c:v>41657.420370370368</c:v>
                </c:pt>
                <c:pt idx="2861">
                  <c:v>41657.420393518521</c:v>
                </c:pt>
                <c:pt idx="2862">
                  <c:v>41657.420416666668</c:v>
                </c:pt>
                <c:pt idx="2863">
                  <c:v>41657.420439814814</c:v>
                </c:pt>
                <c:pt idx="2864">
                  <c:v>41657.42046296296</c:v>
                </c:pt>
                <c:pt idx="2865">
                  <c:v>41657.420486111107</c:v>
                </c:pt>
                <c:pt idx="2866">
                  <c:v>41657.42050925926</c:v>
                </c:pt>
                <c:pt idx="2867">
                  <c:v>41657.420532407406</c:v>
                </c:pt>
                <c:pt idx="2868">
                  <c:v>41657.420555555553</c:v>
                </c:pt>
                <c:pt idx="2869">
                  <c:v>41657.420578703706</c:v>
                </c:pt>
                <c:pt idx="2870">
                  <c:v>41657.420601851853</c:v>
                </c:pt>
                <c:pt idx="2871">
                  <c:v>41657.420624999999</c:v>
                </c:pt>
                <c:pt idx="2872">
                  <c:v>41657.420648148152</c:v>
                </c:pt>
                <c:pt idx="2873">
                  <c:v>41657.420671296299</c:v>
                </c:pt>
                <c:pt idx="2874">
                  <c:v>41657.420694444445</c:v>
                </c:pt>
                <c:pt idx="2875">
                  <c:v>41657.420717592591</c:v>
                </c:pt>
                <c:pt idx="2876">
                  <c:v>41657.420740740738</c:v>
                </c:pt>
                <c:pt idx="2877">
                  <c:v>41657.420763888891</c:v>
                </c:pt>
                <c:pt idx="2878">
                  <c:v>41657.420787037037</c:v>
                </c:pt>
                <c:pt idx="2879">
                  <c:v>41657.420810185184</c:v>
                </c:pt>
                <c:pt idx="2880">
                  <c:v>41657.420833333337</c:v>
                </c:pt>
                <c:pt idx="2881">
                  <c:v>41657.420856481483</c:v>
                </c:pt>
                <c:pt idx="2882">
                  <c:v>41657.42087962963</c:v>
                </c:pt>
                <c:pt idx="2883">
                  <c:v>41657.420902777776</c:v>
                </c:pt>
                <c:pt idx="2884">
                  <c:v>41657.420925925922</c:v>
                </c:pt>
                <c:pt idx="2885">
                  <c:v>41657.420949074076</c:v>
                </c:pt>
                <c:pt idx="2886">
                  <c:v>41657.420972222222</c:v>
                </c:pt>
                <c:pt idx="2887">
                  <c:v>41657.420995370368</c:v>
                </c:pt>
                <c:pt idx="2888">
                  <c:v>41657.421018518522</c:v>
                </c:pt>
                <c:pt idx="2889">
                  <c:v>41657.421041666668</c:v>
                </c:pt>
                <c:pt idx="2890">
                  <c:v>41657.421064814815</c:v>
                </c:pt>
                <c:pt idx="2891">
                  <c:v>41657.421087962961</c:v>
                </c:pt>
                <c:pt idx="2892">
                  <c:v>41657.421111111107</c:v>
                </c:pt>
                <c:pt idx="2893">
                  <c:v>41657.421134259261</c:v>
                </c:pt>
                <c:pt idx="2894">
                  <c:v>41657.421157407407</c:v>
                </c:pt>
                <c:pt idx="2895">
                  <c:v>41657.421180555553</c:v>
                </c:pt>
                <c:pt idx="2896">
                  <c:v>41657.421203703707</c:v>
                </c:pt>
                <c:pt idx="2897">
                  <c:v>41657.421226851853</c:v>
                </c:pt>
                <c:pt idx="2898">
                  <c:v>41657.421249999999</c:v>
                </c:pt>
                <c:pt idx="2899">
                  <c:v>41657.421273148146</c:v>
                </c:pt>
                <c:pt idx="2900">
                  <c:v>41657.421296296292</c:v>
                </c:pt>
                <c:pt idx="2901">
                  <c:v>41657.421319444446</c:v>
                </c:pt>
                <c:pt idx="2902">
                  <c:v>41657.421342592592</c:v>
                </c:pt>
                <c:pt idx="2903">
                  <c:v>41657.421365740738</c:v>
                </c:pt>
                <c:pt idx="2904">
                  <c:v>41657.421388888892</c:v>
                </c:pt>
                <c:pt idx="2905">
                  <c:v>41657.421412037038</c:v>
                </c:pt>
                <c:pt idx="2906">
                  <c:v>41657.421435185184</c:v>
                </c:pt>
                <c:pt idx="2907">
                  <c:v>41657.421458333338</c:v>
                </c:pt>
                <c:pt idx="2908">
                  <c:v>41657.421481481484</c:v>
                </c:pt>
                <c:pt idx="2909">
                  <c:v>41657.42150462963</c:v>
                </c:pt>
                <c:pt idx="2910">
                  <c:v>41657.421527777777</c:v>
                </c:pt>
                <c:pt idx="2911">
                  <c:v>41657.421550925923</c:v>
                </c:pt>
                <c:pt idx="2912">
                  <c:v>41657.421574074076</c:v>
                </c:pt>
                <c:pt idx="2913">
                  <c:v>41657.421597222223</c:v>
                </c:pt>
                <c:pt idx="2914">
                  <c:v>41657.421620370369</c:v>
                </c:pt>
                <c:pt idx="2915">
                  <c:v>41657.421643518523</c:v>
                </c:pt>
                <c:pt idx="2916">
                  <c:v>41657.421666666669</c:v>
                </c:pt>
                <c:pt idx="2917">
                  <c:v>41657.421689814815</c:v>
                </c:pt>
                <c:pt idx="2918">
                  <c:v>41657.421712962961</c:v>
                </c:pt>
                <c:pt idx="2919">
                  <c:v>41657.421736111108</c:v>
                </c:pt>
                <c:pt idx="2920">
                  <c:v>41657.421759259261</c:v>
                </c:pt>
                <c:pt idx="2921">
                  <c:v>41657.421782407408</c:v>
                </c:pt>
                <c:pt idx="2922">
                  <c:v>41657.421805555554</c:v>
                </c:pt>
                <c:pt idx="2923">
                  <c:v>41657.421828703707</c:v>
                </c:pt>
                <c:pt idx="2924">
                  <c:v>41657.421851851854</c:v>
                </c:pt>
                <c:pt idx="2925">
                  <c:v>41657.421875</c:v>
                </c:pt>
                <c:pt idx="2926">
                  <c:v>41657.421898148146</c:v>
                </c:pt>
                <c:pt idx="2927">
                  <c:v>41657.421921296293</c:v>
                </c:pt>
                <c:pt idx="2928">
                  <c:v>41657.421944444446</c:v>
                </c:pt>
                <c:pt idx="2929">
                  <c:v>41657.421967592592</c:v>
                </c:pt>
                <c:pt idx="2930">
                  <c:v>41657.421990740739</c:v>
                </c:pt>
                <c:pt idx="2931">
                  <c:v>41657.422013888892</c:v>
                </c:pt>
                <c:pt idx="2932">
                  <c:v>41657.422037037039</c:v>
                </c:pt>
                <c:pt idx="2933">
                  <c:v>41657.422060185185</c:v>
                </c:pt>
                <c:pt idx="2934">
                  <c:v>41657.422083333331</c:v>
                </c:pt>
                <c:pt idx="2935">
                  <c:v>41657.422106481477</c:v>
                </c:pt>
                <c:pt idx="2936">
                  <c:v>41657.422129629631</c:v>
                </c:pt>
                <c:pt idx="2937">
                  <c:v>41657.422152777777</c:v>
                </c:pt>
                <c:pt idx="2938">
                  <c:v>41657.422175925924</c:v>
                </c:pt>
                <c:pt idx="2939">
                  <c:v>41657.422199074077</c:v>
                </c:pt>
                <c:pt idx="2940">
                  <c:v>41657.422222222223</c:v>
                </c:pt>
                <c:pt idx="2941">
                  <c:v>41657.42224537037</c:v>
                </c:pt>
                <c:pt idx="2942">
                  <c:v>41657.422268518516</c:v>
                </c:pt>
                <c:pt idx="2943">
                  <c:v>41657.422291666662</c:v>
                </c:pt>
                <c:pt idx="2944">
                  <c:v>41657.422314814816</c:v>
                </c:pt>
                <c:pt idx="2945">
                  <c:v>41657.422337962962</c:v>
                </c:pt>
                <c:pt idx="2946">
                  <c:v>41657.422361111108</c:v>
                </c:pt>
                <c:pt idx="2947">
                  <c:v>41657.422384259262</c:v>
                </c:pt>
                <c:pt idx="2948">
                  <c:v>41657.422407407408</c:v>
                </c:pt>
                <c:pt idx="2949">
                  <c:v>41657.422430555554</c:v>
                </c:pt>
                <c:pt idx="2950">
                  <c:v>41657.422453703708</c:v>
                </c:pt>
                <c:pt idx="2951">
                  <c:v>41657.422476851854</c:v>
                </c:pt>
                <c:pt idx="2952">
                  <c:v>41657.422500000001</c:v>
                </c:pt>
                <c:pt idx="2953">
                  <c:v>41657.422523148147</c:v>
                </c:pt>
                <c:pt idx="2954">
                  <c:v>41657.422546296293</c:v>
                </c:pt>
                <c:pt idx="2955">
                  <c:v>41657.422569444447</c:v>
                </c:pt>
                <c:pt idx="2956">
                  <c:v>41657.422592592593</c:v>
                </c:pt>
                <c:pt idx="2957">
                  <c:v>41657.422615740739</c:v>
                </c:pt>
                <c:pt idx="2958">
                  <c:v>41657.422638888893</c:v>
                </c:pt>
                <c:pt idx="2959">
                  <c:v>41657.422662037039</c:v>
                </c:pt>
                <c:pt idx="2960">
                  <c:v>41657.422685185185</c:v>
                </c:pt>
                <c:pt idx="2961">
                  <c:v>41657.422708333332</c:v>
                </c:pt>
                <c:pt idx="2962">
                  <c:v>41657.422731481478</c:v>
                </c:pt>
                <c:pt idx="2963">
                  <c:v>41657.422754629632</c:v>
                </c:pt>
                <c:pt idx="2964">
                  <c:v>41657.422777777778</c:v>
                </c:pt>
                <c:pt idx="2965">
                  <c:v>41657.422800925924</c:v>
                </c:pt>
                <c:pt idx="2966">
                  <c:v>41657.422824074078</c:v>
                </c:pt>
                <c:pt idx="2967">
                  <c:v>41657.422847222224</c:v>
                </c:pt>
                <c:pt idx="2968">
                  <c:v>41657.42287037037</c:v>
                </c:pt>
                <c:pt idx="2969">
                  <c:v>41657.422893518517</c:v>
                </c:pt>
                <c:pt idx="2970">
                  <c:v>41657.422916666663</c:v>
                </c:pt>
                <c:pt idx="2971">
                  <c:v>41657.422939814816</c:v>
                </c:pt>
                <c:pt idx="2972">
                  <c:v>41657.422962962963</c:v>
                </c:pt>
                <c:pt idx="2973">
                  <c:v>41657.422986111109</c:v>
                </c:pt>
                <c:pt idx="2974">
                  <c:v>41657.423009259262</c:v>
                </c:pt>
                <c:pt idx="2975">
                  <c:v>41657.423032407409</c:v>
                </c:pt>
                <c:pt idx="2976">
                  <c:v>41657.423055555555</c:v>
                </c:pt>
                <c:pt idx="2977">
                  <c:v>41657.423078703701</c:v>
                </c:pt>
                <c:pt idx="2978">
                  <c:v>41657.423101851848</c:v>
                </c:pt>
                <c:pt idx="2979">
                  <c:v>41657.423125000001</c:v>
                </c:pt>
                <c:pt idx="2980">
                  <c:v>41657.423148148147</c:v>
                </c:pt>
                <c:pt idx="2981">
                  <c:v>41657.423171296294</c:v>
                </c:pt>
                <c:pt idx="2982">
                  <c:v>41657.423194444447</c:v>
                </c:pt>
                <c:pt idx="2983">
                  <c:v>41657.423217592594</c:v>
                </c:pt>
                <c:pt idx="2984">
                  <c:v>41657.42324074074</c:v>
                </c:pt>
                <c:pt idx="2985">
                  <c:v>41657.423263888893</c:v>
                </c:pt>
                <c:pt idx="2986">
                  <c:v>41657.42328703704</c:v>
                </c:pt>
                <c:pt idx="2987">
                  <c:v>41657.423310185186</c:v>
                </c:pt>
                <c:pt idx="2988">
                  <c:v>41657.423333333332</c:v>
                </c:pt>
                <c:pt idx="2989">
                  <c:v>41657.423356481479</c:v>
                </c:pt>
                <c:pt idx="2990">
                  <c:v>41657.423379629632</c:v>
                </c:pt>
                <c:pt idx="2991">
                  <c:v>41657.423402777778</c:v>
                </c:pt>
                <c:pt idx="2992">
                  <c:v>41657.423425925925</c:v>
                </c:pt>
                <c:pt idx="2993">
                  <c:v>41657.423449074078</c:v>
                </c:pt>
                <c:pt idx="2994">
                  <c:v>41657.423472222225</c:v>
                </c:pt>
                <c:pt idx="2995">
                  <c:v>41657.423495370371</c:v>
                </c:pt>
                <c:pt idx="2996">
                  <c:v>41657.423518518517</c:v>
                </c:pt>
                <c:pt idx="2997">
                  <c:v>41657.423541666663</c:v>
                </c:pt>
                <c:pt idx="2998">
                  <c:v>41657.423564814817</c:v>
                </c:pt>
                <c:pt idx="2999">
                  <c:v>41657.423587962963</c:v>
                </c:pt>
                <c:pt idx="3000">
                  <c:v>41657.423611111109</c:v>
                </c:pt>
                <c:pt idx="3001">
                  <c:v>41657.423634259263</c:v>
                </c:pt>
                <c:pt idx="3002">
                  <c:v>41657.423657407409</c:v>
                </c:pt>
                <c:pt idx="3003">
                  <c:v>41657.423680555556</c:v>
                </c:pt>
                <c:pt idx="3004">
                  <c:v>41657.423703703702</c:v>
                </c:pt>
                <c:pt idx="3005">
                  <c:v>41657.423726851848</c:v>
                </c:pt>
                <c:pt idx="3006">
                  <c:v>41657.423750000002</c:v>
                </c:pt>
                <c:pt idx="3007">
                  <c:v>41657.423773148148</c:v>
                </c:pt>
                <c:pt idx="3008">
                  <c:v>41657.423796296294</c:v>
                </c:pt>
                <c:pt idx="3009">
                  <c:v>41657.423819444448</c:v>
                </c:pt>
                <c:pt idx="3010">
                  <c:v>41657.423842592594</c:v>
                </c:pt>
                <c:pt idx="3011">
                  <c:v>41657.42386574074</c:v>
                </c:pt>
                <c:pt idx="3012">
                  <c:v>41657.423888888887</c:v>
                </c:pt>
                <c:pt idx="3013">
                  <c:v>41657.423912037033</c:v>
                </c:pt>
                <c:pt idx="3014">
                  <c:v>41657.423935185187</c:v>
                </c:pt>
                <c:pt idx="3015">
                  <c:v>41657.423958333333</c:v>
                </c:pt>
                <c:pt idx="3016">
                  <c:v>41657.423981481479</c:v>
                </c:pt>
                <c:pt idx="3017">
                  <c:v>41657.424004629633</c:v>
                </c:pt>
                <c:pt idx="3018">
                  <c:v>41657.424027777779</c:v>
                </c:pt>
                <c:pt idx="3019">
                  <c:v>41657.424050925925</c:v>
                </c:pt>
                <c:pt idx="3020">
                  <c:v>41657.424074074072</c:v>
                </c:pt>
                <c:pt idx="3021">
                  <c:v>41657.424097222218</c:v>
                </c:pt>
                <c:pt idx="3022">
                  <c:v>41657.424120370371</c:v>
                </c:pt>
                <c:pt idx="3023">
                  <c:v>41657.424143518518</c:v>
                </c:pt>
                <c:pt idx="3024">
                  <c:v>41657.424166666664</c:v>
                </c:pt>
                <c:pt idx="3025">
                  <c:v>41657.424189814818</c:v>
                </c:pt>
                <c:pt idx="3026">
                  <c:v>41657.424212962964</c:v>
                </c:pt>
                <c:pt idx="3027">
                  <c:v>41657.42423611111</c:v>
                </c:pt>
                <c:pt idx="3028">
                  <c:v>41657.424259259264</c:v>
                </c:pt>
                <c:pt idx="3029">
                  <c:v>41657.42428240741</c:v>
                </c:pt>
                <c:pt idx="3030">
                  <c:v>41657.424305555556</c:v>
                </c:pt>
                <c:pt idx="3031">
                  <c:v>41657.424328703702</c:v>
                </c:pt>
                <c:pt idx="3032">
                  <c:v>41657.424351851849</c:v>
                </c:pt>
                <c:pt idx="3033">
                  <c:v>41657.424375000002</c:v>
                </c:pt>
                <c:pt idx="3034">
                  <c:v>41657.424398148149</c:v>
                </c:pt>
                <c:pt idx="3035">
                  <c:v>41657.424421296295</c:v>
                </c:pt>
                <c:pt idx="3036">
                  <c:v>41657.424444444448</c:v>
                </c:pt>
                <c:pt idx="3037">
                  <c:v>41657.424467592595</c:v>
                </c:pt>
                <c:pt idx="3038">
                  <c:v>41657.424490740741</c:v>
                </c:pt>
                <c:pt idx="3039">
                  <c:v>41657.424513888887</c:v>
                </c:pt>
                <c:pt idx="3040">
                  <c:v>41657.424537037034</c:v>
                </c:pt>
                <c:pt idx="3041">
                  <c:v>41657.424560185187</c:v>
                </c:pt>
                <c:pt idx="3042">
                  <c:v>41657.424583333333</c:v>
                </c:pt>
                <c:pt idx="3043">
                  <c:v>41657.42460648148</c:v>
                </c:pt>
                <c:pt idx="3044">
                  <c:v>41657.424629629633</c:v>
                </c:pt>
                <c:pt idx="3045">
                  <c:v>41657.42465277778</c:v>
                </c:pt>
                <c:pt idx="3046">
                  <c:v>41657.424675925926</c:v>
                </c:pt>
                <c:pt idx="3047">
                  <c:v>41657.424699074072</c:v>
                </c:pt>
                <c:pt idx="3048">
                  <c:v>41657.424722222218</c:v>
                </c:pt>
                <c:pt idx="3049">
                  <c:v>41657.424745370372</c:v>
                </c:pt>
                <c:pt idx="3050">
                  <c:v>41657.424768518518</c:v>
                </c:pt>
                <c:pt idx="3051">
                  <c:v>41657.424791666665</c:v>
                </c:pt>
                <c:pt idx="3052">
                  <c:v>41657.424814814818</c:v>
                </c:pt>
                <c:pt idx="3053">
                  <c:v>41657.424837962964</c:v>
                </c:pt>
                <c:pt idx="3054">
                  <c:v>41657.424861111111</c:v>
                </c:pt>
                <c:pt idx="3055">
                  <c:v>41657.424884259257</c:v>
                </c:pt>
                <c:pt idx="3056">
                  <c:v>41657.424907407403</c:v>
                </c:pt>
                <c:pt idx="3057">
                  <c:v>41657.424930555557</c:v>
                </c:pt>
                <c:pt idx="3058">
                  <c:v>41657.424953703703</c:v>
                </c:pt>
                <c:pt idx="3059">
                  <c:v>41657.424976851849</c:v>
                </c:pt>
                <c:pt idx="3060">
                  <c:v>41657.425000000003</c:v>
                </c:pt>
                <c:pt idx="3061">
                  <c:v>41657.425023148149</c:v>
                </c:pt>
                <c:pt idx="3062">
                  <c:v>41657.425046296295</c:v>
                </c:pt>
                <c:pt idx="3063">
                  <c:v>41657.425069444442</c:v>
                </c:pt>
                <c:pt idx="3064">
                  <c:v>41657.425092592595</c:v>
                </c:pt>
                <c:pt idx="3065">
                  <c:v>41657.425115740742</c:v>
                </c:pt>
                <c:pt idx="3066">
                  <c:v>41657.425138888888</c:v>
                </c:pt>
                <c:pt idx="3067">
                  <c:v>41657.425162037034</c:v>
                </c:pt>
                <c:pt idx="3068">
                  <c:v>41657.425185185188</c:v>
                </c:pt>
                <c:pt idx="3069">
                  <c:v>41657.425208333334</c:v>
                </c:pt>
                <c:pt idx="3070">
                  <c:v>41657.42523148148</c:v>
                </c:pt>
                <c:pt idx="3071">
                  <c:v>41657.425254629634</c:v>
                </c:pt>
                <c:pt idx="3072">
                  <c:v>41657.42527777778</c:v>
                </c:pt>
                <c:pt idx="3073">
                  <c:v>41657.425300925926</c:v>
                </c:pt>
                <c:pt idx="3074">
                  <c:v>41657.425324074073</c:v>
                </c:pt>
                <c:pt idx="3075">
                  <c:v>41657.425347222219</c:v>
                </c:pt>
                <c:pt idx="3076">
                  <c:v>41657.425370370373</c:v>
                </c:pt>
                <c:pt idx="3077">
                  <c:v>41657.425393518519</c:v>
                </c:pt>
                <c:pt idx="3078">
                  <c:v>41657.425416666665</c:v>
                </c:pt>
                <c:pt idx="3079">
                  <c:v>41657.425439814819</c:v>
                </c:pt>
                <c:pt idx="3080">
                  <c:v>41657.425462962965</c:v>
                </c:pt>
                <c:pt idx="3081">
                  <c:v>41657.425486111111</c:v>
                </c:pt>
                <c:pt idx="3082">
                  <c:v>41657.425509259258</c:v>
                </c:pt>
                <c:pt idx="3083">
                  <c:v>41657.425532407404</c:v>
                </c:pt>
                <c:pt idx="3084">
                  <c:v>41657.425555555557</c:v>
                </c:pt>
                <c:pt idx="3085">
                  <c:v>41657.425578703704</c:v>
                </c:pt>
                <c:pt idx="3086">
                  <c:v>41657.42560185185</c:v>
                </c:pt>
                <c:pt idx="3087">
                  <c:v>41657.425625000003</c:v>
                </c:pt>
                <c:pt idx="3088">
                  <c:v>41657.42564814815</c:v>
                </c:pt>
                <c:pt idx="3089">
                  <c:v>41657.425671296296</c:v>
                </c:pt>
                <c:pt idx="3090">
                  <c:v>41657.425694444442</c:v>
                </c:pt>
                <c:pt idx="3091">
                  <c:v>41657.425717592589</c:v>
                </c:pt>
                <c:pt idx="3092">
                  <c:v>41657.425740740742</c:v>
                </c:pt>
                <c:pt idx="3093">
                  <c:v>41657.425763888888</c:v>
                </c:pt>
                <c:pt idx="3094">
                  <c:v>41657.425787037035</c:v>
                </c:pt>
                <c:pt idx="3095">
                  <c:v>41657.425810185188</c:v>
                </c:pt>
                <c:pt idx="3096">
                  <c:v>41657.425833333335</c:v>
                </c:pt>
                <c:pt idx="3097">
                  <c:v>41657.425856481481</c:v>
                </c:pt>
                <c:pt idx="3098">
                  <c:v>41657.425879629627</c:v>
                </c:pt>
                <c:pt idx="3099">
                  <c:v>41657.425902777773</c:v>
                </c:pt>
                <c:pt idx="3100">
                  <c:v>41657.425925925927</c:v>
                </c:pt>
                <c:pt idx="3101">
                  <c:v>41657.425949074073</c:v>
                </c:pt>
                <c:pt idx="3102">
                  <c:v>41657.42597222222</c:v>
                </c:pt>
                <c:pt idx="3103">
                  <c:v>41657.425995370373</c:v>
                </c:pt>
                <c:pt idx="3104">
                  <c:v>41657.426018518519</c:v>
                </c:pt>
                <c:pt idx="3105">
                  <c:v>41657.426041666666</c:v>
                </c:pt>
                <c:pt idx="3106">
                  <c:v>41657.426064814819</c:v>
                </c:pt>
                <c:pt idx="3107">
                  <c:v>41657.426087962966</c:v>
                </c:pt>
                <c:pt idx="3108">
                  <c:v>41657.426111111112</c:v>
                </c:pt>
                <c:pt idx="3109">
                  <c:v>41657.426134259258</c:v>
                </c:pt>
                <c:pt idx="3110">
                  <c:v>41657.426157407404</c:v>
                </c:pt>
                <c:pt idx="3111">
                  <c:v>41657.426180555558</c:v>
                </c:pt>
                <c:pt idx="3112">
                  <c:v>41657.426203703704</c:v>
                </c:pt>
                <c:pt idx="3113">
                  <c:v>41657.426226851851</c:v>
                </c:pt>
                <c:pt idx="3114">
                  <c:v>41657.426250000004</c:v>
                </c:pt>
                <c:pt idx="3115">
                  <c:v>41657.42627314815</c:v>
                </c:pt>
                <c:pt idx="3116">
                  <c:v>41657.426296296297</c:v>
                </c:pt>
                <c:pt idx="3117">
                  <c:v>41657.426319444443</c:v>
                </c:pt>
                <c:pt idx="3118">
                  <c:v>41657.426342592589</c:v>
                </c:pt>
                <c:pt idx="3119">
                  <c:v>41657.426365740743</c:v>
                </c:pt>
                <c:pt idx="3120">
                  <c:v>41657.426388888889</c:v>
                </c:pt>
                <c:pt idx="3121">
                  <c:v>41657.426412037035</c:v>
                </c:pt>
                <c:pt idx="3122">
                  <c:v>41657.426435185189</c:v>
                </c:pt>
                <c:pt idx="3123">
                  <c:v>41657.426458333335</c:v>
                </c:pt>
                <c:pt idx="3124">
                  <c:v>41657.426481481481</c:v>
                </c:pt>
                <c:pt idx="3125">
                  <c:v>41657.426504629628</c:v>
                </c:pt>
                <c:pt idx="3126">
                  <c:v>41657.426527777774</c:v>
                </c:pt>
                <c:pt idx="3127">
                  <c:v>41657.426550925928</c:v>
                </c:pt>
                <c:pt idx="3128">
                  <c:v>41657.426574074074</c:v>
                </c:pt>
                <c:pt idx="3129">
                  <c:v>41657.42659722222</c:v>
                </c:pt>
                <c:pt idx="3130">
                  <c:v>41657.426620370374</c:v>
                </c:pt>
                <c:pt idx="3131">
                  <c:v>41657.42664351852</c:v>
                </c:pt>
                <c:pt idx="3132">
                  <c:v>41657.426666666666</c:v>
                </c:pt>
                <c:pt idx="3133">
                  <c:v>41657.426689814813</c:v>
                </c:pt>
                <c:pt idx="3134">
                  <c:v>41657.426712962959</c:v>
                </c:pt>
                <c:pt idx="3135">
                  <c:v>41657.426736111112</c:v>
                </c:pt>
                <c:pt idx="3136">
                  <c:v>41657.426759259259</c:v>
                </c:pt>
                <c:pt idx="3137">
                  <c:v>41657.426782407405</c:v>
                </c:pt>
                <c:pt idx="3138">
                  <c:v>41657.426805555559</c:v>
                </c:pt>
                <c:pt idx="3139">
                  <c:v>41657.426828703705</c:v>
                </c:pt>
                <c:pt idx="3140">
                  <c:v>41657.426851851851</c:v>
                </c:pt>
                <c:pt idx="3141">
                  <c:v>41657.426874999997</c:v>
                </c:pt>
                <c:pt idx="3142">
                  <c:v>41657.426898148144</c:v>
                </c:pt>
                <c:pt idx="3143">
                  <c:v>41657.426921296297</c:v>
                </c:pt>
                <c:pt idx="3144">
                  <c:v>41657.426944444444</c:v>
                </c:pt>
                <c:pt idx="3145">
                  <c:v>41657.42696759259</c:v>
                </c:pt>
                <c:pt idx="3146">
                  <c:v>41657.426990740743</c:v>
                </c:pt>
                <c:pt idx="3147">
                  <c:v>41657.42701388889</c:v>
                </c:pt>
                <c:pt idx="3148">
                  <c:v>41657.427037037036</c:v>
                </c:pt>
                <c:pt idx="3149">
                  <c:v>41657.427060185189</c:v>
                </c:pt>
                <c:pt idx="3150">
                  <c:v>41657.427083333336</c:v>
                </c:pt>
                <c:pt idx="3151">
                  <c:v>41657.427106481482</c:v>
                </c:pt>
                <c:pt idx="3152">
                  <c:v>41657.427129629628</c:v>
                </c:pt>
                <c:pt idx="3153">
                  <c:v>41657.427152777775</c:v>
                </c:pt>
                <c:pt idx="3154">
                  <c:v>41657.427175925928</c:v>
                </c:pt>
                <c:pt idx="3155">
                  <c:v>41657.427199074074</c:v>
                </c:pt>
                <c:pt idx="3156">
                  <c:v>41657.427222222221</c:v>
                </c:pt>
                <c:pt idx="3157">
                  <c:v>41657.427245370374</c:v>
                </c:pt>
                <c:pt idx="3158">
                  <c:v>41657.427268518521</c:v>
                </c:pt>
                <c:pt idx="3159">
                  <c:v>41657.427291666667</c:v>
                </c:pt>
                <c:pt idx="3160">
                  <c:v>41657.427314814813</c:v>
                </c:pt>
                <c:pt idx="3161">
                  <c:v>41657.427337962959</c:v>
                </c:pt>
                <c:pt idx="3162">
                  <c:v>41657.427361111113</c:v>
                </c:pt>
                <c:pt idx="3163">
                  <c:v>41657.427384259259</c:v>
                </c:pt>
                <c:pt idx="3164">
                  <c:v>41657.427407407406</c:v>
                </c:pt>
                <c:pt idx="3165">
                  <c:v>41657.427430555559</c:v>
                </c:pt>
                <c:pt idx="3166">
                  <c:v>41657.427453703705</c:v>
                </c:pt>
                <c:pt idx="3167">
                  <c:v>41657.427476851852</c:v>
                </c:pt>
                <c:pt idx="3168">
                  <c:v>41657.427499999998</c:v>
                </c:pt>
                <c:pt idx="3169">
                  <c:v>41657.427523148144</c:v>
                </c:pt>
                <c:pt idx="3170">
                  <c:v>41657.427546296298</c:v>
                </c:pt>
                <c:pt idx="3171">
                  <c:v>41657.427569444444</c:v>
                </c:pt>
                <c:pt idx="3172">
                  <c:v>41657.42759259259</c:v>
                </c:pt>
                <c:pt idx="3173">
                  <c:v>41657.427615740744</c:v>
                </c:pt>
                <c:pt idx="3174">
                  <c:v>41657.42763888889</c:v>
                </c:pt>
                <c:pt idx="3175">
                  <c:v>41657.427662037036</c:v>
                </c:pt>
                <c:pt idx="3176">
                  <c:v>41657.427685185183</c:v>
                </c:pt>
                <c:pt idx="3177">
                  <c:v>41657.427708333329</c:v>
                </c:pt>
                <c:pt idx="3178">
                  <c:v>41657.427731481483</c:v>
                </c:pt>
                <c:pt idx="3179">
                  <c:v>41657.427754629629</c:v>
                </c:pt>
                <c:pt idx="3180">
                  <c:v>41657.427777777775</c:v>
                </c:pt>
                <c:pt idx="3181">
                  <c:v>41657.427800925929</c:v>
                </c:pt>
                <c:pt idx="3182">
                  <c:v>41657.427824074075</c:v>
                </c:pt>
                <c:pt idx="3183">
                  <c:v>41657.427847222221</c:v>
                </c:pt>
                <c:pt idx="3184">
                  <c:v>41657.427870370375</c:v>
                </c:pt>
                <c:pt idx="3185">
                  <c:v>41657.427893518521</c:v>
                </c:pt>
                <c:pt idx="3186">
                  <c:v>41657.427916666667</c:v>
                </c:pt>
                <c:pt idx="3187">
                  <c:v>41657.427939814814</c:v>
                </c:pt>
                <c:pt idx="3188">
                  <c:v>41657.42796296296</c:v>
                </c:pt>
                <c:pt idx="3189">
                  <c:v>41657.427986111114</c:v>
                </c:pt>
                <c:pt idx="3190">
                  <c:v>41657.42800925926</c:v>
                </c:pt>
                <c:pt idx="3191">
                  <c:v>41657.428032407406</c:v>
                </c:pt>
                <c:pt idx="3192">
                  <c:v>41657.42805555556</c:v>
                </c:pt>
                <c:pt idx="3193">
                  <c:v>41657.428078703706</c:v>
                </c:pt>
                <c:pt idx="3194">
                  <c:v>41657.428101851852</c:v>
                </c:pt>
                <c:pt idx="3195">
                  <c:v>41657.428124999999</c:v>
                </c:pt>
                <c:pt idx="3196">
                  <c:v>41657.428148148145</c:v>
                </c:pt>
                <c:pt idx="3197">
                  <c:v>41657.428171296298</c:v>
                </c:pt>
                <c:pt idx="3198">
                  <c:v>41657.428194444445</c:v>
                </c:pt>
                <c:pt idx="3199">
                  <c:v>41657.428217592591</c:v>
                </c:pt>
                <c:pt idx="3200">
                  <c:v>41657.428240740745</c:v>
                </c:pt>
                <c:pt idx="3201">
                  <c:v>41657.428263888891</c:v>
                </c:pt>
                <c:pt idx="3202">
                  <c:v>41657.428287037037</c:v>
                </c:pt>
                <c:pt idx="3203">
                  <c:v>41657.428310185183</c:v>
                </c:pt>
                <c:pt idx="3204">
                  <c:v>41657.42833333333</c:v>
                </c:pt>
                <c:pt idx="3205">
                  <c:v>41657.428356481483</c:v>
                </c:pt>
                <c:pt idx="3206">
                  <c:v>41657.428379629629</c:v>
                </c:pt>
                <c:pt idx="3207">
                  <c:v>41657.428402777776</c:v>
                </c:pt>
                <c:pt idx="3208">
                  <c:v>41657.428425925929</c:v>
                </c:pt>
                <c:pt idx="3209">
                  <c:v>41657.428449074076</c:v>
                </c:pt>
                <c:pt idx="3210">
                  <c:v>41657.428472222222</c:v>
                </c:pt>
                <c:pt idx="3211">
                  <c:v>41657.428495370368</c:v>
                </c:pt>
                <c:pt idx="3212">
                  <c:v>41657.428518518514</c:v>
                </c:pt>
                <c:pt idx="3213">
                  <c:v>41657.428541666668</c:v>
                </c:pt>
                <c:pt idx="3214">
                  <c:v>41657.428564814814</c:v>
                </c:pt>
                <c:pt idx="3215">
                  <c:v>41657.428587962961</c:v>
                </c:pt>
                <c:pt idx="3216">
                  <c:v>41657.428611111114</c:v>
                </c:pt>
                <c:pt idx="3217">
                  <c:v>41657.42863425926</c:v>
                </c:pt>
                <c:pt idx="3218">
                  <c:v>41657.428657407407</c:v>
                </c:pt>
                <c:pt idx="3219">
                  <c:v>41657.428680555553</c:v>
                </c:pt>
                <c:pt idx="3220">
                  <c:v>41657.428703703699</c:v>
                </c:pt>
                <c:pt idx="3221">
                  <c:v>41657.428726851853</c:v>
                </c:pt>
                <c:pt idx="3222">
                  <c:v>41657.428749999999</c:v>
                </c:pt>
                <c:pt idx="3223">
                  <c:v>41657.428773148145</c:v>
                </c:pt>
                <c:pt idx="3224">
                  <c:v>41657.428796296299</c:v>
                </c:pt>
                <c:pt idx="3225">
                  <c:v>41657.428819444445</c:v>
                </c:pt>
                <c:pt idx="3226">
                  <c:v>41657.428842592592</c:v>
                </c:pt>
                <c:pt idx="3227">
                  <c:v>41657.428865740745</c:v>
                </c:pt>
                <c:pt idx="3228">
                  <c:v>41657.428888888891</c:v>
                </c:pt>
                <c:pt idx="3229">
                  <c:v>41657.428912037038</c:v>
                </c:pt>
                <c:pt idx="3230">
                  <c:v>41657.428935185184</c:v>
                </c:pt>
                <c:pt idx="3231">
                  <c:v>41657.42895833333</c:v>
                </c:pt>
                <c:pt idx="3232">
                  <c:v>41657.428981481484</c:v>
                </c:pt>
                <c:pt idx="3233">
                  <c:v>41657.42900462963</c:v>
                </c:pt>
                <c:pt idx="3234">
                  <c:v>41657.429027777776</c:v>
                </c:pt>
                <c:pt idx="3235">
                  <c:v>41657.42905092593</c:v>
                </c:pt>
                <c:pt idx="3236">
                  <c:v>41657.429074074076</c:v>
                </c:pt>
                <c:pt idx="3237">
                  <c:v>41657.429097222222</c:v>
                </c:pt>
                <c:pt idx="3238">
                  <c:v>41657.429120370369</c:v>
                </c:pt>
                <c:pt idx="3239">
                  <c:v>41657.429143518515</c:v>
                </c:pt>
                <c:pt idx="3240">
                  <c:v>41657.429166666669</c:v>
                </c:pt>
                <c:pt idx="3241">
                  <c:v>41657.429189814815</c:v>
                </c:pt>
                <c:pt idx="3242">
                  <c:v>41657.429212962961</c:v>
                </c:pt>
                <c:pt idx="3243">
                  <c:v>41657.429236111115</c:v>
                </c:pt>
                <c:pt idx="3244">
                  <c:v>41657.429259259261</c:v>
                </c:pt>
                <c:pt idx="3245">
                  <c:v>41657.429282407407</c:v>
                </c:pt>
                <c:pt idx="3246">
                  <c:v>41657.429305555554</c:v>
                </c:pt>
                <c:pt idx="3247">
                  <c:v>41657.4293287037</c:v>
                </c:pt>
                <c:pt idx="3248">
                  <c:v>41657.429351851853</c:v>
                </c:pt>
                <c:pt idx="3249">
                  <c:v>41657.429375</c:v>
                </c:pt>
                <c:pt idx="3250">
                  <c:v>41657.429398148146</c:v>
                </c:pt>
                <c:pt idx="3251">
                  <c:v>41657.4294212963</c:v>
                </c:pt>
                <c:pt idx="3252">
                  <c:v>41657.429444444446</c:v>
                </c:pt>
                <c:pt idx="3253">
                  <c:v>41657.429467592592</c:v>
                </c:pt>
                <c:pt idx="3254">
                  <c:v>41657.429490740738</c:v>
                </c:pt>
                <c:pt idx="3255">
                  <c:v>41657.429513888885</c:v>
                </c:pt>
                <c:pt idx="3256">
                  <c:v>41657.429537037038</c:v>
                </c:pt>
                <c:pt idx="3257">
                  <c:v>41657.429560185185</c:v>
                </c:pt>
                <c:pt idx="3258">
                  <c:v>41657.429583333331</c:v>
                </c:pt>
                <c:pt idx="3259">
                  <c:v>41657.429606481484</c:v>
                </c:pt>
                <c:pt idx="3260">
                  <c:v>41657.429629629631</c:v>
                </c:pt>
                <c:pt idx="3261">
                  <c:v>41657.429652777777</c:v>
                </c:pt>
                <c:pt idx="3262">
                  <c:v>41657.429675925923</c:v>
                </c:pt>
                <c:pt idx="3263">
                  <c:v>41657.429699074077</c:v>
                </c:pt>
                <c:pt idx="3264">
                  <c:v>41657.429722222223</c:v>
                </c:pt>
                <c:pt idx="3265">
                  <c:v>41657.429745370369</c:v>
                </c:pt>
                <c:pt idx="3266">
                  <c:v>41657.429768518516</c:v>
                </c:pt>
                <c:pt idx="3267">
                  <c:v>41657.429791666669</c:v>
                </c:pt>
                <c:pt idx="3268">
                  <c:v>41657.429814814815</c:v>
                </c:pt>
                <c:pt idx="3269">
                  <c:v>41657.429837962962</c:v>
                </c:pt>
                <c:pt idx="3270">
                  <c:v>41657.429861111115</c:v>
                </c:pt>
                <c:pt idx="3271">
                  <c:v>41657.429884259262</c:v>
                </c:pt>
                <c:pt idx="3272">
                  <c:v>41657.429907407408</c:v>
                </c:pt>
                <c:pt idx="3273">
                  <c:v>41657.429930555554</c:v>
                </c:pt>
                <c:pt idx="3274">
                  <c:v>41657.4299537037</c:v>
                </c:pt>
                <c:pt idx="3275">
                  <c:v>41657.429976851854</c:v>
                </c:pt>
                <c:pt idx="3276">
                  <c:v>41657.43</c:v>
                </c:pt>
                <c:pt idx="3277">
                  <c:v>41657.430023148147</c:v>
                </c:pt>
                <c:pt idx="3278">
                  <c:v>41657.4300462963</c:v>
                </c:pt>
                <c:pt idx="3279">
                  <c:v>41657.430069444446</c:v>
                </c:pt>
                <c:pt idx="3280">
                  <c:v>41657.430092592593</c:v>
                </c:pt>
                <c:pt idx="3281">
                  <c:v>41657.430115740739</c:v>
                </c:pt>
                <c:pt idx="3282">
                  <c:v>41657.430138888885</c:v>
                </c:pt>
                <c:pt idx="3283">
                  <c:v>41657.430162037039</c:v>
                </c:pt>
                <c:pt idx="3284">
                  <c:v>41657.430185185185</c:v>
                </c:pt>
                <c:pt idx="3285">
                  <c:v>41657.430208333331</c:v>
                </c:pt>
                <c:pt idx="3286">
                  <c:v>41657.430231481485</c:v>
                </c:pt>
                <c:pt idx="3287">
                  <c:v>41657.430254629631</c:v>
                </c:pt>
                <c:pt idx="3288">
                  <c:v>41657.430277777778</c:v>
                </c:pt>
                <c:pt idx="3289">
                  <c:v>41657.430300925924</c:v>
                </c:pt>
                <c:pt idx="3290">
                  <c:v>41657.43032407407</c:v>
                </c:pt>
                <c:pt idx="3291">
                  <c:v>41657.430347222224</c:v>
                </c:pt>
                <c:pt idx="3292">
                  <c:v>41657.43037037037</c:v>
                </c:pt>
                <c:pt idx="3293">
                  <c:v>41657.430393518516</c:v>
                </c:pt>
                <c:pt idx="3294">
                  <c:v>41657.43041666667</c:v>
                </c:pt>
                <c:pt idx="3295">
                  <c:v>41657.430439814816</c:v>
                </c:pt>
                <c:pt idx="3296">
                  <c:v>41657.430462962962</c:v>
                </c:pt>
                <c:pt idx="3297">
                  <c:v>41657.430486111109</c:v>
                </c:pt>
                <c:pt idx="3298">
                  <c:v>41657.430509259255</c:v>
                </c:pt>
                <c:pt idx="3299">
                  <c:v>41657.430532407408</c:v>
                </c:pt>
                <c:pt idx="3300">
                  <c:v>41657.430555555555</c:v>
                </c:pt>
                <c:pt idx="3301">
                  <c:v>41657.430578703701</c:v>
                </c:pt>
                <c:pt idx="3302">
                  <c:v>41657.430601851855</c:v>
                </c:pt>
                <c:pt idx="3303">
                  <c:v>41657.430625000001</c:v>
                </c:pt>
                <c:pt idx="3304">
                  <c:v>41657.430648148147</c:v>
                </c:pt>
                <c:pt idx="3305">
                  <c:v>41657.430671296301</c:v>
                </c:pt>
                <c:pt idx="3306">
                  <c:v>41657.430694444447</c:v>
                </c:pt>
                <c:pt idx="3307">
                  <c:v>41657.430717592593</c:v>
                </c:pt>
                <c:pt idx="3308">
                  <c:v>41657.43074074074</c:v>
                </c:pt>
                <c:pt idx="3309">
                  <c:v>41657.430763888886</c:v>
                </c:pt>
                <c:pt idx="3310">
                  <c:v>41657.430787037039</c:v>
                </c:pt>
                <c:pt idx="3311">
                  <c:v>41657.430810185186</c:v>
                </c:pt>
                <c:pt idx="3312">
                  <c:v>41657.430833333332</c:v>
                </c:pt>
                <c:pt idx="3313">
                  <c:v>41657.430856481486</c:v>
                </c:pt>
                <c:pt idx="3314">
                  <c:v>41657.430879629632</c:v>
                </c:pt>
                <c:pt idx="3315">
                  <c:v>41657.430902777778</c:v>
                </c:pt>
                <c:pt idx="3316">
                  <c:v>41657.430925925924</c:v>
                </c:pt>
                <c:pt idx="3317">
                  <c:v>41657.430949074071</c:v>
                </c:pt>
                <c:pt idx="3318">
                  <c:v>41657.430972222224</c:v>
                </c:pt>
                <c:pt idx="3319">
                  <c:v>41657.430995370371</c:v>
                </c:pt>
                <c:pt idx="3320">
                  <c:v>41657.431018518517</c:v>
                </c:pt>
                <c:pt idx="3321">
                  <c:v>41657.43104166667</c:v>
                </c:pt>
                <c:pt idx="3322">
                  <c:v>41657.431064814817</c:v>
                </c:pt>
                <c:pt idx="3323">
                  <c:v>41657.431087962963</c:v>
                </c:pt>
                <c:pt idx="3324">
                  <c:v>41657.431111111109</c:v>
                </c:pt>
                <c:pt idx="3325">
                  <c:v>41657.431134259255</c:v>
                </c:pt>
                <c:pt idx="3326">
                  <c:v>41657.431157407409</c:v>
                </c:pt>
                <c:pt idx="3327">
                  <c:v>41657.431180555555</c:v>
                </c:pt>
                <c:pt idx="3328">
                  <c:v>41657.431203703702</c:v>
                </c:pt>
                <c:pt idx="3329">
                  <c:v>41657.431226851855</c:v>
                </c:pt>
                <c:pt idx="3330">
                  <c:v>41657.431250000001</c:v>
                </c:pt>
                <c:pt idx="3331">
                  <c:v>41657.431273148148</c:v>
                </c:pt>
                <c:pt idx="3332">
                  <c:v>41657.431296296294</c:v>
                </c:pt>
                <c:pt idx="3333">
                  <c:v>41657.43131944444</c:v>
                </c:pt>
                <c:pt idx="3334">
                  <c:v>41657.431342592594</c:v>
                </c:pt>
                <c:pt idx="3335">
                  <c:v>41657.43136574074</c:v>
                </c:pt>
                <c:pt idx="3336">
                  <c:v>41657.431388888886</c:v>
                </c:pt>
                <c:pt idx="3337">
                  <c:v>41657.43141203704</c:v>
                </c:pt>
                <c:pt idx="3338">
                  <c:v>41657.431435185186</c:v>
                </c:pt>
                <c:pt idx="3339">
                  <c:v>41657.431458333333</c:v>
                </c:pt>
                <c:pt idx="3340">
                  <c:v>41657.431481481479</c:v>
                </c:pt>
                <c:pt idx="3341">
                  <c:v>41657.431504629625</c:v>
                </c:pt>
                <c:pt idx="3342">
                  <c:v>41657.431527777779</c:v>
                </c:pt>
                <c:pt idx="3343">
                  <c:v>41657.431550925925</c:v>
                </c:pt>
                <c:pt idx="3344">
                  <c:v>41657.431574074071</c:v>
                </c:pt>
                <c:pt idx="3345">
                  <c:v>41657.431597222225</c:v>
                </c:pt>
                <c:pt idx="3346">
                  <c:v>41657.431620370371</c:v>
                </c:pt>
                <c:pt idx="3347">
                  <c:v>41657.431643518517</c:v>
                </c:pt>
                <c:pt idx="3348">
                  <c:v>41657.431666666671</c:v>
                </c:pt>
                <c:pt idx="3349">
                  <c:v>41657.431689814817</c:v>
                </c:pt>
                <c:pt idx="3350">
                  <c:v>41657.431712962964</c:v>
                </c:pt>
                <c:pt idx="3351">
                  <c:v>41657.43173611111</c:v>
                </c:pt>
                <c:pt idx="3352">
                  <c:v>41657.431759259256</c:v>
                </c:pt>
                <c:pt idx="3353">
                  <c:v>41657.43178240741</c:v>
                </c:pt>
                <c:pt idx="3354">
                  <c:v>41657.431805555556</c:v>
                </c:pt>
                <c:pt idx="3355">
                  <c:v>41657.431828703702</c:v>
                </c:pt>
                <c:pt idx="3356">
                  <c:v>41657.431851851856</c:v>
                </c:pt>
                <c:pt idx="3357">
                  <c:v>41657.431875000002</c:v>
                </c:pt>
                <c:pt idx="3358">
                  <c:v>41657.431898148148</c:v>
                </c:pt>
                <c:pt idx="3359">
                  <c:v>41657.431921296295</c:v>
                </c:pt>
                <c:pt idx="3360">
                  <c:v>41657.431944444441</c:v>
                </c:pt>
                <c:pt idx="3361">
                  <c:v>41657.431967592594</c:v>
                </c:pt>
                <c:pt idx="3362">
                  <c:v>41657.431990740741</c:v>
                </c:pt>
                <c:pt idx="3363">
                  <c:v>41657.432013888887</c:v>
                </c:pt>
                <c:pt idx="3364">
                  <c:v>41657.432037037041</c:v>
                </c:pt>
                <c:pt idx="3365">
                  <c:v>41657.432060185187</c:v>
                </c:pt>
                <c:pt idx="3366">
                  <c:v>41657.432083333333</c:v>
                </c:pt>
                <c:pt idx="3367">
                  <c:v>41657.432106481479</c:v>
                </c:pt>
                <c:pt idx="3368">
                  <c:v>41657.432129629626</c:v>
                </c:pt>
                <c:pt idx="3369">
                  <c:v>41657.432152777779</c:v>
                </c:pt>
                <c:pt idx="3370">
                  <c:v>41657.432175925926</c:v>
                </c:pt>
                <c:pt idx="3371">
                  <c:v>41657.432199074072</c:v>
                </c:pt>
                <c:pt idx="3372">
                  <c:v>41657.432222222225</c:v>
                </c:pt>
                <c:pt idx="3373">
                  <c:v>41657.432245370372</c:v>
                </c:pt>
                <c:pt idx="3374">
                  <c:v>41657.432268518518</c:v>
                </c:pt>
                <c:pt idx="3375">
                  <c:v>41657.432291666664</c:v>
                </c:pt>
                <c:pt idx="3376">
                  <c:v>41657.432314814811</c:v>
                </c:pt>
                <c:pt idx="3377">
                  <c:v>41657.432337962964</c:v>
                </c:pt>
                <c:pt idx="3378">
                  <c:v>41657.43236111111</c:v>
                </c:pt>
                <c:pt idx="3379">
                  <c:v>41657.432384259257</c:v>
                </c:pt>
                <c:pt idx="3380">
                  <c:v>41657.43240740741</c:v>
                </c:pt>
                <c:pt idx="3381">
                  <c:v>41657.432430555556</c:v>
                </c:pt>
                <c:pt idx="3382">
                  <c:v>41657.432453703703</c:v>
                </c:pt>
                <c:pt idx="3383">
                  <c:v>41657.432476851856</c:v>
                </c:pt>
                <c:pt idx="3384">
                  <c:v>41657.432500000003</c:v>
                </c:pt>
                <c:pt idx="3385">
                  <c:v>41657.432523148149</c:v>
                </c:pt>
                <c:pt idx="3386">
                  <c:v>41657.432546296295</c:v>
                </c:pt>
                <c:pt idx="3387">
                  <c:v>41657.432569444441</c:v>
                </c:pt>
                <c:pt idx="3388">
                  <c:v>41657.432592592595</c:v>
                </c:pt>
                <c:pt idx="3389">
                  <c:v>41657.432615740741</c:v>
                </c:pt>
                <c:pt idx="3390">
                  <c:v>41657.432638888888</c:v>
                </c:pt>
                <c:pt idx="3391">
                  <c:v>41657.432662037041</c:v>
                </c:pt>
                <c:pt idx="3392">
                  <c:v>41657.432685185187</c:v>
                </c:pt>
                <c:pt idx="3393">
                  <c:v>41657.432708333334</c:v>
                </c:pt>
                <c:pt idx="3394">
                  <c:v>41657.43273148148</c:v>
                </c:pt>
                <c:pt idx="3395">
                  <c:v>41657.432754629626</c:v>
                </c:pt>
                <c:pt idx="3396">
                  <c:v>41657.43277777778</c:v>
                </c:pt>
                <c:pt idx="3397">
                  <c:v>41657.432800925926</c:v>
                </c:pt>
                <c:pt idx="3398">
                  <c:v>41657.432824074072</c:v>
                </c:pt>
                <c:pt idx="3399">
                  <c:v>41657.432847222226</c:v>
                </c:pt>
                <c:pt idx="3400">
                  <c:v>41657.432870370372</c:v>
                </c:pt>
                <c:pt idx="3401">
                  <c:v>41657.432893518519</c:v>
                </c:pt>
                <c:pt idx="3402">
                  <c:v>41657.432916666665</c:v>
                </c:pt>
                <c:pt idx="3403">
                  <c:v>41657.432939814811</c:v>
                </c:pt>
                <c:pt idx="3404">
                  <c:v>41657.432962962965</c:v>
                </c:pt>
                <c:pt idx="3405">
                  <c:v>41657.432986111111</c:v>
                </c:pt>
                <c:pt idx="3406">
                  <c:v>41657.433009259257</c:v>
                </c:pt>
                <c:pt idx="3407">
                  <c:v>41657.433032407411</c:v>
                </c:pt>
                <c:pt idx="3408">
                  <c:v>41657.433055555557</c:v>
                </c:pt>
                <c:pt idx="3409">
                  <c:v>41657.433078703703</c:v>
                </c:pt>
                <c:pt idx="3410">
                  <c:v>41657.43310185185</c:v>
                </c:pt>
                <c:pt idx="3411">
                  <c:v>41657.433124999996</c:v>
                </c:pt>
                <c:pt idx="3412">
                  <c:v>41657.433148148149</c:v>
                </c:pt>
                <c:pt idx="3413">
                  <c:v>41657.433171296296</c:v>
                </c:pt>
                <c:pt idx="3414">
                  <c:v>41657.433194444442</c:v>
                </c:pt>
                <c:pt idx="3415">
                  <c:v>41657.433217592596</c:v>
                </c:pt>
                <c:pt idx="3416">
                  <c:v>41657.433240740742</c:v>
                </c:pt>
                <c:pt idx="3417">
                  <c:v>41657.433263888888</c:v>
                </c:pt>
                <c:pt idx="3418">
                  <c:v>41657.433287037034</c:v>
                </c:pt>
                <c:pt idx="3419">
                  <c:v>41657.433310185181</c:v>
                </c:pt>
                <c:pt idx="3420">
                  <c:v>41657.433333333334</c:v>
                </c:pt>
                <c:pt idx="3421">
                  <c:v>41657.433356481481</c:v>
                </c:pt>
                <c:pt idx="3422">
                  <c:v>41657.433379629627</c:v>
                </c:pt>
                <c:pt idx="3423">
                  <c:v>41657.43340277778</c:v>
                </c:pt>
                <c:pt idx="3424">
                  <c:v>41657.433425925927</c:v>
                </c:pt>
                <c:pt idx="3425">
                  <c:v>41657.433449074073</c:v>
                </c:pt>
                <c:pt idx="3426">
                  <c:v>41657.433472222227</c:v>
                </c:pt>
                <c:pt idx="3427">
                  <c:v>41657.433495370373</c:v>
                </c:pt>
                <c:pt idx="3428">
                  <c:v>41657.433518518519</c:v>
                </c:pt>
                <c:pt idx="3429">
                  <c:v>41657.433541666665</c:v>
                </c:pt>
                <c:pt idx="3430">
                  <c:v>41657.433564814812</c:v>
                </c:pt>
                <c:pt idx="3431">
                  <c:v>41657.433587962965</c:v>
                </c:pt>
                <c:pt idx="3432">
                  <c:v>41657.433611111112</c:v>
                </c:pt>
                <c:pt idx="3433">
                  <c:v>41657.433634259258</c:v>
                </c:pt>
                <c:pt idx="3434">
                  <c:v>41657.433657407411</c:v>
                </c:pt>
                <c:pt idx="3435">
                  <c:v>41657.433680555558</c:v>
                </c:pt>
                <c:pt idx="3436">
                  <c:v>41657.433703703704</c:v>
                </c:pt>
                <c:pt idx="3437">
                  <c:v>41657.43372685185</c:v>
                </c:pt>
                <c:pt idx="3438">
                  <c:v>41657.433749999997</c:v>
                </c:pt>
                <c:pt idx="3439">
                  <c:v>41657.43377314815</c:v>
                </c:pt>
                <c:pt idx="3440">
                  <c:v>41657.433796296296</c:v>
                </c:pt>
                <c:pt idx="3441">
                  <c:v>41657.433819444443</c:v>
                </c:pt>
                <c:pt idx="3442">
                  <c:v>41657.433842592596</c:v>
                </c:pt>
                <c:pt idx="3443">
                  <c:v>41657.433865740742</c:v>
                </c:pt>
                <c:pt idx="3444">
                  <c:v>41657.433888888889</c:v>
                </c:pt>
                <c:pt idx="3445">
                  <c:v>41657.433912037035</c:v>
                </c:pt>
                <c:pt idx="3446">
                  <c:v>41657.433935185181</c:v>
                </c:pt>
                <c:pt idx="3447">
                  <c:v>41657.433958333335</c:v>
                </c:pt>
                <c:pt idx="3448">
                  <c:v>41657.433981481481</c:v>
                </c:pt>
                <c:pt idx="3449">
                  <c:v>41657.434004629627</c:v>
                </c:pt>
                <c:pt idx="3450">
                  <c:v>41657.434027777781</c:v>
                </c:pt>
                <c:pt idx="3451">
                  <c:v>41657.434050925927</c:v>
                </c:pt>
                <c:pt idx="3452">
                  <c:v>41657.434074074074</c:v>
                </c:pt>
                <c:pt idx="3453">
                  <c:v>41657.43409722222</c:v>
                </c:pt>
                <c:pt idx="3454">
                  <c:v>41657.434120370366</c:v>
                </c:pt>
                <c:pt idx="3455">
                  <c:v>41657.43414351852</c:v>
                </c:pt>
                <c:pt idx="3456">
                  <c:v>41657.434166666666</c:v>
                </c:pt>
                <c:pt idx="3457">
                  <c:v>41657.434189814812</c:v>
                </c:pt>
                <c:pt idx="3458">
                  <c:v>41657.434212962966</c:v>
                </c:pt>
                <c:pt idx="3459">
                  <c:v>41657.434236111112</c:v>
                </c:pt>
                <c:pt idx="3460">
                  <c:v>41657.434259259258</c:v>
                </c:pt>
                <c:pt idx="3461">
                  <c:v>41657.434282407405</c:v>
                </c:pt>
                <c:pt idx="3462">
                  <c:v>41657.434305555558</c:v>
                </c:pt>
                <c:pt idx="3463">
                  <c:v>41657.434328703705</c:v>
                </c:pt>
                <c:pt idx="3464">
                  <c:v>41657.434351851851</c:v>
                </c:pt>
                <c:pt idx="3465">
                  <c:v>41657.434374999997</c:v>
                </c:pt>
                <c:pt idx="3466">
                  <c:v>41657.434398148151</c:v>
                </c:pt>
                <c:pt idx="3467">
                  <c:v>41657.434421296297</c:v>
                </c:pt>
                <c:pt idx="3468">
                  <c:v>41657.434444444443</c:v>
                </c:pt>
                <c:pt idx="3469">
                  <c:v>41657.434467592597</c:v>
                </c:pt>
                <c:pt idx="3470">
                  <c:v>41657.434490740743</c:v>
                </c:pt>
                <c:pt idx="3471">
                  <c:v>41657.434513888889</c:v>
                </c:pt>
                <c:pt idx="3472">
                  <c:v>41657.434537037036</c:v>
                </c:pt>
                <c:pt idx="3473">
                  <c:v>41657.434560185182</c:v>
                </c:pt>
                <c:pt idx="3474">
                  <c:v>41657.434583333335</c:v>
                </c:pt>
                <c:pt idx="3475">
                  <c:v>41657.434606481482</c:v>
                </c:pt>
                <c:pt idx="3476">
                  <c:v>41657.434629629628</c:v>
                </c:pt>
                <c:pt idx="3477">
                  <c:v>41657.434652777782</c:v>
                </c:pt>
                <c:pt idx="3478">
                  <c:v>41657.434675925928</c:v>
                </c:pt>
                <c:pt idx="3479">
                  <c:v>41657.434699074074</c:v>
                </c:pt>
                <c:pt idx="3480">
                  <c:v>41657.43472222222</c:v>
                </c:pt>
                <c:pt idx="3481">
                  <c:v>41657.434745370367</c:v>
                </c:pt>
                <c:pt idx="3482">
                  <c:v>41657.43476851852</c:v>
                </c:pt>
                <c:pt idx="3483">
                  <c:v>41657.434791666667</c:v>
                </c:pt>
                <c:pt idx="3484">
                  <c:v>41657.434814814813</c:v>
                </c:pt>
                <c:pt idx="3485">
                  <c:v>41657.434837962966</c:v>
                </c:pt>
                <c:pt idx="3486">
                  <c:v>41657.434861111113</c:v>
                </c:pt>
                <c:pt idx="3487">
                  <c:v>41657.434884259259</c:v>
                </c:pt>
                <c:pt idx="3488">
                  <c:v>41657.434907407405</c:v>
                </c:pt>
                <c:pt idx="3489">
                  <c:v>41657.434930555552</c:v>
                </c:pt>
                <c:pt idx="3490">
                  <c:v>41657.434953703705</c:v>
                </c:pt>
                <c:pt idx="3491">
                  <c:v>41657.434976851851</c:v>
                </c:pt>
                <c:pt idx="3492">
                  <c:v>41657.434999999998</c:v>
                </c:pt>
                <c:pt idx="3493">
                  <c:v>41657.435023148151</c:v>
                </c:pt>
                <c:pt idx="3494">
                  <c:v>41657.435046296298</c:v>
                </c:pt>
                <c:pt idx="3495">
                  <c:v>41657.435069444444</c:v>
                </c:pt>
                <c:pt idx="3496">
                  <c:v>41657.43509259259</c:v>
                </c:pt>
                <c:pt idx="3497">
                  <c:v>41657.435115740736</c:v>
                </c:pt>
                <c:pt idx="3498">
                  <c:v>41657.43513888889</c:v>
                </c:pt>
                <c:pt idx="3499">
                  <c:v>41657.435162037036</c:v>
                </c:pt>
                <c:pt idx="3500">
                  <c:v>41657.435185185182</c:v>
                </c:pt>
                <c:pt idx="3501">
                  <c:v>41657.435208333336</c:v>
                </c:pt>
                <c:pt idx="3502">
                  <c:v>41657.435231481482</c:v>
                </c:pt>
                <c:pt idx="3503">
                  <c:v>41657.435254629629</c:v>
                </c:pt>
                <c:pt idx="3504">
                  <c:v>41657.435277777782</c:v>
                </c:pt>
                <c:pt idx="3505">
                  <c:v>41657.435300925928</c:v>
                </c:pt>
                <c:pt idx="3506">
                  <c:v>41657.435324074075</c:v>
                </c:pt>
                <c:pt idx="3507">
                  <c:v>41657.435347222221</c:v>
                </c:pt>
                <c:pt idx="3508">
                  <c:v>41657.435370370367</c:v>
                </c:pt>
                <c:pt idx="3509">
                  <c:v>41657.435393518521</c:v>
                </c:pt>
                <c:pt idx="3510">
                  <c:v>41657.435416666667</c:v>
                </c:pt>
                <c:pt idx="3511">
                  <c:v>41657.435439814813</c:v>
                </c:pt>
                <c:pt idx="3512">
                  <c:v>41657.435462962967</c:v>
                </c:pt>
                <c:pt idx="3513">
                  <c:v>41657.435486111113</c:v>
                </c:pt>
                <c:pt idx="3514">
                  <c:v>41657.43550925926</c:v>
                </c:pt>
                <c:pt idx="3515">
                  <c:v>41657.435532407406</c:v>
                </c:pt>
                <c:pt idx="3516">
                  <c:v>41657.435555555552</c:v>
                </c:pt>
                <c:pt idx="3517">
                  <c:v>41657.435578703706</c:v>
                </c:pt>
                <c:pt idx="3518">
                  <c:v>41657.435601851852</c:v>
                </c:pt>
                <c:pt idx="3519">
                  <c:v>41657.435624999998</c:v>
                </c:pt>
                <c:pt idx="3520">
                  <c:v>41657.435648148152</c:v>
                </c:pt>
                <c:pt idx="3521">
                  <c:v>41657.435671296298</c:v>
                </c:pt>
                <c:pt idx="3522">
                  <c:v>41657.435694444444</c:v>
                </c:pt>
                <c:pt idx="3523">
                  <c:v>41657.435717592591</c:v>
                </c:pt>
                <c:pt idx="3524">
                  <c:v>41657.435740740737</c:v>
                </c:pt>
                <c:pt idx="3525">
                  <c:v>41657.435763888891</c:v>
                </c:pt>
                <c:pt idx="3526">
                  <c:v>41657.435787037037</c:v>
                </c:pt>
                <c:pt idx="3527">
                  <c:v>41657.435810185183</c:v>
                </c:pt>
                <c:pt idx="3528">
                  <c:v>41657.435833333337</c:v>
                </c:pt>
                <c:pt idx="3529">
                  <c:v>41657.435856481483</c:v>
                </c:pt>
                <c:pt idx="3530">
                  <c:v>41657.435879629629</c:v>
                </c:pt>
                <c:pt idx="3531">
                  <c:v>41657.435902777775</c:v>
                </c:pt>
                <c:pt idx="3532">
                  <c:v>41657.435925925922</c:v>
                </c:pt>
                <c:pt idx="3533">
                  <c:v>41657.435949074075</c:v>
                </c:pt>
                <c:pt idx="3534">
                  <c:v>41657.435972222222</c:v>
                </c:pt>
                <c:pt idx="3535">
                  <c:v>41657.435995370368</c:v>
                </c:pt>
                <c:pt idx="3536">
                  <c:v>41657.436018518521</c:v>
                </c:pt>
                <c:pt idx="3537">
                  <c:v>41657.436041666668</c:v>
                </c:pt>
                <c:pt idx="3538">
                  <c:v>41657.436064814814</c:v>
                </c:pt>
                <c:pt idx="3539">
                  <c:v>41657.43608796296</c:v>
                </c:pt>
                <c:pt idx="3540">
                  <c:v>41657.436111111107</c:v>
                </c:pt>
                <c:pt idx="3541">
                  <c:v>41657.43613425926</c:v>
                </c:pt>
                <c:pt idx="3542">
                  <c:v>41657.436157407406</c:v>
                </c:pt>
                <c:pt idx="3543">
                  <c:v>41657.436180555553</c:v>
                </c:pt>
                <c:pt idx="3544">
                  <c:v>41657.436203703706</c:v>
                </c:pt>
                <c:pt idx="3545">
                  <c:v>41657.436226851853</c:v>
                </c:pt>
                <c:pt idx="3546">
                  <c:v>41657.436249999999</c:v>
                </c:pt>
                <c:pt idx="3547">
                  <c:v>41657.436273148152</c:v>
                </c:pt>
                <c:pt idx="3548">
                  <c:v>41657.436296296299</c:v>
                </c:pt>
                <c:pt idx="3549">
                  <c:v>41657.436319444445</c:v>
                </c:pt>
                <c:pt idx="3550">
                  <c:v>41657.436342592591</c:v>
                </c:pt>
                <c:pt idx="3551">
                  <c:v>41657.436365740738</c:v>
                </c:pt>
                <c:pt idx="3552">
                  <c:v>41657.436388888891</c:v>
                </c:pt>
                <c:pt idx="3553">
                  <c:v>41657.436412037037</c:v>
                </c:pt>
                <c:pt idx="3554">
                  <c:v>41657.436435185184</c:v>
                </c:pt>
                <c:pt idx="3555">
                  <c:v>41657.436458333337</c:v>
                </c:pt>
                <c:pt idx="3556">
                  <c:v>41657.436481481483</c:v>
                </c:pt>
                <c:pt idx="3557">
                  <c:v>41657.43650462963</c:v>
                </c:pt>
                <c:pt idx="3558">
                  <c:v>41657.436527777776</c:v>
                </c:pt>
                <c:pt idx="3559">
                  <c:v>41657.436550925922</c:v>
                </c:pt>
                <c:pt idx="3560">
                  <c:v>41657.436574074076</c:v>
                </c:pt>
                <c:pt idx="3561">
                  <c:v>41657.436597222222</c:v>
                </c:pt>
                <c:pt idx="3562">
                  <c:v>41657.436620370368</c:v>
                </c:pt>
                <c:pt idx="3563">
                  <c:v>41657.436643518522</c:v>
                </c:pt>
                <c:pt idx="3564">
                  <c:v>41657.436666666668</c:v>
                </c:pt>
                <c:pt idx="3565">
                  <c:v>41657.436689814815</c:v>
                </c:pt>
                <c:pt idx="3566">
                  <c:v>41657.436712962961</c:v>
                </c:pt>
                <c:pt idx="3567">
                  <c:v>41657.436736111107</c:v>
                </c:pt>
                <c:pt idx="3568">
                  <c:v>41657.436759259261</c:v>
                </c:pt>
                <c:pt idx="3569">
                  <c:v>41657.436782407407</c:v>
                </c:pt>
                <c:pt idx="3570">
                  <c:v>41657.436805555553</c:v>
                </c:pt>
                <c:pt idx="3571">
                  <c:v>41657.436828703707</c:v>
                </c:pt>
                <c:pt idx="3572">
                  <c:v>41657.436851851853</c:v>
                </c:pt>
                <c:pt idx="3573">
                  <c:v>41657.436874999999</c:v>
                </c:pt>
                <c:pt idx="3574">
                  <c:v>41657.436898148146</c:v>
                </c:pt>
                <c:pt idx="3575">
                  <c:v>41657.436921296292</c:v>
                </c:pt>
                <c:pt idx="3576">
                  <c:v>41657.436944444446</c:v>
                </c:pt>
                <c:pt idx="3577">
                  <c:v>41657.436967592592</c:v>
                </c:pt>
                <c:pt idx="3578">
                  <c:v>41657.436990740738</c:v>
                </c:pt>
                <c:pt idx="3579">
                  <c:v>41657.437013888892</c:v>
                </c:pt>
                <c:pt idx="3580">
                  <c:v>41657.437037037038</c:v>
                </c:pt>
                <c:pt idx="3581">
                  <c:v>41657.437060185184</c:v>
                </c:pt>
                <c:pt idx="3582">
                  <c:v>41657.437083333338</c:v>
                </c:pt>
                <c:pt idx="3583">
                  <c:v>41657.437106481484</c:v>
                </c:pt>
                <c:pt idx="3584">
                  <c:v>41657.43712962963</c:v>
                </c:pt>
                <c:pt idx="3585">
                  <c:v>41657.437152777777</c:v>
                </c:pt>
                <c:pt idx="3586">
                  <c:v>41657.437175925923</c:v>
                </c:pt>
                <c:pt idx="3587">
                  <c:v>41657.437199074076</c:v>
                </c:pt>
                <c:pt idx="3588">
                  <c:v>41657.437222222223</c:v>
                </c:pt>
                <c:pt idx="3589">
                  <c:v>41657.437245370369</c:v>
                </c:pt>
                <c:pt idx="3590">
                  <c:v>41657.437268518523</c:v>
                </c:pt>
                <c:pt idx="3591">
                  <c:v>41657.437291666669</c:v>
                </c:pt>
                <c:pt idx="3592">
                  <c:v>41657.437314814815</c:v>
                </c:pt>
                <c:pt idx="3593">
                  <c:v>41657.437337962961</c:v>
                </c:pt>
                <c:pt idx="3594">
                  <c:v>41657.437361111108</c:v>
                </c:pt>
                <c:pt idx="3595">
                  <c:v>41657.437384259261</c:v>
                </c:pt>
                <c:pt idx="3596">
                  <c:v>41657.437407407408</c:v>
                </c:pt>
                <c:pt idx="3597">
                  <c:v>41657.437430555554</c:v>
                </c:pt>
                <c:pt idx="3598">
                  <c:v>41657.437453703707</c:v>
                </c:pt>
                <c:pt idx="3599">
                  <c:v>41657.437476851854</c:v>
                </c:pt>
                <c:pt idx="3600">
                  <c:v>41657.4375</c:v>
                </c:pt>
                <c:pt idx="3601">
                  <c:v>41657.437523148146</c:v>
                </c:pt>
                <c:pt idx="3602">
                  <c:v>41657.437546296293</c:v>
                </c:pt>
                <c:pt idx="3603">
                  <c:v>41657.437569444446</c:v>
                </c:pt>
                <c:pt idx="3604">
                  <c:v>41657.437592592592</c:v>
                </c:pt>
                <c:pt idx="3605">
                  <c:v>41657.437615740739</c:v>
                </c:pt>
                <c:pt idx="3606">
                  <c:v>41657.437638888892</c:v>
                </c:pt>
                <c:pt idx="3607">
                  <c:v>41657.437662037039</c:v>
                </c:pt>
                <c:pt idx="3608">
                  <c:v>41657.437685185185</c:v>
                </c:pt>
                <c:pt idx="3609">
                  <c:v>41657.437708333331</c:v>
                </c:pt>
                <c:pt idx="3610">
                  <c:v>41657.437731481477</c:v>
                </c:pt>
                <c:pt idx="3611">
                  <c:v>41657.437754629631</c:v>
                </c:pt>
                <c:pt idx="3612">
                  <c:v>41657.437777777777</c:v>
                </c:pt>
                <c:pt idx="3613">
                  <c:v>41657.437800925924</c:v>
                </c:pt>
                <c:pt idx="3614">
                  <c:v>41657.437824074077</c:v>
                </c:pt>
                <c:pt idx="3615">
                  <c:v>41657.437847222223</c:v>
                </c:pt>
                <c:pt idx="3616">
                  <c:v>41657.43787037037</c:v>
                </c:pt>
                <c:pt idx="3617">
                  <c:v>41657.437893518516</c:v>
                </c:pt>
                <c:pt idx="3618">
                  <c:v>41657.437916666662</c:v>
                </c:pt>
                <c:pt idx="3619">
                  <c:v>41657.437939814816</c:v>
                </c:pt>
                <c:pt idx="3620">
                  <c:v>41657.437962962962</c:v>
                </c:pt>
                <c:pt idx="3621">
                  <c:v>41657.437986111108</c:v>
                </c:pt>
                <c:pt idx="3622">
                  <c:v>41657.438009259262</c:v>
                </c:pt>
                <c:pt idx="3623">
                  <c:v>41657.438032407408</c:v>
                </c:pt>
                <c:pt idx="3624">
                  <c:v>41657.438055555554</c:v>
                </c:pt>
                <c:pt idx="3625">
                  <c:v>41657.438078703708</c:v>
                </c:pt>
                <c:pt idx="3626">
                  <c:v>41657.438101851854</c:v>
                </c:pt>
                <c:pt idx="3627">
                  <c:v>41657.438125000001</c:v>
                </c:pt>
                <c:pt idx="3628">
                  <c:v>41657.438148148147</c:v>
                </c:pt>
                <c:pt idx="3629">
                  <c:v>41657.438171296293</c:v>
                </c:pt>
                <c:pt idx="3630">
                  <c:v>41657.438194444447</c:v>
                </c:pt>
                <c:pt idx="3631">
                  <c:v>41657.438217592593</c:v>
                </c:pt>
                <c:pt idx="3632">
                  <c:v>41657.438240740739</c:v>
                </c:pt>
                <c:pt idx="3633">
                  <c:v>41657.438263888893</c:v>
                </c:pt>
                <c:pt idx="3634">
                  <c:v>41657.438287037039</c:v>
                </c:pt>
                <c:pt idx="3635">
                  <c:v>41657.438310185185</c:v>
                </c:pt>
                <c:pt idx="3636">
                  <c:v>41657.438333333332</c:v>
                </c:pt>
                <c:pt idx="3637">
                  <c:v>41657.438356481478</c:v>
                </c:pt>
                <c:pt idx="3638">
                  <c:v>41657.438379629632</c:v>
                </c:pt>
                <c:pt idx="3639">
                  <c:v>41657.438402777778</c:v>
                </c:pt>
                <c:pt idx="3640">
                  <c:v>41657.438425925924</c:v>
                </c:pt>
                <c:pt idx="3641">
                  <c:v>41657.438449074078</c:v>
                </c:pt>
                <c:pt idx="3642">
                  <c:v>41657.438472222224</c:v>
                </c:pt>
                <c:pt idx="3643">
                  <c:v>41657.43849537037</c:v>
                </c:pt>
                <c:pt idx="3644">
                  <c:v>41657.438518518517</c:v>
                </c:pt>
                <c:pt idx="3645">
                  <c:v>41657.438541666663</c:v>
                </c:pt>
                <c:pt idx="3646">
                  <c:v>41657.438564814816</c:v>
                </c:pt>
                <c:pt idx="3647">
                  <c:v>41657.438587962963</c:v>
                </c:pt>
                <c:pt idx="3648">
                  <c:v>41657.438611111109</c:v>
                </c:pt>
                <c:pt idx="3649">
                  <c:v>41657.438634259262</c:v>
                </c:pt>
                <c:pt idx="3650">
                  <c:v>41657.438657407409</c:v>
                </c:pt>
                <c:pt idx="3651">
                  <c:v>41657.438680555555</c:v>
                </c:pt>
                <c:pt idx="3652">
                  <c:v>41657.438703703701</c:v>
                </c:pt>
                <c:pt idx="3653">
                  <c:v>41657.438726851848</c:v>
                </c:pt>
                <c:pt idx="3654">
                  <c:v>41657.438750000001</c:v>
                </c:pt>
                <c:pt idx="3655">
                  <c:v>41657.438773148147</c:v>
                </c:pt>
                <c:pt idx="3656">
                  <c:v>41657.438796296294</c:v>
                </c:pt>
                <c:pt idx="3657">
                  <c:v>41657.438819444447</c:v>
                </c:pt>
                <c:pt idx="3658">
                  <c:v>41657.438842592594</c:v>
                </c:pt>
                <c:pt idx="3659">
                  <c:v>41657.43886574074</c:v>
                </c:pt>
                <c:pt idx="3660">
                  <c:v>41657.438888888893</c:v>
                </c:pt>
                <c:pt idx="3661">
                  <c:v>41657.43891203704</c:v>
                </c:pt>
                <c:pt idx="3662">
                  <c:v>41657.438935185186</c:v>
                </c:pt>
                <c:pt idx="3663">
                  <c:v>41657.438958333332</c:v>
                </c:pt>
                <c:pt idx="3664">
                  <c:v>41657.438981481479</c:v>
                </c:pt>
                <c:pt idx="3665">
                  <c:v>41657.439004629632</c:v>
                </c:pt>
                <c:pt idx="3666">
                  <c:v>41657.439027777778</c:v>
                </c:pt>
                <c:pt idx="3667">
                  <c:v>41657.439050925925</c:v>
                </c:pt>
                <c:pt idx="3668">
                  <c:v>41657.439074074078</c:v>
                </c:pt>
                <c:pt idx="3669">
                  <c:v>41657.439097222225</c:v>
                </c:pt>
                <c:pt idx="3670">
                  <c:v>41657.439120370371</c:v>
                </c:pt>
                <c:pt idx="3671">
                  <c:v>41657.439143518517</c:v>
                </c:pt>
                <c:pt idx="3672">
                  <c:v>41657.439166666663</c:v>
                </c:pt>
                <c:pt idx="3673">
                  <c:v>41657.439189814817</c:v>
                </c:pt>
                <c:pt idx="3674">
                  <c:v>41657.439212962963</c:v>
                </c:pt>
                <c:pt idx="3675">
                  <c:v>41657.439236111109</c:v>
                </c:pt>
                <c:pt idx="3676">
                  <c:v>41657.439259259263</c:v>
                </c:pt>
                <c:pt idx="3677">
                  <c:v>41657.439282407409</c:v>
                </c:pt>
                <c:pt idx="3678">
                  <c:v>41657.439305555556</c:v>
                </c:pt>
                <c:pt idx="3679">
                  <c:v>41657.439328703702</c:v>
                </c:pt>
                <c:pt idx="3680">
                  <c:v>41657.439351851848</c:v>
                </c:pt>
                <c:pt idx="3681">
                  <c:v>41657.439375000002</c:v>
                </c:pt>
                <c:pt idx="3682">
                  <c:v>41657.439398148148</c:v>
                </c:pt>
                <c:pt idx="3683">
                  <c:v>41657.439421296294</c:v>
                </c:pt>
                <c:pt idx="3684">
                  <c:v>41657.439444444448</c:v>
                </c:pt>
                <c:pt idx="3685">
                  <c:v>41657.439467592594</c:v>
                </c:pt>
                <c:pt idx="3686">
                  <c:v>41657.43949074074</c:v>
                </c:pt>
                <c:pt idx="3687">
                  <c:v>41657.439513888887</c:v>
                </c:pt>
                <c:pt idx="3688">
                  <c:v>41657.439537037033</c:v>
                </c:pt>
                <c:pt idx="3689">
                  <c:v>41657.439560185187</c:v>
                </c:pt>
                <c:pt idx="3690">
                  <c:v>41657.439583333333</c:v>
                </c:pt>
                <c:pt idx="3691">
                  <c:v>41657.439606481479</c:v>
                </c:pt>
                <c:pt idx="3692">
                  <c:v>41657.439629629633</c:v>
                </c:pt>
                <c:pt idx="3693">
                  <c:v>41657.439652777779</c:v>
                </c:pt>
                <c:pt idx="3694">
                  <c:v>41657.439675925925</c:v>
                </c:pt>
                <c:pt idx="3695">
                  <c:v>41657.439699074072</c:v>
                </c:pt>
                <c:pt idx="3696">
                  <c:v>41657.439722222218</c:v>
                </c:pt>
                <c:pt idx="3697">
                  <c:v>41657.439745370371</c:v>
                </c:pt>
                <c:pt idx="3698">
                  <c:v>41657.439768518518</c:v>
                </c:pt>
                <c:pt idx="3699">
                  <c:v>41657.439791666664</c:v>
                </c:pt>
                <c:pt idx="3700">
                  <c:v>41657.439814814818</c:v>
                </c:pt>
                <c:pt idx="3701">
                  <c:v>41657.439837962964</c:v>
                </c:pt>
                <c:pt idx="3702">
                  <c:v>41657.43986111111</c:v>
                </c:pt>
                <c:pt idx="3703">
                  <c:v>41657.439884259264</c:v>
                </c:pt>
                <c:pt idx="3704">
                  <c:v>41657.43990740741</c:v>
                </c:pt>
                <c:pt idx="3705">
                  <c:v>41657.439930555556</c:v>
                </c:pt>
                <c:pt idx="3706">
                  <c:v>41657.439953703702</c:v>
                </c:pt>
                <c:pt idx="3707">
                  <c:v>41657.439976851849</c:v>
                </c:pt>
                <c:pt idx="3708">
                  <c:v>41657.440000000002</c:v>
                </c:pt>
                <c:pt idx="3709">
                  <c:v>41657.440023148149</c:v>
                </c:pt>
                <c:pt idx="3710">
                  <c:v>41657.440046296295</c:v>
                </c:pt>
                <c:pt idx="3711">
                  <c:v>41657.440069444448</c:v>
                </c:pt>
                <c:pt idx="3712">
                  <c:v>41657.440092592595</c:v>
                </c:pt>
                <c:pt idx="3713">
                  <c:v>41657.440115740741</c:v>
                </c:pt>
                <c:pt idx="3714">
                  <c:v>41657.440138888887</c:v>
                </c:pt>
                <c:pt idx="3715">
                  <c:v>41657.440162037034</c:v>
                </c:pt>
                <c:pt idx="3716">
                  <c:v>41657.440185185187</c:v>
                </c:pt>
                <c:pt idx="3717">
                  <c:v>41657.440208333333</c:v>
                </c:pt>
                <c:pt idx="3718">
                  <c:v>41657.44023148148</c:v>
                </c:pt>
                <c:pt idx="3719">
                  <c:v>41657.440254629633</c:v>
                </c:pt>
                <c:pt idx="3720">
                  <c:v>41657.44027777778</c:v>
                </c:pt>
                <c:pt idx="3721">
                  <c:v>41657.440300925926</c:v>
                </c:pt>
                <c:pt idx="3722">
                  <c:v>41657.440324074072</c:v>
                </c:pt>
                <c:pt idx="3723">
                  <c:v>41657.440347222218</c:v>
                </c:pt>
                <c:pt idx="3724">
                  <c:v>41657.440370370372</c:v>
                </c:pt>
                <c:pt idx="3725">
                  <c:v>41657.440393518518</c:v>
                </c:pt>
                <c:pt idx="3726">
                  <c:v>41657.440416666665</c:v>
                </c:pt>
                <c:pt idx="3727">
                  <c:v>41657.440439814818</c:v>
                </c:pt>
                <c:pt idx="3728">
                  <c:v>41657.440462962964</c:v>
                </c:pt>
                <c:pt idx="3729">
                  <c:v>41657.440486111111</c:v>
                </c:pt>
                <c:pt idx="3730">
                  <c:v>41657.440509259257</c:v>
                </c:pt>
                <c:pt idx="3731">
                  <c:v>41657.440532407403</c:v>
                </c:pt>
                <c:pt idx="3732">
                  <c:v>41657.440555555557</c:v>
                </c:pt>
                <c:pt idx="3733">
                  <c:v>41657.440578703703</c:v>
                </c:pt>
                <c:pt idx="3734">
                  <c:v>41657.440601851849</c:v>
                </c:pt>
                <c:pt idx="3735">
                  <c:v>41657.440625000003</c:v>
                </c:pt>
                <c:pt idx="3736">
                  <c:v>41657.440648148149</c:v>
                </c:pt>
                <c:pt idx="3737">
                  <c:v>41657.440671296295</c:v>
                </c:pt>
                <c:pt idx="3738">
                  <c:v>41657.440694444442</c:v>
                </c:pt>
                <c:pt idx="3739">
                  <c:v>41657.440717592595</c:v>
                </c:pt>
                <c:pt idx="3740">
                  <c:v>41657.440740740742</c:v>
                </c:pt>
                <c:pt idx="3741">
                  <c:v>41657.440763888888</c:v>
                </c:pt>
                <c:pt idx="3742">
                  <c:v>41657.440787037034</c:v>
                </c:pt>
                <c:pt idx="3743">
                  <c:v>41657.440810185188</c:v>
                </c:pt>
                <c:pt idx="3744">
                  <c:v>41657.440833333334</c:v>
                </c:pt>
                <c:pt idx="3745">
                  <c:v>41657.44085648148</c:v>
                </c:pt>
                <c:pt idx="3746">
                  <c:v>41657.440879629634</c:v>
                </c:pt>
                <c:pt idx="3747">
                  <c:v>41657.44090277778</c:v>
                </c:pt>
                <c:pt idx="3748">
                  <c:v>41657.440925925926</c:v>
                </c:pt>
                <c:pt idx="3749">
                  <c:v>41657.440949074073</c:v>
                </c:pt>
                <c:pt idx="3750">
                  <c:v>41657.440972222219</c:v>
                </c:pt>
                <c:pt idx="3751">
                  <c:v>41657.440995370373</c:v>
                </c:pt>
                <c:pt idx="3752">
                  <c:v>41657.441018518519</c:v>
                </c:pt>
                <c:pt idx="3753">
                  <c:v>41657.441041666665</c:v>
                </c:pt>
                <c:pt idx="3754">
                  <c:v>41657.441064814819</c:v>
                </c:pt>
                <c:pt idx="3755">
                  <c:v>41657.441087962965</c:v>
                </c:pt>
                <c:pt idx="3756">
                  <c:v>41657.441111111111</c:v>
                </c:pt>
                <c:pt idx="3757">
                  <c:v>41657.441134259258</c:v>
                </c:pt>
                <c:pt idx="3758">
                  <c:v>41657.441157407404</c:v>
                </c:pt>
                <c:pt idx="3759">
                  <c:v>41657.441180555557</c:v>
                </c:pt>
                <c:pt idx="3760">
                  <c:v>41657.441203703704</c:v>
                </c:pt>
                <c:pt idx="3761">
                  <c:v>41657.44122685185</c:v>
                </c:pt>
                <c:pt idx="3762">
                  <c:v>41657.441250000003</c:v>
                </c:pt>
                <c:pt idx="3763">
                  <c:v>41657.44127314815</c:v>
                </c:pt>
                <c:pt idx="3764">
                  <c:v>41657.441296296296</c:v>
                </c:pt>
                <c:pt idx="3765">
                  <c:v>41657.441319444442</c:v>
                </c:pt>
                <c:pt idx="3766">
                  <c:v>41657.441342592589</c:v>
                </c:pt>
                <c:pt idx="3767">
                  <c:v>41657.441365740742</c:v>
                </c:pt>
                <c:pt idx="3768">
                  <c:v>41657.441388888888</c:v>
                </c:pt>
                <c:pt idx="3769">
                  <c:v>41657.441412037035</c:v>
                </c:pt>
                <c:pt idx="3770">
                  <c:v>41657.441435185188</c:v>
                </c:pt>
                <c:pt idx="3771">
                  <c:v>41657.441458333335</c:v>
                </c:pt>
                <c:pt idx="3772">
                  <c:v>41657.441481481481</c:v>
                </c:pt>
                <c:pt idx="3773">
                  <c:v>41657.441504629627</c:v>
                </c:pt>
                <c:pt idx="3774">
                  <c:v>41657.441527777773</c:v>
                </c:pt>
                <c:pt idx="3775">
                  <c:v>41657.441550925927</c:v>
                </c:pt>
                <c:pt idx="3776">
                  <c:v>41657.441574074073</c:v>
                </c:pt>
                <c:pt idx="3777">
                  <c:v>41657.44159722222</c:v>
                </c:pt>
                <c:pt idx="3778">
                  <c:v>41657.441620370373</c:v>
                </c:pt>
                <c:pt idx="3779">
                  <c:v>41657.441643518519</c:v>
                </c:pt>
                <c:pt idx="3780">
                  <c:v>41657.441666666666</c:v>
                </c:pt>
                <c:pt idx="3781">
                  <c:v>41657.441689814819</c:v>
                </c:pt>
                <c:pt idx="3782">
                  <c:v>41657.441712962966</c:v>
                </c:pt>
                <c:pt idx="3783">
                  <c:v>41657.441736111112</c:v>
                </c:pt>
                <c:pt idx="3784">
                  <c:v>41657.441759259258</c:v>
                </c:pt>
                <c:pt idx="3785">
                  <c:v>41657.441782407404</c:v>
                </c:pt>
                <c:pt idx="3786">
                  <c:v>41657.441805555558</c:v>
                </c:pt>
                <c:pt idx="3787">
                  <c:v>41657.441828703704</c:v>
                </c:pt>
                <c:pt idx="3788">
                  <c:v>41657.441851851851</c:v>
                </c:pt>
                <c:pt idx="3789">
                  <c:v>41657.441875000004</c:v>
                </c:pt>
                <c:pt idx="3790">
                  <c:v>41657.44189814815</c:v>
                </c:pt>
                <c:pt idx="3791">
                  <c:v>41657.441921296297</c:v>
                </c:pt>
                <c:pt idx="3792">
                  <c:v>41657.441944444443</c:v>
                </c:pt>
                <c:pt idx="3793">
                  <c:v>41657.441967592589</c:v>
                </c:pt>
                <c:pt idx="3794">
                  <c:v>41657.441990740743</c:v>
                </c:pt>
                <c:pt idx="3795">
                  <c:v>41657.442013888889</c:v>
                </c:pt>
                <c:pt idx="3796">
                  <c:v>41657.442037037035</c:v>
                </c:pt>
                <c:pt idx="3797">
                  <c:v>41657.442060185189</c:v>
                </c:pt>
                <c:pt idx="3798">
                  <c:v>41657.442083333335</c:v>
                </c:pt>
                <c:pt idx="3799">
                  <c:v>41657.442106481481</c:v>
                </c:pt>
                <c:pt idx="3800">
                  <c:v>41657.442129629628</c:v>
                </c:pt>
                <c:pt idx="3801">
                  <c:v>41657.442152777774</c:v>
                </c:pt>
                <c:pt idx="3802">
                  <c:v>41657.442175925928</c:v>
                </c:pt>
                <c:pt idx="3803">
                  <c:v>41657.442199074074</c:v>
                </c:pt>
                <c:pt idx="3804">
                  <c:v>41657.44222222222</c:v>
                </c:pt>
                <c:pt idx="3805">
                  <c:v>41657.442245370374</c:v>
                </c:pt>
                <c:pt idx="3806">
                  <c:v>41657.44226851852</c:v>
                </c:pt>
                <c:pt idx="3807">
                  <c:v>41657.442291666666</c:v>
                </c:pt>
                <c:pt idx="3808">
                  <c:v>41657.442314814813</c:v>
                </c:pt>
                <c:pt idx="3809">
                  <c:v>41657.442337962959</c:v>
                </c:pt>
                <c:pt idx="3810">
                  <c:v>41657.442361111112</c:v>
                </c:pt>
                <c:pt idx="3811">
                  <c:v>41657.442384259259</c:v>
                </c:pt>
                <c:pt idx="3812">
                  <c:v>41657.442407407405</c:v>
                </c:pt>
                <c:pt idx="3813">
                  <c:v>41657.442430555559</c:v>
                </c:pt>
                <c:pt idx="3814">
                  <c:v>41657.442453703705</c:v>
                </c:pt>
                <c:pt idx="3815">
                  <c:v>41657.442476851851</c:v>
                </c:pt>
                <c:pt idx="3816">
                  <c:v>41657.442499999997</c:v>
                </c:pt>
                <c:pt idx="3817">
                  <c:v>41657.442523148144</c:v>
                </c:pt>
                <c:pt idx="3818">
                  <c:v>41657.442546296297</c:v>
                </c:pt>
                <c:pt idx="3819">
                  <c:v>41657.442569444444</c:v>
                </c:pt>
                <c:pt idx="3820">
                  <c:v>41657.44259259259</c:v>
                </c:pt>
                <c:pt idx="3821">
                  <c:v>41657.442615740743</c:v>
                </c:pt>
                <c:pt idx="3822">
                  <c:v>41657.44263888889</c:v>
                </c:pt>
                <c:pt idx="3823">
                  <c:v>41657.442662037036</c:v>
                </c:pt>
                <c:pt idx="3824">
                  <c:v>41657.442685185189</c:v>
                </c:pt>
                <c:pt idx="3825">
                  <c:v>41657.442708333336</c:v>
                </c:pt>
                <c:pt idx="3826">
                  <c:v>41657.442731481482</c:v>
                </c:pt>
                <c:pt idx="3827">
                  <c:v>41657.442754629628</c:v>
                </c:pt>
                <c:pt idx="3828">
                  <c:v>41657.442777777775</c:v>
                </c:pt>
                <c:pt idx="3829">
                  <c:v>41657.442800925928</c:v>
                </c:pt>
                <c:pt idx="3830">
                  <c:v>41657.442824074074</c:v>
                </c:pt>
                <c:pt idx="3831">
                  <c:v>41657.442847222221</c:v>
                </c:pt>
                <c:pt idx="3832">
                  <c:v>41657.442870370374</c:v>
                </c:pt>
                <c:pt idx="3833">
                  <c:v>41657.442893518521</c:v>
                </c:pt>
                <c:pt idx="3834">
                  <c:v>41657.442916666667</c:v>
                </c:pt>
                <c:pt idx="3835">
                  <c:v>41657.442939814813</c:v>
                </c:pt>
                <c:pt idx="3836">
                  <c:v>41657.442962962959</c:v>
                </c:pt>
                <c:pt idx="3837">
                  <c:v>41657.442986111113</c:v>
                </c:pt>
                <c:pt idx="3838">
                  <c:v>41657.443009259259</c:v>
                </c:pt>
                <c:pt idx="3839">
                  <c:v>41657.443032407406</c:v>
                </c:pt>
                <c:pt idx="3840">
                  <c:v>41657.443055555559</c:v>
                </c:pt>
                <c:pt idx="3841">
                  <c:v>41657.443078703705</c:v>
                </c:pt>
                <c:pt idx="3842">
                  <c:v>41657.443101851852</c:v>
                </c:pt>
                <c:pt idx="3843">
                  <c:v>41657.443124999998</c:v>
                </c:pt>
                <c:pt idx="3844">
                  <c:v>41657.443148148144</c:v>
                </c:pt>
                <c:pt idx="3845">
                  <c:v>41657.443171296298</c:v>
                </c:pt>
                <c:pt idx="3846">
                  <c:v>41657.443194444444</c:v>
                </c:pt>
                <c:pt idx="3847">
                  <c:v>41657.44321759259</c:v>
                </c:pt>
                <c:pt idx="3848">
                  <c:v>41657.443240740744</c:v>
                </c:pt>
                <c:pt idx="3849">
                  <c:v>41657.44326388889</c:v>
                </c:pt>
                <c:pt idx="3850">
                  <c:v>41657.443287037036</c:v>
                </c:pt>
                <c:pt idx="3851">
                  <c:v>41657.443310185183</c:v>
                </c:pt>
                <c:pt idx="3852">
                  <c:v>41657.443333333329</c:v>
                </c:pt>
                <c:pt idx="3853">
                  <c:v>41657.443356481483</c:v>
                </c:pt>
                <c:pt idx="3854">
                  <c:v>41657.443379629629</c:v>
                </c:pt>
                <c:pt idx="3855">
                  <c:v>41657.443402777775</c:v>
                </c:pt>
                <c:pt idx="3856">
                  <c:v>41657.443425925929</c:v>
                </c:pt>
                <c:pt idx="3857">
                  <c:v>41657.443449074075</c:v>
                </c:pt>
                <c:pt idx="3858">
                  <c:v>41657.443472222221</c:v>
                </c:pt>
                <c:pt idx="3859">
                  <c:v>41657.443495370375</c:v>
                </c:pt>
                <c:pt idx="3860">
                  <c:v>41657.443518518521</c:v>
                </c:pt>
                <c:pt idx="3861">
                  <c:v>41657.443541666667</c:v>
                </c:pt>
                <c:pt idx="3862">
                  <c:v>41657.443564814814</c:v>
                </c:pt>
                <c:pt idx="3863">
                  <c:v>41657.44358796296</c:v>
                </c:pt>
                <c:pt idx="3864">
                  <c:v>41657.443611111114</c:v>
                </c:pt>
                <c:pt idx="3865">
                  <c:v>41657.44363425926</c:v>
                </c:pt>
                <c:pt idx="3866">
                  <c:v>41657.443657407406</c:v>
                </c:pt>
                <c:pt idx="3867">
                  <c:v>41657.44368055556</c:v>
                </c:pt>
                <c:pt idx="3868">
                  <c:v>41657.443703703706</c:v>
                </c:pt>
                <c:pt idx="3869">
                  <c:v>41657.443726851852</c:v>
                </c:pt>
                <c:pt idx="3870">
                  <c:v>41657.443749999999</c:v>
                </c:pt>
                <c:pt idx="3871">
                  <c:v>41657.443773148145</c:v>
                </c:pt>
                <c:pt idx="3872">
                  <c:v>41657.443796296298</c:v>
                </c:pt>
                <c:pt idx="3873">
                  <c:v>41657.443819444445</c:v>
                </c:pt>
                <c:pt idx="3874">
                  <c:v>41657.443842592591</c:v>
                </c:pt>
                <c:pt idx="3875">
                  <c:v>41657.443865740745</c:v>
                </c:pt>
                <c:pt idx="3876">
                  <c:v>41657.443888888891</c:v>
                </c:pt>
                <c:pt idx="3877">
                  <c:v>41657.443912037037</c:v>
                </c:pt>
                <c:pt idx="3878">
                  <c:v>41657.443935185183</c:v>
                </c:pt>
                <c:pt idx="3879">
                  <c:v>41657.44395833333</c:v>
                </c:pt>
                <c:pt idx="3880">
                  <c:v>41657.443981481483</c:v>
                </c:pt>
                <c:pt idx="3881">
                  <c:v>41657.444004629629</c:v>
                </c:pt>
                <c:pt idx="3882">
                  <c:v>41657.444027777776</c:v>
                </c:pt>
                <c:pt idx="3883">
                  <c:v>41657.444050925929</c:v>
                </c:pt>
                <c:pt idx="3884">
                  <c:v>41657.444074074076</c:v>
                </c:pt>
                <c:pt idx="3885">
                  <c:v>41657.444097222222</c:v>
                </c:pt>
                <c:pt idx="3886">
                  <c:v>41657.444120370368</c:v>
                </c:pt>
                <c:pt idx="3887">
                  <c:v>41657.444143518514</c:v>
                </c:pt>
                <c:pt idx="3888">
                  <c:v>41657.444166666668</c:v>
                </c:pt>
                <c:pt idx="3889">
                  <c:v>41657.444189814814</c:v>
                </c:pt>
                <c:pt idx="3890">
                  <c:v>41657.444212962961</c:v>
                </c:pt>
                <c:pt idx="3891">
                  <c:v>41657.444236111114</c:v>
                </c:pt>
                <c:pt idx="3892">
                  <c:v>41657.44425925926</c:v>
                </c:pt>
                <c:pt idx="3893">
                  <c:v>41657.444282407407</c:v>
                </c:pt>
                <c:pt idx="3894">
                  <c:v>41657.444305555553</c:v>
                </c:pt>
                <c:pt idx="3895">
                  <c:v>41657.444328703699</c:v>
                </c:pt>
                <c:pt idx="3896">
                  <c:v>41657.444351851853</c:v>
                </c:pt>
                <c:pt idx="3897">
                  <c:v>41657.444374999999</c:v>
                </c:pt>
                <c:pt idx="3898">
                  <c:v>41657.444398148145</c:v>
                </c:pt>
                <c:pt idx="3899">
                  <c:v>41657.444421296299</c:v>
                </c:pt>
                <c:pt idx="3900">
                  <c:v>41657.444444444445</c:v>
                </c:pt>
                <c:pt idx="3901">
                  <c:v>41657.444467592592</c:v>
                </c:pt>
                <c:pt idx="3902">
                  <c:v>41657.444490740745</c:v>
                </c:pt>
                <c:pt idx="3903">
                  <c:v>41657.444513888891</c:v>
                </c:pt>
                <c:pt idx="3904">
                  <c:v>41657.444537037038</c:v>
                </c:pt>
                <c:pt idx="3905">
                  <c:v>41657.444560185184</c:v>
                </c:pt>
                <c:pt idx="3906">
                  <c:v>41657.44458333333</c:v>
                </c:pt>
                <c:pt idx="3907">
                  <c:v>41657.444606481484</c:v>
                </c:pt>
                <c:pt idx="3908">
                  <c:v>41657.44462962963</c:v>
                </c:pt>
                <c:pt idx="3909">
                  <c:v>41657.444652777776</c:v>
                </c:pt>
                <c:pt idx="3910">
                  <c:v>41657.44467592593</c:v>
                </c:pt>
                <c:pt idx="3911">
                  <c:v>41657.444699074076</c:v>
                </c:pt>
                <c:pt idx="3912">
                  <c:v>41657.444722222222</c:v>
                </c:pt>
                <c:pt idx="3913">
                  <c:v>41657.444745370369</c:v>
                </c:pt>
                <c:pt idx="3914">
                  <c:v>41657.444768518515</c:v>
                </c:pt>
                <c:pt idx="3915">
                  <c:v>41657.444791666669</c:v>
                </c:pt>
                <c:pt idx="3916">
                  <c:v>41657.444814814815</c:v>
                </c:pt>
                <c:pt idx="3917">
                  <c:v>41657.444837962961</c:v>
                </c:pt>
                <c:pt idx="3918">
                  <c:v>41657.444861111115</c:v>
                </c:pt>
                <c:pt idx="3919">
                  <c:v>41657.444884259261</c:v>
                </c:pt>
                <c:pt idx="3920">
                  <c:v>41657.444907407407</c:v>
                </c:pt>
                <c:pt idx="3921">
                  <c:v>41657.444930555554</c:v>
                </c:pt>
                <c:pt idx="3922">
                  <c:v>41657.4449537037</c:v>
                </c:pt>
                <c:pt idx="3923">
                  <c:v>41657.444976851853</c:v>
                </c:pt>
                <c:pt idx="3924">
                  <c:v>41657.445</c:v>
                </c:pt>
                <c:pt idx="3925">
                  <c:v>41657.445023148146</c:v>
                </c:pt>
                <c:pt idx="3926">
                  <c:v>41657.4450462963</c:v>
                </c:pt>
                <c:pt idx="3927">
                  <c:v>41657.445069444446</c:v>
                </c:pt>
                <c:pt idx="3928">
                  <c:v>41657.445092592592</c:v>
                </c:pt>
                <c:pt idx="3929">
                  <c:v>41657.445115740738</c:v>
                </c:pt>
                <c:pt idx="3930">
                  <c:v>41657.445138888885</c:v>
                </c:pt>
                <c:pt idx="3931">
                  <c:v>41657.445162037038</c:v>
                </c:pt>
                <c:pt idx="3932">
                  <c:v>41657.445185185185</c:v>
                </c:pt>
                <c:pt idx="3933">
                  <c:v>41657.445208333331</c:v>
                </c:pt>
                <c:pt idx="3934">
                  <c:v>41657.445231481484</c:v>
                </c:pt>
                <c:pt idx="3935">
                  <c:v>41657.445254629631</c:v>
                </c:pt>
                <c:pt idx="3936">
                  <c:v>41657.445277777777</c:v>
                </c:pt>
                <c:pt idx="3937">
                  <c:v>41657.445300925923</c:v>
                </c:pt>
                <c:pt idx="3938">
                  <c:v>41657.445324074077</c:v>
                </c:pt>
                <c:pt idx="3939">
                  <c:v>41657.445347222223</c:v>
                </c:pt>
                <c:pt idx="3940">
                  <c:v>41657.445370370369</c:v>
                </c:pt>
                <c:pt idx="3941">
                  <c:v>41657.445393518516</c:v>
                </c:pt>
                <c:pt idx="3942">
                  <c:v>41657.445416666669</c:v>
                </c:pt>
                <c:pt idx="3943">
                  <c:v>41657.445439814815</c:v>
                </c:pt>
                <c:pt idx="3944">
                  <c:v>41657.445462962962</c:v>
                </c:pt>
                <c:pt idx="3945">
                  <c:v>41657.445486111115</c:v>
                </c:pt>
                <c:pt idx="3946">
                  <c:v>41657.445509259262</c:v>
                </c:pt>
                <c:pt idx="3947">
                  <c:v>41657.445532407408</c:v>
                </c:pt>
                <c:pt idx="3948">
                  <c:v>41657.445555555554</c:v>
                </c:pt>
                <c:pt idx="3949">
                  <c:v>41657.4455787037</c:v>
                </c:pt>
                <c:pt idx="3950">
                  <c:v>41657.445601851854</c:v>
                </c:pt>
                <c:pt idx="3951">
                  <c:v>41657.445625</c:v>
                </c:pt>
                <c:pt idx="3952">
                  <c:v>41657.445648148147</c:v>
                </c:pt>
                <c:pt idx="3953">
                  <c:v>41657.4456712963</c:v>
                </c:pt>
                <c:pt idx="3954">
                  <c:v>41657.445694444446</c:v>
                </c:pt>
                <c:pt idx="3955">
                  <c:v>41657.445717592593</c:v>
                </c:pt>
                <c:pt idx="3956">
                  <c:v>41657.445740740739</c:v>
                </c:pt>
                <c:pt idx="3957">
                  <c:v>41657.445763888885</c:v>
                </c:pt>
                <c:pt idx="3958">
                  <c:v>41657.445787037039</c:v>
                </c:pt>
                <c:pt idx="3959">
                  <c:v>41657.445810185185</c:v>
                </c:pt>
                <c:pt idx="3960">
                  <c:v>41657.445833333331</c:v>
                </c:pt>
                <c:pt idx="3961">
                  <c:v>41657.445856481485</c:v>
                </c:pt>
                <c:pt idx="3962">
                  <c:v>41657.445879629631</c:v>
                </c:pt>
                <c:pt idx="3963">
                  <c:v>41657.445902777778</c:v>
                </c:pt>
                <c:pt idx="3964">
                  <c:v>41657.445925925924</c:v>
                </c:pt>
                <c:pt idx="3965">
                  <c:v>41657.44594907407</c:v>
                </c:pt>
                <c:pt idx="3966">
                  <c:v>41657.445972222224</c:v>
                </c:pt>
                <c:pt idx="3967">
                  <c:v>41657.44599537037</c:v>
                </c:pt>
                <c:pt idx="3968">
                  <c:v>41657.446018518516</c:v>
                </c:pt>
                <c:pt idx="3969">
                  <c:v>41657.44604166667</c:v>
                </c:pt>
                <c:pt idx="3970">
                  <c:v>41657.446064814816</c:v>
                </c:pt>
                <c:pt idx="3971">
                  <c:v>41657.446087962962</c:v>
                </c:pt>
                <c:pt idx="3972">
                  <c:v>41657.446111111109</c:v>
                </c:pt>
                <c:pt idx="3973">
                  <c:v>41657.446134259255</c:v>
                </c:pt>
                <c:pt idx="3974">
                  <c:v>41657.446157407408</c:v>
                </c:pt>
                <c:pt idx="3975">
                  <c:v>41657.446180555555</c:v>
                </c:pt>
                <c:pt idx="3976">
                  <c:v>41657.446203703701</c:v>
                </c:pt>
                <c:pt idx="3977">
                  <c:v>41657.446226851855</c:v>
                </c:pt>
                <c:pt idx="3978">
                  <c:v>41657.446250000001</c:v>
                </c:pt>
                <c:pt idx="3979">
                  <c:v>41657.446273148147</c:v>
                </c:pt>
                <c:pt idx="3980">
                  <c:v>41657.446296296301</c:v>
                </c:pt>
                <c:pt idx="3981">
                  <c:v>41657.446319444447</c:v>
                </c:pt>
                <c:pt idx="3982">
                  <c:v>41657.446342592593</c:v>
                </c:pt>
                <c:pt idx="3983">
                  <c:v>41657.44636574074</c:v>
                </c:pt>
                <c:pt idx="3984">
                  <c:v>41657.446388888886</c:v>
                </c:pt>
                <c:pt idx="3985">
                  <c:v>41657.446412037039</c:v>
                </c:pt>
                <c:pt idx="3986">
                  <c:v>41657.446435185186</c:v>
                </c:pt>
                <c:pt idx="3987">
                  <c:v>41657.446458333332</c:v>
                </c:pt>
                <c:pt idx="3988">
                  <c:v>41657.446481481486</c:v>
                </c:pt>
                <c:pt idx="3989">
                  <c:v>41657.446504629632</c:v>
                </c:pt>
                <c:pt idx="3990">
                  <c:v>41657.446527777778</c:v>
                </c:pt>
                <c:pt idx="3991">
                  <c:v>41657.446550925924</c:v>
                </c:pt>
                <c:pt idx="3992">
                  <c:v>41657.446574074071</c:v>
                </c:pt>
                <c:pt idx="3993">
                  <c:v>41657.446597222224</c:v>
                </c:pt>
                <c:pt idx="3994">
                  <c:v>41657.446620370371</c:v>
                </c:pt>
                <c:pt idx="3995">
                  <c:v>41657.446643518517</c:v>
                </c:pt>
                <c:pt idx="3996">
                  <c:v>41657.44666666667</c:v>
                </c:pt>
                <c:pt idx="3997">
                  <c:v>41657.446689814817</c:v>
                </c:pt>
                <c:pt idx="3998">
                  <c:v>41657.446712962963</c:v>
                </c:pt>
                <c:pt idx="3999">
                  <c:v>41657.446736111109</c:v>
                </c:pt>
                <c:pt idx="4000">
                  <c:v>41657.446759259255</c:v>
                </c:pt>
                <c:pt idx="4001">
                  <c:v>41657.446782407409</c:v>
                </c:pt>
                <c:pt idx="4002">
                  <c:v>41657.446805555555</c:v>
                </c:pt>
                <c:pt idx="4003">
                  <c:v>41657.446828703702</c:v>
                </c:pt>
                <c:pt idx="4004">
                  <c:v>41657.446851851855</c:v>
                </c:pt>
                <c:pt idx="4005">
                  <c:v>41657.446875000001</c:v>
                </c:pt>
                <c:pt idx="4006">
                  <c:v>41657.446898148148</c:v>
                </c:pt>
                <c:pt idx="4007">
                  <c:v>41657.446921296294</c:v>
                </c:pt>
                <c:pt idx="4008">
                  <c:v>41657.44694444444</c:v>
                </c:pt>
                <c:pt idx="4009">
                  <c:v>41657.446967592594</c:v>
                </c:pt>
                <c:pt idx="4010">
                  <c:v>41657.44699074074</c:v>
                </c:pt>
                <c:pt idx="4011">
                  <c:v>41657.447013888886</c:v>
                </c:pt>
                <c:pt idx="4012">
                  <c:v>41657.44703703704</c:v>
                </c:pt>
                <c:pt idx="4013">
                  <c:v>41657.447060185186</c:v>
                </c:pt>
                <c:pt idx="4014">
                  <c:v>41657.447083333333</c:v>
                </c:pt>
                <c:pt idx="4015">
                  <c:v>41657.447106481479</c:v>
                </c:pt>
                <c:pt idx="4016">
                  <c:v>41657.447129629625</c:v>
                </c:pt>
                <c:pt idx="4017">
                  <c:v>41657.447152777779</c:v>
                </c:pt>
                <c:pt idx="4018">
                  <c:v>41657.447175925925</c:v>
                </c:pt>
                <c:pt idx="4019">
                  <c:v>41657.447199074071</c:v>
                </c:pt>
                <c:pt idx="4020">
                  <c:v>41657.447222222225</c:v>
                </c:pt>
                <c:pt idx="4021">
                  <c:v>41657.447245370371</c:v>
                </c:pt>
                <c:pt idx="4022">
                  <c:v>41657.447268518517</c:v>
                </c:pt>
                <c:pt idx="4023">
                  <c:v>41657.447291666671</c:v>
                </c:pt>
                <c:pt idx="4024">
                  <c:v>41657.447314814817</c:v>
                </c:pt>
                <c:pt idx="4025">
                  <c:v>41657.447337962964</c:v>
                </c:pt>
                <c:pt idx="4026">
                  <c:v>41657.44736111111</c:v>
                </c:pt>
                <c:pt idx="4027">
                  <c:v>41657.447384259256</c:v>
                </c:pt>
                <c:pt idx="4028">
                  <c:v>41657.44740740741</c:v>
                </c:pt>
                <c:pt idx="4029">
                  <c:v>41657.447430555556</c:v>
                </c:pt>
                <c:pt idx="4030">
                  <c:v>41657.447453703702</c:v>
                </c:pt>
                <c:pt idx="4031">
                  <c:v>41657.447476851856</c:v>
                </c:pt>
                <c:pt idx="4032">
                  <c:v>41657.447500000002</c:v>
                </c:pt>
                <c:pt idx="4033">
                  <c:v>41657.447523148148</c:v>
                </c:pt>
                <c:pt idx="4034">
                  <c:v>41657.447546296295</c:v>
                </c:pt>
                <c:pt idx="4035">
                  <c:v>41657.447569444441</c:v>
                </c:pt>
                <c:pt idx="4036">
                  <c:v>41657.447592592594</c:v>
                </c:pt>
                <c:pt idx="4037">
                  <c:v>41657.447615740741</c:v>
                </c:pt>
                <c:pt idx="4038">
                  <c:v>41657.447638888887</c:v>
                </c:pt>
                <c:pt idx="4039">
                  <c:v>41657.447662037041</c:v>
                </c:pt>
                <c:pt idx="4040">
                  <c:v>41657.447685185187</c:v>
                </c:pt>
                <c:pt idx="4041">
                  <c:v>41657.447708333333</c:v>
                </c:pt>
                <c:pt idx="4042">
                  <c:v>41657.447731481479</c:v>
                </c:pt>
                <c:pt idx="4043">
                  <c:v>41657.447754629626</c:v>
                </c:pt>
                <c:pt idx="4044">
                  <c:v>41657.447777777779</c:v>
                </c:pt>
                <c:pt idx="4045">
                  <c:v>41657.447800925926</c:v>
                </c:pt>
                <c:pt idx="4046">
                  <c:v>41657.447824074072</c:v>
                </c:pt>
                <c:pt idx="4047">
                  <c:v>41657.447847222225</c:v>
                </c:pt>
                <c:pt idx="4048">
                  <c:v>41657.447870370372</c:v>
                </c:pt>
                <c:pt idx="4049">
                  <c:v>41657.447893518518</c:v>
                </c:pt>
                <c:pt idx="4050">
                  <c:v>41657.447916666664</c:v>
                </c:pt>
                <c:pt idx="4051">
                  <c:v>41657.447939814811</c:v>
                </c:pt>
                <c:pt idx="4052">
                  <c:v>41657.447962962964</c:v>
                </c:pt>
                <c:pt idx="4053">
                  <c:v>41657.44798611111</c:v>
                </c:pt>
                <c:pt idx="4054">
                  <c:v>41657.448009259257</c:v>
                </c:pt>
                <c:pt idx="4055">
                  <c:v>41657.44803240741</c:v>
                </c:pt>
                <c:pt idx="4056">
                  <c:v>41657.448055555556</c:v>
                </c:pt>
                <c:pt idx="4057">
                  <c:v>41657.448078703703</c:v>
                </c:pt>
                <c:pt idx="4058">
                  <c:v>41657.448101851856</c:v>
                </c:pt>
                <c:pt idx="4059">
                  <c:v>41657.448125000003</c:v>
                </c:pt>
                <c:pt idx="4060">
                  <c:v>41657.448148148149</c:v>
                </c:pt>
                <c:pt idx="4061">
                  <c:v>41657.448171296295</c:v>
                </c:pt>
                <c:pt idx="4062">
                  <c:v>41657.448194444441</c:v>
                </c:pt>
                <c:pt idx="4063">
                  <c:v>41657.448217592595</c:v>
                </c:pt>
                <c:pt idx="4064">
                  <c:v>41657.448240740741</c:v>
                </c:pt>
                <c:pt idx="4065">
                  <c:v>41657.448263888888</c:v>
                </c:pt>
                <c:pt idx="4066">
                  <c:v>41657.448287037041</c:v>
                </c:pt>
                <c:pt idx="4067">
                  <c:v>41657.448310185187</c:v>
                </c:pt>
                <c:pt idx="4068">
                  <c:v>41657.448333333334</c:v>
                </c:pt>
                <c:pt idx="4069">
                  <c:v>41657.44835648148</c:v>
                </c:pt>
                <c:pt idx="4070">
                  <c:v>41657.448379629626</c:v>
                </c:pt>
                <c:pt idx="4071">
                  <c:v>41657.44840277778</c:v>
                </c:pt>
                <c:pt idx="4072">
                  <c:v>41657.448425925926</c:v>
                </c:pt>
                <c:pt idx="4073">
                  <c:v>41657.448449074072</c:v>
                </c:pt>
                <c:pt idx="4074">
                  <c:v>41657.448472222226</c:v>
                </c:pt>
                <c:pt idx="4075">
                  <c:v>41657.448495370372</c:v>
                </c:pt>
                <c:pt idx="4076">
                  <c:v>41657.448518518519</c:v>
                </c:pt>
                <c:pt idx="4077">
                  <c:v>41657.448541666665</c:v>
                </c:pt>
                <c:pt idx="4078">
                  <c:v>41657.448564814811</c:v>
                </c:pt>
                <c:pt idx="4079">
                  <c:v>41657.448587962965</c:v>
                </c:pt>
                <c:pt idx="4080">
                  <c:v>41657.448611111111</c:v>
                </c:pt>
                <c:pt idx="4081">
                  <c:v>41657.448634259257</c:v>
                </c:pt>
                <c:pt idx="4082">
                  <c:v>41657.448657407411</c:v>
                </c:pt>
                <c:pt idx="4083">
                  <c:v>41657.448680555557</c:v>
                </c:pt>
                <c:pt idx="4084">
                  <c:v>41657.448703703703</c:v>
                </c:pt>
                <c:pt idx="4085">
                  <c:v>41657.44872685185</c:v>
                </c:pt>
                <c:pt idx="4086">
                  <c:v>41657.448749999996</c:v>
                </c:pt>
                <c:pt idx="4087">
                  <c:v>41657.448773148149</c:v>
                </c:pt>
                <c:pt idx="4088">
                  <c:v>41657.448796296296</c:v>
                </c:pt>
                <c:pt idx="4089">
                  <c:v>41657.448819444442</c:v>
                </c:pt>
                <c:pt idx="4090">
                  <c:v>41657.448842592596</c:v>
                </c:pt>
                <c:pt idx="4091">
                  <c:v>41657.448865740742</c:v>
                </c:pt>
                <c:pt idx="4092">
                  <c:v>41657.448888888888</c:v>
                </c:pt>
                <c:pt idx="4093">
                  <c:v>41657.448912037034</c:v>
                </c:pt>
                <c:pt idx="4094">
                  <c:v>41657.448935185181</c:v>
                </c:pt>
                <c:pt idx="4095">
                  <c:v>41657.448958333334</c:v>
                </c:pt>
                <c:pt idx="4096">
                  <c:v>41657.448981481481</c:v>
                </c:pt>
                <c:pt idx="4097">
                  <c:v>41657.449004629627</c:v>
                </c:pt>
                <c:pt idx="4098">
                  <c:v>41657.44902777778</c:v>
                </c:pt>
                <c:pt idx="4099">
                  <c:v>41657.449050925927</c:v>
                </c:pt>
                <c:pt idx="4100">
                  <c:v>41657.449074074073</c:v>
                </c:pt>
                <c:pt idx="4101">
                  <c:v>41657.449097222227</c:v>
                </c:pt>
                <c:pt idx="4102">
                  <c:v>41657.449120370373</c:v>
                </c:pt>
                <c:pt idx="4103">
                  <c:v>41657.449143518519</c:v>
                </c:pt>
                <c:pt idx="4104">
                  <c:v>41657.449166666665</c:v>
                </c:pt>
                <c:pt idx="4105">
                  <c:v>41657.449189814812</c:v>
                </c:pt>
                <c:pt idx="4106">
                  <c:v>41657.449212962965</c:v>
                </c:pt>
                <c:pt idx="4107">
                  <c:v>41657.449236111112</c:v>
                </c:pt>
                <c:pt idx="4108">
                  <c:v>41657.449259259258</c:v>
                </c:pt>
                <c:pt idx="4109">
                  <c:v>41657.449282407411</c:v>
                </c:pt>
                <c:pt idx="4110">
                  <c:v>41657.449305555558</c:v>
                </c:pt>
                <c:pt idx="4111">
                  <c:v>41657.449328703704</c:v>
                </c:pt>
                <c:pt idx="4112">
                  <c:v>41657.44935185185</c:v>
                </c:pt>
                <c:pt idx="4113">
                  <c:v>41657.449374999997</c:v>
                </c:pt>
                <c:pt idx="4114">
                  <c:v>41657.44939814815</c:v>
                </c:pt>
                <c:pt idx="4115">
                  <c:v>41657.449421296296</c:v>
                </c:pt>
                <c:pt idx="4116">
                  <c:v>41657.449444444443</c:v>
                </c:pt>
                <c:pt idx="4117">
                  <c:v>41657.449467592596</c:v>
                </c:pt>
                <c:pt idx="4118">
                  <c:v>41657.449490740742</c:v>
                </c:pt>
                <c:pt idx="4119">
                  <c:v>41657.449513888889</c:v>
                </c:pt>
                <c:pt idx="4120">
                  <c:v>41657.449537037035</c:v>
                </c:pt>
                <c:pt idx="4121">
                  <c:v>41657.449560185181</c:v>
                </c:pt>
                <c:pt idx="4122">
                  <c:v>41657.449583333335</c:v>
                </c:pt>
                <c:pt idx="4123">
                  <c:v>41657.449606481481</c:v>
                </c:pt>
                <c:pt idx="4124">
                  <c:v>41657.449629629627</c:v>
                </c:pt>
                <c:pt idx="4125">
                  <c:v>41657.449652777781</c:v>
                </c:pt>
                <c:pt idx="4126">
                  <c:v>41657.449675925927</c:v>
                </c:pt>
                <c:pt idx="4127">
                  <c:v>41657.449699074074</c:v>
                </c:pt>
                <c:pt idx="4128">
                  <c:v>41657.44972222222</c:v>
                </c:pt>
                <c:pt idx="4129">
                  <c:v>41657.449745370366</c:v>
                </c:pt>
                <c:pt idx="4130">
                  <c:v>41657.44976851852</c:v>
                </c:pt>
                <c:pt idx="4131">
                  <c:v>41657.449791666666</c:v>
                </c:pt>
                <c:pt idx="4132">
                  <c:v>41657.449814814812</c:v>
                </c:pt>
                <c:pt idx="4133">
                  <c:v>41657.449837962966</c:v>
                </c:pt>
                <c:pt idx="4134">
                  <c:v>41657.449861111112</c:v>
                </c:pt>
                <c:pt idx="4135">
                  <c:v>41657.449884259258</c:v>
                </c:pt>
                <c:pt idx="4136">
                  <c:v>41657.449907407405</c:v>
                </c:pt>
                <c:pt idx="4137">
                  <c:v>41657.449930555558</c:v>
                </c:pt>
                <c:pt idx="4138">
                  <c:v>41657.449953703705</c:v>
                </c:pt>
                <c:pt idx="4139">
                  <c:v>41657.449976851851</c:v>
                </c:pt>
                <c:pt idx="4140">
                  <c:v>41657.449999999997</c:v>
                </c:pt>
                <c:pt idx="4141">
                  <c:v>41657.450023148151</c:v>
                </c:pt>
                <c:pt idx="4142">
                  <c:v>41657.450046296297</c:v>
                </c:pt>
                <c:pt idx="4143">
                  <c:v>41657.450069444443</c:v>
                </c:pt>
                <c:pt idx="4144">
                  <c:v>41657.450092592597</c:v>
                </c:pt>
                <c:pt idx="4145">
                  <c:v>41657.450115740743</c:v>
                </c:pt>
                <c:pt idx="4146">
                  <c:v>41657.450138888889</c:v>
                </c:pt>
                <c:pt idx="4147">
                  <c:v>41657.450162037036</c:v>
                </c:pt>
                <c:pt idx="4148">
                  <c:v>41657.450185185182</c:v>
                </c:pt>
                <c:pt idx="4149">
                  <c:v>41657.450208333335</c:v>
                </c:pt>
                <c:pt idx="4150">
                  <c:v>41657.450231481482</c:v>
                </c:pt>
                <c:pt idx="4151">
                  <c:v>41657.450254629628</c:v>
                </c:pt>
                <c:pt idx="4152">
                  <c:v>41657.450277777782</c:v>
                </c:pt>
                <c:pt idx="4153">
                  <c:v>41657.450300925928</c:v>
                </c:pt>
                <c:pt idx="4154">
                  <c:v>41657.450324074074</c:v>
                </c:pt>
                <c:pt idx="4155">
                  <c:v>41657.45034722222</c:v>
                </c:pt>
                <c:pt idx="4156">
                  <c:v>41657.450370370367</c:v>
                </c:pt>
                <c:pt idx="4157">
                  <c:v>41657.45039351852</c:v>
                </c:pt>
                <c:pt idx="4158">
                  <c:v>41657.450416666667</c:v>
                </c:pt>
                <c:pt idx="4159">
                  <c:v>41657.450439814813</c:v>
                </c:pt>
                <c:pt idx="4160">
                  <c:v>41657.450462962966</c:v>
                </c:pt>
                <c:pt idx="4161">
                  <c:v>41657.450486111113</c:v>
                </c:pt>
                <c:pt idx="4162">
                  <c:v>41657.450509259259</c:v>
                </c:pt>
                <c:pt idx="4163">
                  <c:v>41657.450532407405</c:v>
                </c:pt>
                <c:pt idx="4164">
                  <c:v>41657.450555555552</c:v>
                </c:pt>
                <c:pt idx="4165">
                  <c:v>41657.450578703705</c:v>
                </c:pt>
                <c:pt idx="4166">
                  <c:v>41657.450601851851</c:v>
                </c:pt>
                <c:pt idx="4167">
                  <c:v>41657.450624999998</c:v>
                </c:pt>
                <c:pt idx="4168">
                  <c:v>41657.450648148151</c:v>
                </c:pt>
                <c:pt idx="4169">
                  <c:v>41657.450671296298</c:v>
                </c:pt>
                <c:pt idx="4170">
                  <c:v>41657.450694444444</c:v>
                </c:pt>
                <c:pt idx="4171">
                  <c:v>41657.45071759259</c:v>
                </c:pt>
                <c:pt idx="4172">
                  <c:v>41657.450740740736</c:v>
                </c:pt>
                <c:pt idx="4173">
                  <c:v>41657.45076388889</c:v>
                </c:pt>
                <c:pt idx="4174">
                  <c:v>41657.450787037036</c:v>
                </c:pt>
                <c:pt idx="4175">
                  <c:v>41657.450810185182</c:v>
                </c:pt>
                <c:pt idx="4176">
                  <c:v>41657.450833333336</c:v>
                </c:pt>
                <c:pt idx="4177">
                  <c:v>41657.450856481482</c:v>
                </c:pt>
                <c:pt idx="4178">
                  <c:v>41657.450879629629</c:v>
                </c:pt>
                <c:pt idx="4179">
                  <c:v>41657.450902777782</c:v>
                </c:pt>
                <c:pt idx="4180">
                  <c:v>41657.450925925928</c:v>
                </c:pt>
                <c:pt idx="4181">
                  <c:v>41657.450949074075</c:v>
                </c:pt>
                <c:pt idx="4182">
                  <c:v>41657.450972222221</c:v>
                </c:pt>
                <c:pt idx="4183">
                  <c:v>41657.450995370367</c:v>
                </c:pt>
                <c:pt idx="4184">
                  <c:v>41657.451018518521</c:v>
                </c:pt>
                <c:pt idx="4185">
                  <c:v>41657.451041666667</c:v>
                </c:pt>
                <c:pt idx="4186">
                  <c:v>41657.451064814813</c:v>
                </c:pt>
                <c:pt idx="4187">
                  <c:v>41657.451087962967</c:v>
                </c:pt>
                <c:pt idx="4188">
                  <c:v>41657.451111111113</c:v>
                </c:pt>
                <c:pt idx="4189">
                  <c:v>41657.45113425926</c:v>
                </c:pt>
                <c:pt idx="4190">
                  <c:v>41657.451157407406</c:v>
                </c:pt>
                <c:pt idx="4191">
                  <c:v>41657.451180555552</c:v>
                </c:pt>
                <c:pt idx="4192">
                  <c:v>41657.451203703706</c:v>
                </c:pt>
                <c:pt idx="4193">
                  <c:v>41657.451226851852</c:v>
                </c:pt>
                <c:pt idx="4194">
                  <c:v>41657.451249999998</c:v>
                </c:pt>
                <c:pt idx="4195">
                  <c:v>41657.451273148152</c:v>
                </c:pt>
                <c:pt idx="4196">
                  <c:v>41657.451296296298</c:v>
                </c:pt>
                <c:pt idx="4197">
                  <c:v>41657.451319444444</c:v>
                </c:pt>
                <c:pt idx="4198">
                  <c:v>41657.451342592591</c:v>
                </c:pt>
                <c:pt idx="4199">
                  <c:v>41657.451365740737</c:v>
                </c:pt>
                <c:pt idx="4200">
                  <c:v>41657.451388888891</c:v>
                </c:pt>
                <c:pt idx="4201">
                  <c:v>41657.451412037037</c:v>
                </c:pt>
                <c:pt idx="4202">
                  <c:v>41657.451435185183</c:v>
                </c:pt>
                <c:pt idx="4203">
                  <c:v>41657.451458333337</c:v>
                </c:pt>
                <c:pt idx="4204">
                  <c:v>41657.451481481483</c:v>
                </c:pt>
                <c:pt idx="4205">
                  <c:v>41657.451504629629</c:v>
                </c:pt>
                <c:pt idx="4206">
                  <c:v>41657.451527777775</c:v>
                </c:pt>
                <c:pt idx="4207">
                  <c:v>41657.451550925922</c:v>
                </c:pt>
                <c:pt idx="4208">
                  <c:v>41657.451574074075</c:v>
                </c:pt>
                <c:pt idx="4209">
                  <c:v>41657.451597222222</c:v>
                </c:pt>
                <c:pt idx="4210">
                  <c:v>41657.451620370368</c:v>
                </c:pt>
                <c:pt idx="4211">
                  <c:v>41657.451643518521</c:v>
                </c:pt>
                <c:pt idx="4212">
                  <c:v>41657.451666666668</c:v>
                </c:pt>
                <c:pt idx="4213">
                  <c:v>41657.451689814814</c:v>
                </c:pt>
                <c:pt idx="4214">
                  <c:v>41657.45171296296</c:v>
                </c:pt>
                <c:pt idx="4215">
                  <c:v>41657.451736111107</c:v>
                </c:pt>
                <c:pt idx="4216">
                  <c:v>41657.45175925926</c:v>
                </c:pt>
                <c:pt idx="4217">
                  <c:v>41657.451782407406</c:v>
                </c:pt>
                <c:pt idx="4218">
                  <c:v>41657.451805555553</c:v>
                </c:pt>
                <c:pt idx="4219">
                  <c:v>41657.451828703706</c:v>
                </c:pt>
                <c:pt idx="4220">
                  <c:v>41657.451851851853</c:v>
                </c:pt>
                <c:pt idx="4221">
                  <c:v>41657.451874999999</c:v>
                </c:pt>
                <c:pt idx="4222">
                  <c:v>41657.451898148152</c:v>
                </c:pt>
                <c:pt idx="4223">
                  <c:v>41657.451921296299</c:v>
                </c:pt>
                <c:pt idx="4224">
                  <c:v>41657.451944444445</c:v>
                </c:pt>
                <c:pt idx="4225">
                  <c:v>41657.451967592591</c:v>
                </c:pt>
                <c:pt idx="4226">
                  <c:v>41657.451990740738</c:v>
                </c:pt>
                <c:pt idx="4227">
                  <c:v>41657.452013888891</c:v>
                </c:pt>
                <c:pt idx="4228">
                  <c:v>41657.452037037037</c:v>
                </c:pt>
                <c:pt idx="4229">
                  <c:v>41657.452060185184</c:v>
                </c:pt>
                <c:pt idx="4230">
                  <c:v>41657.452083333337</c:v>
                </c:pt>
                <c:pt idx="4231">
                  <c:v>41657.452106481483</c:v>
                </c:pt>
                <c:pt idx="4232">
                  <c:v>41657.45212962963</c:v>
                </c:pt>
                <c:pt idx="4233">
                  <c:v>41657.452152777776</c:v>
                </c:pt>
                <c:pt idx="4234">
                  <c:v>41657.452175925922</c:v>
                </c:pt>
                <c:pt idx="4235">
                  <c:v>41657.452199074076</c:v>
                </c:pt>
                <c:pt idx="4236">
                  <c:v>41657.452222222222</c:v>
                </c:pt>
                <c:pt idx="4237">
                  <c:v>41657.452245370368</c:v>
                </c:pt>
                <c:pt idx="4238">
                  <c:v>41657.452268518522</c:v>
                </c:pt>
                <c:pt idx="4239">
                  <c:v>41657.452291666668</c:v>
                </c:pt>
                <c:pt idx="4240">
                  <c:v>41657.452314814815</c:v>
                </c:pt>
                <c:pt idx="4241">
                  <c:v>41657.452337962961</c:v>
                </c:pt>
                <c:pt idx="4242">
                  <c:v>41657.452361111107</c:v>
                </c:pt>
                <c:pt idx="4243">
                  <c:v>41657.452384259261</c:v>
                </c:pt>
                <c:pt idx="4244">
                  <c:v>41657.452407407407</c:v>
                </c:pt>
                <c:pt idx="4245">
                  <c:v>41657.452430555553</c:v>
                </c:pt>
                <c:pt idx="4246">
                  <c:v>41657.452453703707</c:v>
                </c:pt>
                <c:pt idx="4247">
                  <c:v>41657.452476851853</c:v>
                </c:pt>
                <c:pt idx="4248">
                  <c:v>41657.452499999999</c:v>
                </c:pt>
                <c:pt idx="4249">
                  <c:v>41657.452523148146</c:v>
                </c:pt>
                <c:pt idx="4250">
                  <c:v>41657.452546296292</c:v>
                </c:pt>
                <c:pt idx="4251">
                  <c:v>41657.452569444446</c:v>
                </c:pt>
                <c:pt idx="4252">
                  <c:v>41657.452592592592</c:v>
                </c:pt>
                <c:pt idx="4253">
                  <c:v>41657.452615740738</c:v>
                </c:pt>
                <c:pt idx="4254">
                  <c:v>41657.452638888892</c:v>
                </c:pt>
                <c:pt idx="4255">
                  <c:v>41657.452662037038</c:v>
                </c:pt>
                <c:pt idx="4256">
                  <c:v>41657.452685185184</c:v>
                </c:pt>
                <c:pt idx="4257">
                  <c:v>41657.452708333338</c:v>
                </c:pt>
                <c:pt idx="4258">
                  <c:v>41657.452731481484</c:v>
                </c:pt>
                <c:pt idx="4259">
                  <c:v>41657.45275462963</c:v>
                </c:pt>
                <c:pt idx="4260">
                  <c:v>41657.452777777777</c:v>
                </c:pt>
                <c:pt idx="4261">
                  <c:v>41657.452800925923</c:v>
                </c:pt>
                <c:pt idx="4262">
                  <c:v>41657.452824074076</c:v>
                </c:pt>
                <c:pt idx="4263">
                  <c:v>41657.452847222223</c:v>
                </c:pt>
                <c:pt idx="4264">
                  <c:v>41657.452870370369</c:v>
                </c:pt>
                <c:pt idx="4265">
                  <c:v>41657.452893518523</c:v>
                </c:pt>
                <c:pt idx="4266">
                  <c:v>41657.452916666669</c:v>
                </c:pt>
                <c:pt idx="4267">
                  <c:v>41657.452939814815</c:v>
                </c:pt>
                <c:pt idx="4268">
                  <c:v>41657.452962962961</c:v>
                </c:pt>
                <c:pt idx="4269">
                  <c:v>41657.452986111108</c:v>
                </c:pt>
                <c:pt idx="4270">
                  <c:v>41657.453009259261</c:v>
                </c:pt>
                <c:pt idx="4271">
                  <c:v>41657.453032407408</c:v>
                </c:pt>
                <c:pt idx="4272">
                  <c:v>41657.453055555554</c:v>
                </c:pt>
                <c:pt idx="4273">
                  <c:v>41657.453078703707</c:v>
                </c:pt>
                <c:pt idx="4274">
                  <c:v>41657.453101851854</c:v>
                </c:pt>
                <c:pt idx="4275">
                  <c:v>41657.453125</c:v>
                </c:pt>
                <c:pt idx="4276">
                  <c:v>41657.453148148146</c:v>
                </c:pt>
                <c:pt idx="4277">
                  <c:v>41657.453171296293</c:v>
                </c:pt>
                <c:pt idx="4278">
                  <c:v>41657.453194444446</c:v>
                </c:pt>
                <c:pt idx="4279">
                  <c:v>41657.453217592592</c:v>
                </c:pt>
                <c:pt idx="4280">
                  <c:v>41657.453240740739</c:v>
                </c:pt>
                <c:pt idx="4281">
                  <c:v>41657.453263888892</c:v>
                </c:pt>
                <c:pt idx="4282">
                  <c:v>41657.453287037039</c:v>
                </c:pt>
                <c:pt idx="4283">
                  <c:v>41657.453310185185</c:v>
                </c:pt>
                <c:pt idx="4284">
                  <c:v>41657.453333333331</c:v>
                </c:pt>
                <c:pt idx="4285">
                  <c:v>41657.453356481477</c:v>
                </c:pt>
                <c:pt idx="4286">
                  <c:v>41657.453379629631</c:v>
                </c:pt>
                <c:pt idx="4287">
                  <c:v>41657.453402777777</c:v>
                </c:pt>
                <c:pt idx="4288">
                  <c:v>41657.453425925924</c:v>
                </c:pt>
                <c:pt idx="4289">
                  <c:v>41657.453449074077</c:v>
                </c:pt>
                <c:pt idx="4290">
                  <c:v>41657.453472222223</c:v>
                </c:pt>
                <c:pt idx="4291">
                  <c:v>41657.45349537037</c:v>
                </c:pt>
                <c:pt idx="4292">
                  <c:v>41657.453518518516</c:v>
                </c:pt>
                <c:pt idx="4293">
                  <c:v>41657.453541666662</c:v>
                </c:pt>
                <c:pt idx="4294">
                  <c:v>41657.453564814816</c:v>
                </c:pt>
                <c:pt idx="4295">
                  <c:v>41657.453587962962</c:v>
                </c:pt>
                <c:pt idx="4296">
                  <c:v>41657.453611111108</c:v>
                </c:pt>
                <c:pt idx="4297">
                  <c:v>41657.453634259262</c:v>
                </c:pt>
                <c:pt idx="4298">
                  <c:v>41657.453657407408</c:v>
                </c:pt>
                <c:pt idx="4299">
                  <c:v>41657.453680555554</c:v>
                </c:pt>
                <c:pt idx="4300">
                  <c:v>41657.453703703708</c:v>
                </c:pt>
                <c:pt idx="4301">
                  <c:v>41657.453726851854</c:v>
                </c:pt>
                <c:pt idx="4302">
                  <c:v>41657.453750000001</c:v>
                </c:pt>
                <c:pt idx="4303">
                  <c:v>41657.453773148147</c:v>
                </c:pt>
                <c:pt idx="4304">
                  <c:v>41657.453796296293</c:v>
                </c:pt>
                <c:pt idx="4305">
                  <c:v>41657.453819444447</c:v>
                </c:pt>
                <c:pt idx="4306">
                  <c:v>41657.453842592593</c:v>
                </c:pt>
                <c:pt idx="4307">
                  <c:v>41657.453865740739</c:v>
                </c:pt>
                <c:pt idx="4308">
                  <c:v>41657.453888888893</c:v>
                </c:pt>
                <c:pt idx="4309">
                  <c:v>41657.453912037039</c:v>
                </c:pt>
                <c:pt idx="4310">
                  <c:v>41657.453935185185</c:v>
                </c:pt>
                <c:pt idx="4311">
                  <c:v>41657.453958333332</c:v>
                </c:pt>
                <c:pt idx="4312">
                  <c:v>41657.453981481478</c:v>
                </c:pt>
                <c:pt idx="4313">
                  <c:v>41657.454004629632</c:v>
                </c:pt>
                <c:pt idx="4314">
                  <c:v>41657.454027777778</c:v>
                </c:pt>
                <c:pt idx="4315">
                  <c:v>41657.454050925924</c:v>
                </c:pt>
                <c:pt idx="4316">
                  <c:v>41657.454074074078</c:v>
                </c:pt>
                <c:pt idx="4317">
                  <c:v>41657.454097222224</c:v>
                </c:pt>
                <c:pt idx="4318">
                  <c:v>41657.45412037037</c:v>
                </c:pt>
                <c:pt idx="4319">
                  <c:v>41657.454143518517</c:v>
                </c:pt>
                <c:pt idx="4320">
                  <c:v>41657.454166666663</c:v>
                </c:pt>
                <c:pt idx="4321">
                  <c:v>41657.454189814816</c:v>
                </c:pt>
                <c:pt idx="4322">
                  <c:v>41657.454212962963</c:v>
                </c:pt>
                <c:pt idx="4323">
                  <c:v>41657.454236111109</c:v>
                </c:pt>
                <c:pt idx="4324">
                  <c:v>41657.454259259262</c:v>
                </c:pt>
                <c:pt idx="4325">
                  <c:v>41657.454282407409</c:v>
                </c:pt>
                <c:pt idx="4326">
                  <c:v>41657.454305555555</c:v>
                </c:pt>
                <c:pt idx="4327">
                  <c:v>41657.454328703701</c:v>
                </c:pt>
                <c:pt idx="4328">
                  <c:v>41657.454351851848</c:v>
                </c:pt>
                <c:pt idx="4329">
                  <c:v>41657.454375000001</c:v>
                </c:pt>
                <c:pt idx="4330">
                  <c:v>41657.454398148147</c:v>
                </c:pt>
                <c:pt idx="4331">
                  <c:v>41657.454421296294</c:v>
                </c:pt>
                <c:pt idx="4332">
                  <c:v>41657.454444444447</c:v>
                </c:pt>
                <c:pt idx="4333">
                  <c:v>41657.454467592594</c:v>
                </c:pt>
                <c:pt idx="4334">
                  <c:v>41657.45449074074</c:v>
                </c:pt>
                <c:pt idx="4335">
                  <c:v>41657.454513888893</c:v>
                </c:pt>
                <c:pt idx="4336">
                  <c:v>41657.45453703704</c:v>
                </c:pt>
                <c:pt idx="4337">
                  <c:v>41657.454560185186</c:v>
                </c:pt>
                <c:pt idx="4338">
                  <c:v>41657.454583333332</c:v>
                </c:pt>
                <c:pt idx="4339">
                  <c:v>41657.454606481479</c:v>
                </c:pt>
                <c:pt idx="4340">
                  <c:v>41657.454629629632</c:v>
                </c:pt>
                <c:pt idx="4341">
                  <c:v>41657.454652777778</c:v>
                </c:pt>
                <c:pt idx="4342">
                  <c:v>41657.454675925925</c:v>
                </c:pt>
                <c:pt idx="4343">
                  <c:v>41657.454699074078</c:v>
                </c:pt>
                <c:pt idx="4344">
                  <c:v>41657.454722222225</c:v>
                </c:pt>
                <c:pt idx="4345">
                  <c:v>41657.454745370371</c:v>
                </c:pt>
                <c:pt idx="4346">
                  <c:v>41657.454768518517</c:v>
                </c:pt>
                <c:pt idx="4347">
                  <c:v>41657.454791666663</c:v>
                </c:pt>
                <c:pt idx="4348">
                  <c:v>41657.454814814817</c:v>
                </c:pt>
                <c:pt idx="4349">
                  <c:v>41657.454837962963</c:v>
                </c:pt>
                <c:pt idx="4350">
                  <c:v>41657.454861111109</c:v>
                </c:pt>
                <c:pt idx="4351">
                  <c:v>41657.454884259263</c:v>
                </c:pt>
                <c:pt idx="4352">
                  <c:v>41657.454907407409</c:v>
                </c:pt>
                <c:pt idx="4353">
                  <c:v>41657.454930555556</c:v>
                </c:pt>
                <c:pt idx="4354">
                  <c:v>41657.454953703702</c:v>
                </c:pt>
                <c:pt idx="4355">
                  <c:v>41657.454976851848</c:v>
                </c:pt>
                <c:pt idx="4356">
                  <c:v>41657.455000000002</c:v>
                </c:pt>
                <c:pt idx="4357">
                  <c:v>41657.455023148148</c:v>
                </c:pt>
                <c:pt idx="4358">
                  <c:v>41657.455046296294</c:v>
                </c:pt>
                <c:pt idx="4359">
                  <c:v>41657.455069444448</c:v>
                </c:pt>
                <c:pt idx="4360">
                  <c:v>41657.455092592594</c:v>
                </c:pt>
                <c:pt idx="4361">
                  <c:v>41657.45511574074</c:v>
                </c:pt>
                <c:pt idx="4362">
                  <c:v>41657.455138888887</c:v>
                </c:pt>
                <c:pt idx="4363">
                  <c:v>41657.455162037033</c:v>
                </c:pt>
                <c:pt idx="4364">
                  <c:v>41657.455185185187</c:v>
                </c:pt>
                <c:pt idx="4365">
                  <c:v>41657.455208333333</c:v>
                </c:pt>
                <c:pt idx="4366">
                  <c:v>41657.455231481479</c:v>
                </c:pt>
                <c:pt idx="4367">
                  <c:v>41657.455254629633</c:v>
                </c:pt>
                <c:pt idx="4368">
                  <c:v>41657.455277777779</c:v>
                </c:pt>
                <c:pt idx="4369">
                  <c:v>41657.455300925925</c:v>
                </c:pt>
                <c:pt idx="4370">
                  <c:v>41657.455324074072</c:v>
                </c:pt>
                <c:pt idx="4371">
                  <c:v>41657.455347222218</c:v>
                </c:pt>
                <c:pt idx="4372">
                  <c:v>41657.455370370371</c:v>
                </c:pt>
                <c:pt idx="4373">
                  <c:v>41657.455393518518</c:v>
                </c:pt>
                <c:pt idx="4374">
                  <c:v>41657.455416666664</c:v>
                </c:pt>
                <c:pt idx="4375">
                  <c:v>41657.455439814818</c:v>
                </c:pt>
                <c:pt idx="4376">
                  <c:v>41657.455462962964</c:v>
                </c:pt>
                <c:pt idx="4377">
                  <c:v>41657.45548611111</c:v>
                </c:pt>
                <c:pt idx="4378">
                  <c:v>41657.455509259264</c:v>
                </c:pt>
                <c:pt idx="4379">
                  <c:v>41657.45553240741</c:v>
                </c:pt>
                <c:pt idx="4380">
                  <c:v>41657.455555555556</c:v>
                </c:pt>
                <c:pt idx="4381">
                  <c:v>41657.455578703702</c:v>
                </c:pt>
                <c:pt idx="4382">
                  <c:v>41657.455601851849</c:v>
                </c:pt>
                <c:pt idx="4383">
                  <c:v>41657.455625000002</c:v>
                </c:pt>
                <c:pt idx="4384">
                  <c:v>41657.455648148149</c:v>
                </c:pt>
                <c:pt idx="4385">
                  <c:v>41657.455671296295</c:v>
                </c:pt>
                <c:pt idx="4386">
                  <c:v>41657.455694444448</c:v>
                </c:pt>
                <c:pt idx="4387">
                  <c:v>41657.455717592595</c:v>
                </c:pt>
                <c:pt idx="4388">
                  <c:v>41657.455740740741</c:v>
                </c:pt>
                <c:pt idx="4389">
                  <c:v>41657.455763888887</c:v>
                </c:pt>
                <c:pt idx="4390">
                  <c:v>41657.455787037034</c:v>
                </c:pt>
                <c:pt idx="4391">
                  <c:v>41657.455810185187</c:v>
                </c:pt>
                <c:pt idx="4392">
                  <c:v>41657.455833333333</c:v>
                </c:pt>
                <c:pt idx="4393">
                  <c:v>41657.45585648148</c:v>
                </c:pt>
                <c:pt idx="4394">
                  <c:v>41657.455879629633</c:v>
                </c:pt>
                <c:pt idx="4395">
                  <c:v>41657.45590277778</c:v>
                </c:pt>
                <c:pt idx="4396">
                  <c:v>41657.455925925926</c:v>
                </c:pt>
                <c:pt idx="4397">
                  <c:v>41657.455949074072</c:v>
                </c:pt>
                <c:pt idx="4398">
                  <c:v>41657.455972222218</c:v>
                </c:pt>
                <c:pt idx="4399">
                  <c:v>41657.455995370372</c:v>
                </c:pt>
                <c:pt idx="4400">
                  <c:v>41657.456018518518</c:v>
                </c:pt>
                <c:pt idx="4401">
                  <c:v>41657.456041666665</c:v>
                </c:pt>
                <c:pt idx="4402">
                  <c:v>41657.456064814818</c:v>
                </c:pt>
                <c:pt idx="4403">
                  <c:v>41657.456087962964</c:v>
                </c:pt>
                <c:pt idx="4404">
                  <c:v>41657.456111111111</c:v>
                </c:pt>
                <c:pt idx="4405">
                  <c:v>41657.456134259257</c:v>
                </c:pt>
                <c:pt idx="4406">
                  <c:v>41657.456157407403</c:v>
                </c:pt>
                <c:pt idx="4407">
                  <c:v>41657.456180555557</c:v>
                </c:pt>
                <c:pt idx="4408">
                  <c:v>41657.456203703703</c:v>
                </c:pt>
                <c:pt idx="4409">
                  <c:v>41657.456226851849</c:v>
                </c:pt>
                <c:pt idx="4410">
                  <c:v>41657.456250000003</c:v>
                </c:pt>
                <c:pt idx="4411">
                  <c:v>41657.456273148149</c:v>
                </c:pt>
                <c:pt idx="4412">
                  <c:v>41657.456296296295</c:v>
                </c:pt>
                <c:pt idx="4413">
                  <c:v>41657.456319444442</c:v>
                </c:pt>
                <c:pt idx="4414">
                  <c:v>41657.456342592595</c:v>
                </c:pt>
                <c:pt idx="4415">
                  <c:v>41657.456365740742</c:v>
                </c:pt>
                <c:pt idx="4416">
                  <c:v>41657.456388888888</c:v>
                </c:pt>
                <c:pt idx="4417">
                  <c:v>41657.456412037034</c:v>
                </c:pt>
                <c:pt idx="4418">
                  <c:v>41657.456435185188</c:v>
                </c:pt>
                <c:pt idx="4419">
                  <c:v>41657.456458333334</c:v>
                </c:pt>
                <c:pt idx="4420">
                  <c:v>41657.45648148148</c:v>
                </c:pt>
                <c:pt idx="4421">
                  <c:v>41657.456504629634</c:v>
                </c:pt>
                <c:pt idx="4422">
                  <c:v>41657.45652777778</c:v>
                </c:pt>
                <c:pt idx="4423">
                  <c:v>41657.456550925926</c:v>
                </c:pt>
                <c:pt idx="4424">
                  <c:v>41657.456574074073</c:v>
                </c:pt>
                <c:pt idx="4425">
                  <c:v>41657.456597222219</c:v>
                </c:pt>
                <c:pt idx="4426">
                  <c:v>41657.456620370373</c:v>
                </c:pt>
                <c:pt idx="4427">
                  <c:v>41657.456643518519</c:v>
                </c:pt>
                <c:pt idx="4428">
                  <c:v>41657.456666666665</c:v>
                </c:pt>
                <c:pt idx="4429">
                  <c:v>41657.456689814819</c:v>
                </c:pt>
                <c:pt idx="4430">
                  <c:v>41657.456712962965</c:v>
                </c:pt>
                <c:pt idx="4431">
                  <c:v>41657.456736111111</c:v>
                </c:pt>
                <c:pt idx="4432">
                  <c:v>41657.456759259258</c:v>
                </c:pt>
                <c:pt idx="4433">
                  <c:v>41657.456782407404</c:v>
                </c:pt>
                <c:pt idx="4434">
                  <c:v>41657.456805555557</c:v>
                </c:pt>
                <c:pt idx="4435">
                  <c:v>41657.456828703704</c:v>
                </c:pt>
                <c:pt idx="4436">
                  <c:v>41657.45685185185</c:v>
                </c:pt>
                <c:pt idx="4437">
                  <c:v>41657.456875000003</c:v>
                </c:pt>
                <c:pt idx="4438">
                  <c:v>41657.45689814815</c:v>
                </c:pt>
                <c:pt idx="4439">
                  <c:v>41657.456921296296</c:v>
                </c:pt>
                <c:pt idx="4440">
                  <c:v>41657.456944444442</c:v>
                </c:pt>
                <c:pt idx="4441">
                  <c:v>41657.456967592589</c:v>
                </c:pt>
                <c:pt idx="4442">
                  <c:v>41657.456990740742</c:v>
                </c:pt>
                <c:pt idx="4443">
                  <c:v>41657.457013888888</c:v>
                </c:pt>
                <c:pt idx="4444">
                  <c:v>41657.457037037035</c:v>
                </c:pt>
                <c:pt idx="4445">
                  <c:v>41657.457060185188</c:v>
                </c:pt>
                <c:pt idx="4446">
                  <c:v>41657.457083333335</c:v>
                </c:pt>
                <c:pt idx="4447">
                  <c:v>41657.457106481481</c:v>
                </c:pt>
                <c:pt idx="4448">
                  <c:v>41657.457129629627</c:v>
                </c:pt>
                <c:pt idx="4449">
                  <c:v>41657.457152777773</c:v>
                </c:pt>
                <c:pt idx="4450">
                  <c:v>41657.457175925927</c:v>
                </c:pt>
                <c:pt idx="4451">
                  <c:v>41657.457199074073</c:v>
                </c:pt>
                <c:pt idx="4452">
                  <c:v>41657.45722222222</c:v>
                </c:pt>
                <c:pt idx="4453">
                  <c:v>41657.457245370373</c:v>
                </c:pt>
                <c:pt idx="4454">
                  <c:v>41657.457268518519</c:v>
                </c:pt>
                <c:pt idx="4455">
                  <c:v>41657.457291666666</c:v>
                </c:pt>
                <c:pt idx="4456">
                  <c:v>41657.457314814819</c:v>
                </c:pt>
                <c:pt idx="4457">
                  <c:v>41657.457337962966</c:v>
                </c:pt>
                <c:pt idx="4458">
                  <c:v>41657.457361111112</c:v>
                </c:pt>
                <c:pt idx="4459">
                  <c:v>41657.457384259258</c:v>
                </c:pt>
                <c:pt idx="4460">
                  <c:v>41657.457407407404</c:v>
                </c:pt>
                <c:pt idx="4461">
                  <c:v>41657.457430555558</c:v>
                </c:pt>
                <c:pt idx="4462">
                  <c:v>41657.457453703704</c:v>
                </c:pt>
                <c:pt idx="4463">
                  <c:v>41657.457476851851</c:v>
                </c:pt>
                <c:pt idx="4464">
                  <c:v>41657.457500000004</c:v>
                </c:pt>
                <c:pt idx="4465">
                  <c:v>41657.45752314815</c:v>
                </c:pt>
                <c:pt idx="4466">
                  <c:v>41657.457546296297</c:v>
                </c:pt>
                <c:pt idx="4467">
                  <c:v>41657.457569444443</c:v>
                </c:pt>
                <c:pt idx="4468">
                  <c:v>41657.457592592589</c:v>
                </c:pt>
                <c:pt idx="4469">
                  <c:v>41657.457615740743</c:v>
                </c:pt>
                <c:pt idx="4470">
                  <c:v>41657.457638888889</c:v>
                </c:pt>
                <c:pt idx="4471">
                  <c:v>41657.457662037035</c:v>
                </c:pt>
                <c:pt idx="4472">
                  <c:v>41657.457685185189</c:v>
                </c:pt>
                <c:pt idx="4473">
                  <c:v>41657.457708333335</c:v>
                </c:pt>
                <c:pt idx="4474">
                  <c:v>41657.457731481481</c:v>
                </c:pt>
                <c:pt idx="4475">
                  <c:v>41657.457754629628</c:v>
                </c:pt>
                <c:pt idx="4476">
                  <c:v>41657.457777777774</c:v>
                </c:pt>
                <c:pt idx="4477">
                  <c:v>41657.457800925928</c:v>
                </c:pt>
                <c:pt idx="4478">
                  <c:v>41657.457824074074</c:v>
                </c:pt>
                <c:pt idx="4479">
                  <c:v>41657.45784722222</c:v>
                </c:pt>
                <c:pt idx="4480">
                  <c:v>41657.457870370374</c:v>
                </c:pt>
                <c:pt idx="4481">
                  <c:v>41657.45789351852</c:v>
                </c:pt>
                <c:pt idx="4482">
                  <c:v>41657.457916666666</c:v>
                </c:pt>
                <c:pt idx="4483">
                  <c:v>41657.457939814813</c:v>
                </c:pt>
                <c:pt idx="4484">
                  <c:v>41657.457962962959</c:v>
                </c:pt>
                <c:pt idx="4485">
                  <c:v>41657.457986111112</c:v>
                </c:pt>
                <c:pt idx="4486">
                  <c:v>41657.458009259259</c:v>
                </c:pt>
                <c:pt idx="4487">
                  <c:v>41657.458032407405</c:v>
                </c:pt>
                <c:pt idx="4488">
                  <c:v>41657.458055555559</c:v>
                </c:pt>
                <c:pt idx="4489">
                  <c:v>41657.458078703705</c:v>
                </c:pt>
                <c:pt idx="4490">
                  <c:v>41657.458101851851</c:v>
                </c:pt>
                <c:pt idx="4491">
                  <c:v>41657.458124999997</c:v>
                </c:pt>
                <c:pt idx="4492">
                  <c:v>41657.458148148144</c:v>
                </c:pt>
                <c:pt idx="4493">
                  <c:v>41657.458171296297</c:v>
                </c:pt>
                <c:pt idx="4494">
                  <c:v>41657.458194444444</c:v>
                </c:pt>
                <c:pt idx="4495">
                  <c:v>41657.45821759259</c:v>
                </c:pt>
                <c:pt idx="4496">
                  <c:v>41657.458240740743</c:v>
                </c:pt>
                <c:pt idx="4497">
                  <c:v>41657.45826388889</c:v>
                </c:pt>
                <c:pt idx="4498">
                  <c:v>41657.458287037036</c:v>
                </c:pt>
                <c:pt idx="4499">
                  <c:v>41657.458310185189</c:v>
                </c:pt>
                <c:pt idx="4500">
                  <c:v>41657.458333333336</c:v>
                </c:pt>
              </c:numCache>
            </c:numRef>
          </c:xVal>
          <c:yVal>
            <c:numRef>
              <c:f>Deployment!$AY$5:$AY$4505</c:f>
              <c:numCache>
                <c:formatCode>General</c:formatCode>
                <c:ptCount val="4501"/>
                <c:pt idx="0">
                  <c:v>60.034000396728516</c:v>
                </c:pt>
                <c:pt idx="1">
                  <c:v>60.0260009765625</c:v>
                </c:pt>
                <c:pt idx="2">
                  <c:v>60.0260009765625</c:v>
                </c:pt>
                <c:pt idx="3">
                  <c:v>60.027000427246094</c:v>
                </c:pt>
                <c:pt idx="4">
                  <c:v>60.027000427246094</c:v>
                </c:pt>
                <c:pt idx="5">
                  <c:v>60.025001525878906</c:v>
                </c:pt>
                <c:pt idx="6">
                  <c:v>60.025001525878906</c:v>
                </c:pt>
                <c:pt idx="7">
                  <c:v>60.029998779296875</c:v>
                </c:pt>
                <c:pt idx="8">
                  <c:v>60.029998779296875</c:v>
                </c:pt>
                <c:pt idx="9">
                  <c:v>60.027999877929687</c:v>
                </c:pt>
                <c:pt idx="10">
                  <c:v>60.027999877929687</c:v>
                </c:pt>
                <c:pt idx="11">
                  <c:v>60.027000427246094</c:v>
                </c:pt>
                <c:pt idx="12">
                  <c:v>60.027000427246094</c:v>
                </c:pt>
                <c:pt idx="13">
                  <c:v>60.022998809814453</c:v>
                </c:pt>
                <c:pt idx="14">
                  <c:v>60.022998809814453</c:v>
                </c:pt>
                <c:pt idx="15">
                  <c:v>60.021999359130859</c:v>
                </c:pt>
                <c:pt idx="16">
                  <c:v>60.021999359130859</c:v>
                </c:pt>
                <c:pt idx="17">
                  <c:v>60.020999908447266</c:v>
                </c:pt>
                <c:pt idx="18">
                  <c:v>60.020999908447266</c:v>
                </c:pt>
                <c:pt idx="19">
                  <c:v>60.013999938964844</c:v>
                </c:pt>
                <c:pt idx="20">
                  <c:v>60.013999938964844</c:v>
                </c:pt>
                <c:pt idx="21">
                  <c:v>60.007999420166016</c:v>
                </c:pt>
                <c:pt idx="22">
                  <c:v>60.007999420166016</c:v>
                </c:pt>
                <c:pt idx="23">
                  <c:v>60.002998352050781</c:v>
                </c:pt>
                <c:pt idx="24">
                  <c:v>60.002998352050781</c:v>
                </c:pt>
                <c:pt idx="25">
                  <c:v>60.000999450683594</c:v>
                </c:pt>
                <c:pt idx="26">
                  <c:v>60.000999450683594</c:v>
                </c:pt>
                <c:pt idx="27">
                  <c:v>59.999000549316406</c:v>
                </c:pt>
                <c:pt idx="28">
                  <c:v>59.999000549316406</c:v>
                </c:pt>
                <c:pt idx="29">
                  <c:v>60</c:v>
                </c:pt>
                <c:pt idx="30">
                  <c:v>60</c:v>
                </c:pt>
                <c:pt idx="31">
                  <c:v>59.998001098632813</c:v>
                </c:pt>
                <c:pt idx="32">
                  <c:v>59.998001098632813</c:v>
                </c:pt>
                <c:pt idx="33">
                  <c:v>60</c:v>
                </c:pt>
                <c:pt idx="34">
                  <c:v>60</c:v>
                </c:pt>
                <c:pt idx="35">
                  <c:v>60.009998321533203</c:v>
                </c:pt>
                <c:pt idx="36">
                  <c:v>60.009998321533203</c:v>
                </c:pt>
                <c:pt idx="37">
                  <c:v>60.018001556396484</c:v>
                </c:pt>
                <c:pt idx="38">
                  <c:v>60.018001556396484</c:v>
                </c:pt>
                <c:pt idx="39">
                  <c:v>60.020999908447266</c:v>
                </c:pt>
                <c:pt idx="40">
                  <c:v>60.020999908447266</c:v>
                </c:pt>
                <c:pt idx="41">
                  <c:v>60.021999359130859</c:v>
                </c:pt>
                <c:pt idx="42">
                  <c:v>60.021999359130859</c:v>
                </c:pt>
                <c:pt idx="43">
                  <c:v>60.015998840332031</c:v>
                </c:pt>
                <c:pt idx="44">
                  <c:v>60.015998840332031</c:v>
                </c:pt>
                <c:pt idx="45">
                  <c:v>60.015998840332031</c:v>
                </c:pt>
                <c:pt idx="46">
                  <c:v>60.015998840332031</c:v>
                </c:pt>
                <c:pt idx="47">
                  <c:v>60.01300048828125</c:v>
                </c:pt>
                <c:pt idx="48">
                  <c:v>60.01300048828125</c:v>
                </c:pt>
                <c:pt idx="49">
                  <c:v>60.016998291015625</c:v>
                </c:pt>
                <c:pt idx="50">
                  <c:v>60.016998291015625</c:v>
                </c:pt>
                <c:pt idx="51">
                  <c:v>60.020000457763672</c:v>
                </c:pt>
                <c:pt idx="52">
                  <c:v>60.020000457763672</c:v>
                </c:pt>
                <c:pt idx="53">
                  <c:v>60.018001556396484</c:v>
                </c:pt>
                <c:pt idx="54">
                  <c:v>60.018001556396484</c:v>
                </c:pt>
                <c:pt idx="55">
                  <c:v>60.016998291015625</c:v>
                </c:pt>
                <c:pt idx="56">
                  <c:v>60.016998291015625</c:v>
                </c:pt>
                <c:pt idx="57">
                  <c:v>60.014999389648438</c:v>
                </c:pt>
                <c:pt idx="58">
                  <c:v>60.014999389648438</c:v>
                </c:pt>
                <c:pt idx="59">
                  <c:v>60.012001037597656</c:v>
                </c:pt>
                <c:pt idx="60">
                  <c:v>60.012001037597656</c:v>
                </c:pt>
                <c:pt idx="61">
                  <c:v>60.006999969482422</c:v>
                </c:pt>
                <c:pt idx="62">
                  <c:v>60.006999969482422</c:v>
                </c:pt>
                <c:pt idx="63">
                  <c:v>59.998001098632813</c:v>
                </c:pt>
                <c:pt idx="64">
                  <c:v>59.998001098632813</c:v>
                </c:pt>
                <c:pt idx="65">
                  <c:v>60</c:v>
                </c:pt>
                <c:pt idx="66">
                  <c:v>60</c:v>
                </c:pt>
                <c:pt idx="67">
                  <c:v>60.005001068115234</c:v>
                </c:pt>
                <c:pt idx="68">
                  <c:v>60.005001068115234</c:v>
                </c:pt>
                <c:pt idx="69">
                  <c:v>60.006999969482422</c:v>
                </c:pt>
                <c:pt idx="70">
                  <c:v>60.006999969482422</c:v>
                </c:pt>
                <c:pt idx="71">
                  <c:v>60.006999969482422</c:v>
                </c:pt>
                <c:pt idx="72">
                  <c:v>60.006999969482422</c:v>
                </c:pt>
                <c:pt idx="73">
                  <c:v>60.004001617431641</c:v>
                </c:pt>
                <c:pt idx="74">
                  <c:v>60.004001617431641</c:v>
                </c:pt>
                <c:pt idx="75">
                  <c:v>60.004001617431641</c:v>
                </c:pt>
                <c:pt idx="76">
                  <c:v>60.004001617431641</c:v>
                </c:pt>
                <c:pt idx="77">
                  <c:v>60.002998352050781</c:v>
                </c:pt>
                <c:pt idx="78">
                  <c:v>60.002998352050781</c:v>
                </c:pt>
                <c:pt idx="79">
                  <c:v>60.004001617431641</c:v>
                </c:pt>
                <c:pt idx="80">
                  <c:v>60.004001617431641</c:v>
                </c:pt>
                <c:pt idx="81">
                  <c:v>60.000999450683594</c:v>
                </c:pt>
                <c:pt idx="82">
                  <c:v>60.000999450683594</c:v>
                </c:pt>
                <c:pt idx="83">
                  <c:v>59.993000030517578</c:v>
                </c:pt>
                <c:pt idx="84">
                  <c:v>59.993000030517578</c:v>
                </c:pt>
                <c:pt idx="85">
                  <c:v>59.992000579833984</c:v>
                </c:pt>
                <c:pt idx="86">
                  <c:v>59.992000579833984</c:v>
                </c:pt>
                <c:pt idx="87">
                  <c:v>59.990001678466797</c:v>
                </c:pt>
                <c:pt idx="88">
                  <c:v>59.990001678466797</c:v>
                </c:pt>
                <c:pt idx="89">
                  <c:v>59.98699951171875</c:v>
                </c:pt>
                <c:pt idx="90">
                  <c:v>59.98699951171875</c:v>
                </c:pt>
                <c:pt idx="91">
                  <c:v>59.981998443603516</c:v>
                </c:pt>
                <c:pt idx="92">
                  <c:v>59.981998443603516</c:v>
                </c:pt>
                <c:pt idx="93">
                  <c:v>59.983001708984375</c:v>
                </c:pt>
                <c:pt idx="94">
                  <c:v>59.983001708984375</c:v>
                </c:pt>
                <c:pt idx="95">
                  <c:v>59.98699951171875</c:v>
                </c:pt>
                <c:pt idx="96">
                  <c:v>59.98699951171875</c:v>
                </c:pt>
                <c:pt idx="97">
                  <c:v>59.98699951171875</c:v>
                </c:pt>
                <c:pt idx="98">
                  <c:v>59.98699951171875</c:v>
                </c:pt>
                <c:pt idx="99">
                  <c:v>59.985000610351563</c:v>
                </c:pt>
                <c:pt idx="100">
                  <c:v>59.985000610351563</c:v>
                </c:pt>
                <c:pt idx="101">
                  <c:v>59.979999542236328</c:v>
                </c:pt>
                <c:pt idx="102">
                  <c:v>59.979999542236328</c:v>
                </c:pt>
                <c:pt idx="103">
                  <c:v>59.979000091552734</c:v>
                </c:pt>
                <c:pt idx="104">
                  <c:v>59.979000091552734</c:v>
                </c:pt>
                <c:pt idx="105">
                  <c:v>59.981998443603516</c:v>
                </c:pt>
                <c:pt idx="106">
                  <c:v>59.981998443603516</c:v>
                </c:pt>
                <c:pt idx="107">
                  <c:v>59.983001708984375</c:v>
                </c:pt>
                <c:pt idx="108">
                  <c:v>59.983001708984375</c:v>
                </c:pt>
                <c:pt idx="109">
                  <c:v>59.979000091552734</c:v>
                </c:pt>
                <c:pt idx="110">
                  <c:v>59.979000091552734</c:v>
                </c:pt>
                <c:pt idx="111">
                  <c:v>59.977001190185547</c:v>
                </c:pt>
                <c:pt idx="112">
                  <c:v>59.977001190185547</c:v>
                </c:pt>
                <c:pt idx="113">
                  <c:v>59.972000122070313</c:v>
                </c:pt>
                <c:pt idx="114">
                  <c:v>59.972000122070313</c:v>
                </c:pt>
                <c:pt idx="115">
                  <c:v>59.965000152587891</c:v>
                </c:pt>
                <c:pt idx="116">
                  <c:v>59.965000152587891</c:v>
                </c:pt>
                <c:pt idx="117">
                  <c:v>59.966999053955078</c:v>
                </c:pt>
                <c:pt idx="118">
                  <c:v>59.966999053955078</c:v>
                </c:pt>
                <c:pt idx="119">
                  <c:v>59.972999572753906</c:v>
                </c:pt>
                <c:pt idx="120">
                  <c:v>59.972999572753906</c:v>
                </c:pt>
                <c:pt idx="121">
                  <c:v>59.974998474121094</c:v>
                </c:pt>
                <c:pt idx="122">
                  <c:v>59.974998474121094</c:v>
                </c:pt>
                <c:pt idx="123">
                  <c:v>59.9739990234375</c:v>
                </c:pt>
                <c:pt idx="124">
                  <c:v>59.9739990234375</c:v>
                </c:pt>
                <c:pt idx="125">
                  <c:v>59.978000640869141</c:v>
                </c:pt>
                <c:pt idx="126">
                  <c:v>59.978000640869141</c:v>
                </c:pt>
                <c:pt idx="127">
                  <c:v>59.979999542236328</c:v>
                </c:pt>
                <c:pt idx="128">
                  <c:v>59.979999542236328</c:v>
                </c:pt>
                <c:pt idx="129">
                  <c:v>59.981998443603516</c:v>
                </c:pt>
                <c:pt idx="130">
                  <c:v>59.981998443603516</c:v>
                </c:pt>
                <c:pt idx="131">
                  <c:v>59.981998443603516</c:v>
                </c:pt>
                <c:pt idx="132">
                  <c:v>59.981998443603516</c:v>
                </c:pt>
                <c:pt idx="133">
                  <c:v>59.981998443603516</c:v>
                </c:pt>
                <c:pt idx="134">
                  <c:v>59.981998443603516</c:v>
                </c:pt>
                <c:pt idx="135">
                  <c:v>59.979999542236328</c:v>
                </c:pt>
                <c:pt idx="136">
                  <c:v>59.979999542236328</c:v>
                </c:pt>
                <c:pt idx="137">
                  <c:v>59.979000091552734</c:v>
                </c:pt>
                <c:pt idx="138">
                  <c:v>59.979000091552734</c:v>
                </c:pt>
                <c:pt idx="139">
                  <c:v>59.976001739501953</c:v>
                </c:pt>
                <c:pt idx="140">
                  <c:v>59.976001739501953</c:v>
                </c:pt>
                <c:pt idx="141">
                  <c:v>59.976001739501953</c:v>
                </c:pt>
                <c:pt idx="142">
                  <c:v>59.976001739501953</c:v>
                </c:pt>
                <c:pt idx="143">
                  <c:v>59.976001739501953</c:v>
                </c:pt>
                <c:pt idx="144">
                  <c:v>59.976001739501953</c:v>
                </c:pt>
                <c:pt idx="145">
                  <c:v>59.979000091552734</c:v>
                </c:pt>
                <c:pt idx="146">
                  <c:v>59.979000091552734</c:v>
                </c:pt>
                <c:pt idx="147">
                  <c:v>59.979999542236328</c:v>
                </c:pt>
                <c:pt idx="148">
                  <c:v>59.979999542236328</c:v>
                </c:pt>
                <c:pt idx="149">
                  <c:v>59.977001190185547</c:v>
                </c:pt>
                <c:pt idx="150">
                  <c:v>59.977001190185547</c:v>
                </c:pt>
                <c:pt idx="151">
                  <c:v>59.977001190185547</c:v>
                </c:pt>
                <c:pt idx="152">
                  <c:v>59.977001190185547</c:v>
                </c:pt>
                <c:pt idx="153">
                  <c:v>59.980998992919922</c:v>
                </c:pt>
                <c:pt idx="154">
                  <c:v>59.980998992919922</c:v>
                </c:pt>
                <c:pt idx="155">
                  <c:v>59.984001159667969</c:v>
                </c:pt>
                <c:pt idx="156">
                  <c:v>59.984001159667969</c:v>
                </c:pt>
                <c:pt idx="157">
                  <c:v>59.984001159667969</c:v>
                </c:pt>
                <c:pt idx="158">
                  <c:v>59.984001159667969</c:v>
                </c:pt>
                <c:pt idx="159">
                  <c:v>59.985000610351563</c:v>
                </c:pt>
                <c:pt idx="160">
                  <c:v>59.985000610351563</c:v>
                </c:pt>
                <c:pt idx="161">
                  <c:v>59.98699951171875</c:v>
                </c:pt>
                <c:pt idx="162">
                  <c:v>59.98699951171875</c:v>
                </c:pt>
                <c:pt idx="163">
                  <c:v>59.983001708984375</c:v>
                </c:pt>
                <c:pt idx="164">
                  <c:v>59.983001708984375</c:v>
                </c:pt>
                <c:pt idx="165">
                  <c:v>59.981998443603516</c:v>
                </c:pt>
                <c:pt idx="166">
                  <c:v>59.981998443603516</c:v>
                </c:pt>
                <c:pt idx="167">
                  <c:v>59.979000091552734</c:v>
                </c:pt>
                <c:pt idx="168">
                  <c:v>59.979000091552734</c:v>
                </c:pt>
                <c:pt idx="169">
                  <c:v>59.978000640869141</c:v>
                </c:pt>
                <c:pt idx="170">
                  <c:v>59.978000640869141</c:v>
                </c:pt>
                <c:pt idx="171">
                  <c:v>59.977001190185547</c:v>
                </c:pt>
                <c:pt idx="172">
                  <c:v>59.977001190185547</c:v>
                </c:pt>
                <c:pt idx="173">
                  <c:v>59.984001159667969</c:v>
                </c:pt>
                <c:pt idx="174">
                  <c:v>59.984001159667969</c:v>
                </c:pt>
                <c:pt idx="175">
                  <c:v>59.987998962402344</c:v>
                </c:pt>
                <c:pt idx="176">
                  <c:v>59.987998962402344</c:v>
                </c:pt>
                <c:pt idx="177">
                  <c:v>59.993000030517578</c:v>
                </c:pt>
                <c:pt idx="178">
                  <c:v>59.993000030517578</c:v>
                </c:pt>
                <c:pt idx="179">
                  <c:v>59.994998931884766</c:v>
                </c:pt>
                <c:pt idx="180">
                  <c:v>59.994998931884766</c:v>
                </c:pt>
                <c:pt idx="181">
                  <c:v>59.995998382568359</c:v>
                </c:pt>
                <c:pt idx="182">
                  <c:v>59.995998382568359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59.997001647949219</c:v>
                </c:pt>
                <c:pt idx="188">
                  <c:v>59.997001647949219</c:v>
                </c:pt>
                <c:pt idx="189">
                  <c:v>60</c:v>
                </c:pt>
                <c:pt idx="190">
                  <c:v>60</c:v>
                </c:pt>
                <c:pt idx="191">
                  <c:v>59.999000549316406</c:v>
                </c:pt>
                <c:pt idx="192">
                  <c:v>59.999000549316406</c:v>
                </c:pt>
                <c:pt idx="193">
                  <c:v>59.995998382568359</c:v>
                </c:pt>
                <c:pt idx="194">
                  <c:v>59.995998382568359</c:v>
                </c:pt>
                <c:pt idx="195">
                  <c:v>59.992000579833984</c:v>
                </c:pt>
                <c:pt idx="196">
                  <c:v>59.992000579833984</c:v>
                </c:pt>
                <c:pt idx="197">
                  <c:v>59.993999481201172</c:v>
                </c:pt>
                <c:pt idx="198">
                  <c:v>59.993999481201172</c:v>
                </c:pt>
                <c:pt idx="199">
                  <c:v>60.008998870849609</c:v>
                </c:pt>
                <c:pt idx="200">
                  <c:v>60.008998870849609</c:v>
                </c:pt>
                <c:pt idx="201">
                  <c:v>60.018001556396484</c:v>
                </c:pt>
                <c:pt idx="202">
                  <c:v>60.018001556396484</c:v>
                </c:pt>
                <c:pt idx="203">
                  <c:v>60.020000457763672</c:v>
                </c:pt>
                <c:pt idx="204">
                  <c:v>60.020000457763672</c:v>
                </c:pt>
                <c:pt idx="205">
                  <c:v>60.020000457763672</c:v>
                </c:pt>
                <c:pt idx="206">
                  <c:v>60.020000457763672</c:v>
                </c:pt>
                <c:pt idx="207">
                  <c:v>60.013999938964844</c:v>
                </c:pt>
                <c:pt idx="208">
                  <c:v>60.013999938964844</c:v>
                </c:pt>
                <c:pt idx="209">
                  <c:v>60.005001068115234</c:v>
                </c:pt>
                <c:pt idx="210">
                  <c:v>60.005001068115234</c:v>
                </c:pt>
                <c:pt idx="211">
                  <c:v>60.000999450683594</c:v>
                </c:pt>
                <c:pt idx="212">
                  <c:v>60.000999450683594</c:v>
                </c:pt>
                <c:pt idx="213">
                  <c:v>59.995998382568359</c:v>
                </c:pt>
                <c:pt idx="214">
                  <c:v>59.995998382568359</c:v>
                </c:pt>
                <c:pt idx="215">
                  <c:v>59.994998931884766</c:v>
                </c:pt>
                <c:pt idx="216">
                  <c:v>59.994998931884766</c:v>
                </c:pt>
                <c:pt idx="217">
                  <c:v>59.990001678466797</c:v>
                </c:pt>
                <c:pt idx="218">
                  <c:v>59.990001678466797</c:v>
                </c:pt>
                <c:pt idx="219">
                  <c:v>59.987998962402344</c:v>
                </c:pt>
                <c:pt idx="220">
                  <c:v>59.987998962402344</c:v>
                </c:pt>
                <c:pt idx="221">
                  <c:v>59.984001159667969</c:v>
                </c:pt>
                <c:pt idx="222">
                  <c:v>59.984001159667969</c:v>
                </c:pt>
                <c:pt idx="223">
                  <c:v>59.979000091552734</c:v>
                </c:pt>
                <c:pt idx="224">
                  <c:v>59.976001739501953</c:v>
                </c:pt>
                <c:pt idx="225">
                  <c:v>59.976001739501953</c:v>
                </c:pt>
                <c:pt idx="226">
                  <c:v>59.976001739501953</c:v>
                </c:pt>
                <c:pt idx="227">
                  <c:v>59.978000640869141</c:v>
                </c:pt>
                <c:pt idx="228">
                  <c:v>59.978000640869141</c:v>
                </c:pt>
                <c:pt idx="229">
                  <c:v>59.980998992919922</c:v>
                </c:pt>
                <c:pt idx="230">
                  <c:v>59.980998992919922</c:v>
                </c:pt>
                <c:pt idx="231">
                  <c:v>59.981998443603516</c:v>
                </c:pt>
                <c:pt idx="232">
                  <c:v>59.981998443603516</c:v>
                </c:pt>
                <c:pt idx="233">
                  <c:v>59.985000610351563</c:v>
                </c:pt>
                <c:pt idx="234">
                  <c:v>59.985000610351563</c:v>
                </c:pt>
                <c:pt idx="235">
                  <c:v>59.983001708984375</c:v>
                </c:pt>
                <c:pt idx="236">
                  <c:v>59.983001708984375</c:v>
                </c:pt>
                <c:pt idx="237">
                  <c:v>59.980998992919922</c:v>
                </c:pt>
                <c:pt idx="238">
                  <c:v>59.980998992919922</c:v>
                </c:pt>
                <c:pt idx="239">
                  <c:v>59.977001190185547</c:v>
                </c:pt>
                <c:pt idx="240">
                  <c:v>59.977001190185547</c:v>
                </c:pt>
                <c:pt idx="241">
                  <c:v>59.974998474121094</c:v>
                </c:pt>
                <c:pt idx="242">
                  <c:v>59.974998474121094</c:v>
                </c:pt>
                <c:pt idx="243">
                  <c:v>59.978000640869141</c:v>
                </c:pt>
                <c:pt idx="244">
                  <c:v>59.978000640869141</c:v>
                </c:pt>
                <c:pt idx="245">
                  <c:v>59.980998992919922</c:v>
                </c:pt>
                <c:pt idx="246">
                  <c:v>59.980998992919922</c:v>
                </c:pt>
                <c:pt idx="247">
                  <c:v>59.980998992919922</c:v>
                </c:pt>
                <c:pt idx="248">
                  <c:v>59.980998992919922</c:v>
                </c:pt>
                <c:pt idx="249">
                  <c:v>59.985000610351563</c:v>
                </c:pt>
                <c:pt idx="250">
                  <c:v>59.985000610351563</c:v>
                </c:pt>
                <c:pt idx="251">
                  <c:v>59.983001708984375</c:v>
                </c:pt>
                <c:pt idx="252">
                  <c:v>59.983001708984375</c:v>
                </c:pt>
                <c:pt idx="253">
                  <c:v>59.984001159667969</c:v>
                </c:pt>
                <c:pt idx="254">
                  <c:v>59.984001159667969</c:v>
                </c:pt>
                <c:pt idx="255">
                  <c:v>59.980998992919922</c:v>
                </c:pt>
                <c:pt idx="256">
                  <c:v>59.980998992919922</c:v>
                </c:pt>
                <c:pt idx="257">
                  <c:v>59.979999542236328</c:v>
                </c:pt>
                <c:pt idx="258">
                  <c:v>59.979999542236328</c:v>
                </c:pt>
                <c:pt idx="259">
                  <c:v>59.983001708984375</c:v>
                </c:pt>
                <c:pt idx="260">
                  <c:v>59.983001708984375</c:v>
                </c:pt>
                <c:pt idx="261">
                  <c:v>59.986000061035156</c:v>
                </c:pt>
                <c:pt idx="262">
                  <c:v>59.986000061035156</c:v>
                </c:pt>
                <c:pt idx="263">
                  <c:v>59.990001678466797</c:v>
                </c:pt>
                <c:pt idx="264">
                  <c:v>59.990001678466797</c:v>
                </c:pt>
                <c:pt idx="265">
                  <c:v>59.992000579833984</c:v>
                </c:pt>
                <c:pt idx="266">
                  <c:v>59.992000579833984</c:v>
                </c:pt>
                <c:pt idx="267">
                  <c:v>59.994998931884766</c:v>
                </c:pt>
                <c:pt idx="268">
                  <c:v>59.994998931884766</c:v>
                </c:pt>
                <c:pt idx="269">
                  <c:v>59.995998382568359</c:v>
                </c:pt>
                <c:pt idx="270">
                  <c:v>59.995998382568359</c:v>
                </c:pt>
                <c:pt idx="271">
                  <c:v>59.990001678466797</c:v>
                </c:pt>
                <c:pt idx="272">
                  <c:v>59.990001678466797</c:v>
                </c:pt>
                <c:pt idx="273">
                  <c:v>59.986000061035156</c:v>
                </c:pt>
                <c:pt idx="274">
                  <c:v>59.986000061035156</c:v>
                </c:pt>
                <c:pt idx="275">
                  <c:v>59.984001159667969</c:v>
                </c:pt>
                <c:pt idx="276">
                  <c:v>59.984001159667969</c:v>
                </c:pt>
                <c:pt idx="277">
                  <c:v>59.999000549316406</c:v>
                </c:pt>
                <c:pt idx="278">
                  <c:v>59.999000549316406</c:v>
                </c:pt>
                <c:pt idx="279">
                  <c:v>60.015998840332031</c:v>
                </c:pt>
                <c:pt idx="280">
                  <c:v>60.015998840332031</c:v>
                </c:pt>
                <c:pt idx="281">
                  <c:v>60.025001525878906</c:v>
                </c:pt>
                <c:pt idx="282">
                  <c:v>60.025001525878906</c:v>
                </c:pt>
                <c:pt idx="283">
                  <c:v>60.025001525878906</c:v>
                </c:pt>
                <c:pt idx="284">
                  <c:v>60.025001525878906</c:v>
                </c:pt>
                <c:pt idx="285">
                  <c:v>60.022998809814453</c:v>
                </c:pt>
                <c:pt idx="286">
                  <c:v>60.022998809814453</c:v>
                </c:pt>
                <c:pt idx="287">
                  <c:v>60.021999359130859</c:v>
                </c:pt>
                <c:pt idx="288">
                  <c:v>60.021999359130859</c:v>
                </c:pt>
                <c:pt idx="289">
                  <c:v>60.027000427246094</c:v>
                </c:pt>
                <c:pt idx="290">
                  <c:v>60.027000427246094</c:v>
                </c:pt>
                <c:pt idx="291">
                  <c:v>60.025001525878906</c:v>
                </c:pt>
                <c:pt idx="292">
                  <c:v>60.025001525878906</c:v>
                </c:pt>
                <c:pt idx="293">
                  <c:v>60.0260009765625</c:v>
                </c:pt>
                <c:pt idx="294">
                  <c:v>60.0260009765625</c:v>
                </c:pt>
                <c:pt idx="295">
                  <c:v>60.023998260498047</c:v>
                </c:pt>
                <c:pt idx="296">
                  <c:v>60.023998260498047</c:v>
                </c:pt>
                <c:pt idx="297">
                  <c:v>60.022998809814453</c:v>
                </c:pt>
                <c:pt idx="298">
                  <c:v>60.022998809814453</c:v>
                </c:pt>
                <c:pt idx="299">
                  <c:v>60.020999908447266</c:v>
                </c:pt>
                <c:pt idx="300">
                  <c:v>60.020999908447266</c:v>
                </c:pt>
                <c:pt idx="301">
                  <c:v>60.020000457763672</c:v>
                </c:pt>
                <c:pt idx="302">
                  <c:v>60.020000457763672</c:v>
                </c:pt>
                <c:pt idx="303">
                  <c:v>60.015998840332031</c:v>
                </c:pt>
                <c:pt idx="304">
                  <c:v>60.015998840332031</c:v>
                </c:pt>
                <c:pt idx="305">
                  <c:v>60.012001037597656</c:v>
                </c:pt>
                <c:pt idx="306">
                  <c:v>60.012001037597656</c:v>
                </c:pt>
                <c:pt idx="307">
                  <c:v>60.007999420166016</c:v>
                </c:pt>
                <c:pt idx="308">
                  <c:v>60.007999420166016</c:v>
                </c:pt>
                <c:pt idx="309">
                  <c:v>60.013999938964844</c:v>
                </c:pt>
                <c:pt idx="310">
                  <c:v>60.013999938964844</c:v>
                </c:pt>
                <c:pt idx="311">
                  <c:v>60.016998291015625</c:v>
                </c:pt>
                <c:pt idx="312">
                  <c:v>60.016998291015625</c:v>
                </c:pt>
                <c:pt idx="313">
                  <c:v>60.018001556396484</c:v>
                </c:pt>
                <c:pt idx="314">
                  <c:v>60.018001556396484</c:v>
                </c:pt>
                <c:pt idx="315">
                  <c:v>60.020000457763672</c:v>
                </c:pt>
                <c:pt idx="316">
                  <c:v>60.020000457763672</c:v>
                </c:pt>
                <c:pt idx="317">
                  <c:v>60.016998291015625</c:v>
                </c:pt>
                <c:pt idx="318">
                  <c:v>60.016998291015625</c:v>
                </c:pt>
                <c:pt idx="319">
                  <c:v>60.015998840332031</c:v>
                </c:pt>
                <c:pt idx="320">
                  <c:v>60.015998840332031</c:v>
                </c:pt>
                <c:pt idx="321">
                  <c:v>60.013999938964844</c:v>
                </c:pt>
                <c:pt idx="322">
                  <c:v>60.013999938964844</c:v>
                </c:pt>
                <c:pt idx="323">
                  <c:v>60.007999420166016</c:v>
                </c:pt>
                <c:pt idx="324">
                  <c:v>60.007999420166016</c:v>
                </c:pt>
                <c:pt idx="325">
                  <c:v>60.005001068115234</c:v>
                </c:pt>
                <c:pt idx="326">
                  <c:v>60.005001068115234</c:v>
                </c:pt>
                <c:pt idx="327">
                  <c:v>60.005001068115234</c:v>
                </c:pt>
                <c:pt idx="328">
                  <c:v>60.005001068115234</c:v>
                </c:pt>
                <c:pt idx="329">
                  <c:v>59.985000610351563</c:v>
                </c:pt>
                <c:pt idx="330">
                  <c:v>59.985000610351563</c:v>
                </c:pt>
                <c:pt idx="331">
                  <c:v>59.709999084472656</c:v>
                </c:pt>
                <c:pt idx="332">
                  <c:v>59.709999084472656</c:v>
                </c:pt>
                <c:pt idx="333">
                  <c:v>59.854000091552734</c:v>
                </c:pt>
                <c:pt idx="334">
                  <c:v>59.854000091552734</c:v>
                </c:pt>
                <c:pt idx="335">
                  <c:v>59.953998565673828</c:v>
                </c:pt>
                <c:pt idx="336">
                  <c:v>59.953998565673828</c:v>
                </c:pt>
                <c:pt idx="337">
                  <c:v>59.974998474121094</c:v>
                </c:pt>
                <c:pt idx="338">
                  <c:v>59.974998474121094</c:v>
                </c:pt>
                <c:pt idx="339">
                  <c:v>59.976001739501953</c:v>
                </c:pt>
                <c:pt idx="340">
                  <c:v>59.976001739501953</c:v>
                </c:pt>
                <c:pt idx="341">
                  <c:v>59.979000091552734</c:v>
                </c:pt>
                <c:pt idx="342">
                  <c:v>59.979000091552734</c:v>
                </c:pt>
                <c:pt idx="343">
                  <c:v>59.976001739501953</c:v>
                </c:pt>
                <c:pt idx="344">
                  <c:v>59.976001739501953</c:v>
                </c:pt>
                <c:pt idx="345">
                  <c:v>59.977001190185547</c:v>
                </c:pt>
                <c:pt idx="346">
                  <c:v>59.977001190185547</c:v>
                </c:pt>
                <c:pt idx="347">
                  <c:v>59.978000640869141</c:v>
                </c:pt>
                <c:pt idx="348">
                  <c:v>59.978000640869141</c:v>
                </c:pt>
                <c:pt idx="349">
                  <c:v>59.981998443603516</c:v>
                </c:pt>
                <c:pt idx="350">
                  <c:v>59.981998443603516</c:v>
                </c:pt>
                <c:pt idx="351">
                  <c:v>59.983001708984375</c:v>
                </c:pt>
                <c:pt idx="352">
                  <c:v>59.983001708984375</c:v>
                </c:pt>
                <c:pt idx="353">
                  <c:v>59.986000061035156</c:v>
                </c:pt>
                <c:pt idx="354">
                  <c:v>59.986000061035156</c:v>
                </c:pt>
                <c:pt idx="355">
                  <c:v>59.98699951171875</c:v>
                </c:pt>
                <c:pt idx="356">
                  <c:v>59.98699951171875</c:v>
                </c:pt>
                <c:pt idx="357">
                  <c:v>59.98699951171875</c:v>
                </c:pt>
                <c:pt idx="358">
                  <c:v>59.98699951171875</c:v>
                </c:pt>
                <c:pt idx="359">
                  <c:v>59.988998413085937</c:v>
                </c:pt>
                <c:pt idx="360">
                  <c:v>59.988998413085937</c:v>
                </c:pt>
                <c:pt idx="361">
                  <c:v>59.992000579833984</c:v>
                </c:pt>
                <c:pt idx="362">
                  <c:v>59.992000579833984</c:v>
                </c:pt>
                <c:pt idx="363">
                  <c:v>59.993000030517578</c:v>
                </c:pt>
                <c:pt idx="364">
                  <c:v>59.993000030517578</c:v>
                </c:pt>
                <c:pt idx="365">
                  <c:v>59.995998382568359</c:v>
                </c:pt>
                <c:pt idx="366">
                  <c:v>59.995998382568359</c:v>
                </c:pt>
                <c:pt idx="367">
                  <c:v>59.998001098632813</c:v>
                </c:pt>
                <c:pt idx="368">
                  <c:v>59.998001098632813</c:v>
                </c:pt>
                <c:pt idx="369">
                  <c:v>59.998001098632813</c:v>
                </c:pt>
                <c:pt idx="370">
                  <c:v>59.998001098632813</c:v>
                </c:pt>
                <c:pt idx="371">
                  <c:v>59.994998931884766</c:v>
                </c:pt>
                <c:pt idx="372">
                  <c:v>59.994998931884766</c:v>
                </c:pt>
                <c:pt idx="373">
                  <c:v>59.994998931884766</c:v>
                </c:pt>
                <c:pt idx="374">
                  <c:v>59.994998931884766</c:v>
                </c:pt>
                <c:pt idx="375">
                  <c:v>59.992000579833984</c:v>
                </c:pt>
                <c:pt idx="376">
                  <c:v>59.992000579833984</c:v>
                </c:pt>
                <c:pt idx="377">
                  <c:v>59.984001159667969</c:v>
                </c:pt>
                <c:pt idx="378">
                  <c:v>59.984001159667969</c:v>
                </c:pt>
                <c:pt idx="379">
                  <c:v>59.977001190185547</c:v>
                </c:pt>
                <c:pt idx="380">
                  <c:v>59.977001190185547</c:v>
                </c:pt>
                <c:pt idx="381">
                  <c:v>59.969001770019531</c:v>
                </c:pt>
                <c:pt idx="382">
                  <c:v>59.969001770019531</c:v>
                </c:pt>
                <c:pt idx="383">
                  <c:v>59.969001770019531</c:v>
                </c:pt>
                <c:pt idx="384">
                  <c:v>59.969001770019531</c:v>
                </c:pt>
                <c:pt idx="385">
                  <c:v>59.965999603271484</c:v>
                </c:pt>
                <c:pt idx="386">
                  <c:v>59.965999603271484</c:v>
                </c:pt>
                <c:pt idx="387">
                  <c:v>59.970001220703125</c:v>
                </c:pt>
                <c:pt idx="388">
                  <c:v>59.970001220703125</c:v>
                </c:pt>
                <c:pt idx="389">
                  <c:v>59.972000122070313</c:v>
                </c:pt>
                <c:pt idx="390">
                  <c:v>59.972000122070313</c:v>
                </c:pt>
                <c:pt idx="391">
                  <c:v>59.972000122070313</c:v>
                </c:pt>
                <c:pt idx="392">
                  <c:v>59.972000122070313</c:v>
                </c:pt>
                <c:pt idx="393">
                  <c:v>59.970001220703125</c:v>
                </c:pt>
                <c:pt idx="394">
                  <c:v>59.970001220703125</c:v>
                </c:pt>
                <c:pt idx="395">
                  <c:v>59.967998504638672</c:v>
                </c:pt>
                <c:pt idx="396">
                  <c:v>59.967998504638672</c:v>
                </c:pt>
                <c:pt idx="397">
                  <c:v>59.971000671386719</c:v>
                </c:pt>
                <c:pt idx="398">
                  <c:v>59.971000671386719</c:v>
                </c:pt>
                <c:pt idx="399">
                  <c:v>59.972000122070313</c:v>
                </c:pt>
                <c:pt idx="400">
                  <c:v>59.972000122070313</c:v>
                </c:pt>
                <c:pt idx="401">
                  <c:v>59.974998474121094</c:v>
                </c:pt>
                <c:pt idx="402">
                  <c:v>59.974998474121094</c:v>
                </c:pt>
                <c:pt idx="403">
                  <c:v>59.976001739501953</c:v>
                </c:pt>
                <c:pt idx="404">
                  <c:v>59.976001739501953</c:v>
                </c:pt>
                <c:pt idx="405">
                  <c:v>59.979000091552734</c:v>
                </c:pt>
                <c:pt idx="406">
                  <c:v>59.979000091552734</c:v>
                </c:pt>
                <c:pt idx="407">
                  <c:v>59.980998992919922</c:v>
                </c:pt>
                <c:pt idx="408">
                  <c:v>59.980998992919922</c:v>
                </c:pt>
                <c:pt idx="409">
                  <c:v>59.977001190185547</c:v>
                </c:pt>
                <c:pt idx="410">
                  <c:v>59.977001190185547</c:v>
                </c:pt>
                <c:pt idx="411">
                  <c:v>59.9739990234375</c:v>
                </c:pt>
                <c:pt idx="412">
                  <c:v>59.9739990234375</c:v>
                </c:pt>
                <c:pt idx="413">
                  <c:v>59.972999572753906</c:v>
                </c:pt>
                <c:pt idx="414">
                  <c:v>59.972999572753906</c:v>
                </c:pt>
                <c:pt idx="415">
                  <c:v>59.972999572753906</c:v>
                </c:pt>
                <c:pt idx="416">
                  <c:v>59.972999572753906</c:v>
                </c:pt>
                <c:pt idx="417">
                  <c:v>59.974998474121094</c:v>
                </c:pt>
                <c:pt idx="418">
                  <c:v>59.974998474121094</c:v>
                </c:pt>
                <c:pt idx="419">
                  <c:v>59.977001190185547</c:v>
                </c:pt>
                <c:pt idx="420">
                  <c:v>59.977001190185547</c:v>
                </c:pt>
                <c:pt idx="421">
                  <c:v>59.979000091552734</c:v>
                </c:pt>
                <c:pt idx="422">
                  <c:v>59.979000091552734</c:v>
                </c:pt>
                <c:pt idx="423">
                  <c:v>59.979999542236328</c:v>
                </c:pt>
                <c:pt idx="424">
                  <c:v>59.979999542236328</c:v>
                </c:pt>
                <c:pt idx="425">
                  <c:v>59.980998992919922</c:v>
                </c:pt>
                <c:pt idx="426">
                  <c:v>59.980998992919922</c:v>
                </c:pt>
                <c:pt idx="427">
                  <c:v>59.983001708984375</c:v>
                </c:pt>
                <c:pt idx="428">
                  <c:v>59.983001708984375</c:v>
                </c:pt>
                <c:pt idx="429">
                  <c:v>59.987998962402344</c:v>
                </c:pt>
                <c:pt idx="430">
                  <c:v>59.987998962402344</c:v>
                </c:pt>
                <c:pt idx="431">
                  <c:v>59.986000061035156</c:v>
                </c:pt>
                <c:pt idx="432">
                  <c:v>59.986000061035156</c:v>
                </c:pt>
                <c:pt idx="433">
                  <c:v>59.981998443603516</c:v>
                </c:pt>
                <c:pt idx="434">
                  <c:v>59.981998443603516</c:v>
                </c:pt>
                <c:pt idx="435">
                  <c:v>59.984001159667969</c:v>
                </c:pt>
                <c:pt idx="436">
                  <c:v>59.984001159667969</c:v>
                </c:pt>
                <c:pt idx="437">
                  <c:v>59.988998413085937</c:v>
                </c:pt>
                <c:pt idx="438">
                  <c:v>59.988998413085937</c:v>
                </c:pt>
                <c:pt idx="439">
                  <c:v>59.994998931884766</c:v>
                </c:pt>
                <c:pt idx="440">
                  <c:v>59.994998931884766</c:v>
                </c:pt>
                <c:pt idx="441">
                  <c:v>59.994998931884766</c:v>
                </c:pt>
                <c:pt idx="442">
                  <c:v>59.994998931884766</c:v>
                </c:pt>
                <c:pt idx="443">
                  <c:v>59.992000579833984</c:v>
                </c:pt>
                <c:pt idx="444">
                  <c:v>59.992000579833984</c:v>
                </c:pt>
                <c:pt idx="445">
                  <c:v>59.986000061035156</c:v>
                </c:pt>
                <c:pt idx="446">
                  <c:v>59.986000061035156</c:v>
                </c:pt>
                <c:pt idx="447">
                  <c:v>59.980998992919922</c:v>
                </c:pt>
                <c:pt idx="448">
                  <c:v>59.980998992919922</c:v>
                </c:pt>
                <c:pt idx="449">
                  <c:v>59.979000091552734</c:v>
                </c:pt>
                <c:pt idx="450">
                  <c:v>59.979000091552734</c:v>
                </c:pt>
                <c:pt idx="451">
                  <c:v>59.978000640869141</c:v>
                </c:pt>
                <c:pt idx="452">
                  <c:v>59.978000640869141</c:v>
                </c:pt>
                <c:pt idx="453">
                  <c:v>59.974998474121094</c:v>
                </c:pt>
                <c:pt idx="454">
                  <c:v>59.974998474121094</c:v>
                </c:pt>
                <c:pt idx="455">
                  <c:v>59.977001190185547</c:v>
                </c:pt>
                <c:pt idx="456">
                  <c:v>59.977001190185547</c:v>
                </c:pt>
                <c:pt idx="457">
                  <c:v>59.977001190185547</c:v>
                </c:pt>
                <c:pt idx="458">
                  <c:v>59.977001190185547</c:v>
                </c:pt>
                <c:pt idx="459">
                  <c:v>59.976001739501953</c:v>
                </c:pt>
                <c:pt idx="460">
                  <c:v>59.976001739501953</c:v>
                </c:pt>
                <c:pt idx="461">
                  <c:v>59.976001739501953</c:v>
                </c:pt>
                <c:pt idx="462">
                  <c:v>59.976001739501953</c:v>
                </c:pt>
                <c:pt idx="463">
                  <c:v>59.977001190185547</c:v>
                </c:pt>
                <c:pt idx="464">
                  <c:v>59.977001190185547</c:v>
                </c:pt>
                <c:pt idx="465">
                  <c:v>59.972999572753906</c:v>
                </c:pt>
                <c:pt idx="466">
                  <c:v>59.972999572753906</c:v>
                </c:pt>
                <c:pt idx="467">
                  <c:v>59.970001220703125</c:v>
                </c:pt>
                <c:pt idx="468">
                  <c:v>59.970001220703125</c:v>
                </c:pt>
                <c:pt idx="469">
                  <c:v>59.969001770019531</c:v>
                </c:pt>
                <c:pt idx="470">
                  <c:v>59.969001770019531</c:v>
                </c:pt>
                <c:pt idx="471">
                  <c:v>59.970001220703125</c:v>
                </c:pt>
                <c:pt idx="472">
                  <c:v>59.970001220703125</c:v>
                </c:pt>
                <c:pt idx="473">
                  <c:v>59.974998474121094</c:v>
                </c:pt>
                <c:pt idx="474">
                  <c:v>59.974998474121094</c:v>
                </c:pt>
                <c:pt idx="475">
                  <c:v>59.978000640869141</c:v>
                </c:pt>
                <c:pt idx="476">
                  <c:v>59.978000640869141</c:v>
                </c:pt>
                <c:pt idx="477">
                  <c:v>59.979000091552734</c:v>
                </c:pt>
                <c:pt idx="478">
                  <c:v>59.979000091552734</c:v>
                </c:pt>
                <c:pt idx="479">
                  <c:v>59.979999542236328</c:v>
                </c:pt>
                <c:pt idx="480">
                  <c:v>59.979999542236328</c:v>
                </c:pt>
                <c:pt idx="481">
                  <c:v>59.980998992919922</c:v>
                </c:pt>
                <c:pt idx="482">
                  <c:v>59.980998992919922</c:v>
                </c:pt>
                <c:pt idx="483">
                  <c:v>59.983001708984375</c:v>
                </c:pt>
                <c:pt idx="484">
                  <c:v>59.983001708984375</c:v>
                </c:pt>
                <c:pt idx="485">
                  <c:v>59.983001708984375</c:v>
                </c:pt>
                <c:pt idx="486">
                  <c:v>59.983001708984375</c:v>
                </c:pt>
                <c:pt idx="487">
                  <c:v>59.984001159667969</c:v>
                </c:pt>
                <c:pt idx="488">
                  <c:v>59.984001159667969</c:v>
                </c:pt>
                <c:pt idx="489">
                  <c:v>59.98699951171875</c:v>
                </c:pt>
                <c:pt idx="490">
                  <c:v>59.98699951171875</c:v>
                </c:pt>
                <c:pt idx="491">
                  <c:v>59.990001678466797</c:v>
                </c:pt>
                <c:pt idx="492">
                  <c:v>59.990001678466797</c:v>
                </c:pt>
                <c:pt idx="493">
                  <c:v>59.992000579833984</c:v>
                </c:pt>
                <c:pt idx="494">
                  <c:v>59.992000579833984</c:v>
                </c:pt>
                <c:pt idx="495">
                  <c:v>59.992000579833984</c:v>
                </c:pt>
                <c:pt idx="496">
                  <c:v>59.992000579833984</c:v>
                </c:pt>
                <c:pt idx="497">
                  <c:v>59.993000030517578</c:v>
                </c:pt>
                <c:pt idx="498">
                  <c:v>59.993000030517578</c:v>
                </c:pt>
                <c:pt idx="499">
                  <c:v>59.993999481201172</c:v>
                </c:pt>
                <c:pt idx="500">
                  <c:v>59.993999481201172</c:v>
                </c:pt>
                <c:pt idx="501">
                  <c:v>59.994998931884766</c:v>
                </c:pt>
                <c:pt idx="502">
                  <c:v>59.994998931884766</c:v>
                </c:pt>
                <c:pt idx="503">
                  <c:v>59.994998931884766</c:v>
                </c:pt>
                <c:pt idx="504">
                  <c:v>59.994998931884766</c:v>
                </c:pt>
                <c:pt idx="505">
                  <c:v>59.993000030517578</c:v>
                </c:pt>
                <c:pt idx="506">
                  <c:v>59.993000030517578</c:v>
                </c:pt>
                <c:pt idx="507">
                  <c:v>59.998001098632813</c:v>
                </c:pt>
                <c:pt idx="508">
                  <c:v>59.998001098632813</c:v>
                </c:pt>
                <c:pt idx="509">
                  <c:v>60.000999450683594</c:v>
                </c:pt>
                <c:pt idx="510">
                  <c:v>60.000999450683594</c:v>
                </c:pt>
                <c:pt idx="511">
                  <c:v>60.004001617431641</c:v>
                </c:pt>
                <c:pt idx="512">
                  <c:v>60.004001617431641</c:v>
                </c:pt>
                <c:pt idx="513">
                  <c:v>60.002998352050781</c:v>
                </c:pt>
                <c:pt idx="514">
                  <c:v>60.002998352050781</c:v>
                </c:pt>
                <c:pt idx="515">
                  <c:v>60.000999450683594</c:v>
                </c:pt>
                <c:pt idx="516">
                  <c:v>60.000999450683594</c:v>
                </c:pt>
                <c:pt idx="517">
                  <c:v>60.001998901367188</c:v>
                </c:pt>
                <c:pt idx="518">
                  <c:v>60.001998901367188</c:v>
                </c:pt>
                <c:pt idx="519">
                  <c:v>59.999000549316406</c:v>
                </c:pt>
                <c:pt idx="520">
                  <c:v>59.999000549316406</c:v>
                </c:pt>
                <c:pt idx="521">
                  <c:v>59.993999481201172</c:v>
                </c:pt>
                <c:pt idx="522">
                  <c:v>59.993999481201172</c:v>
                </c:pt>
                <c:pt idx="523">
                  <c:v>59.986000061035156</c:v>
                </c:pt>
                <c:pt idx="524">
                  <c:v>59.986000061035156</c:v>
                </c:pt>
                <c:pt idx="525">
                  <c:v>59.983001708984375</c:v>
                </c:pt>
                <c:pt idx="526">
                  <c:v>59.983001708984375</c:v>
                </c:pt>
                <c:pt idx="527">
                  <c:v>59.983001708984375</c:v>
                </c:pt>
                <c:pt idx="528">
                  <c:v>59.983001708984375</c:v>
                </c:pt>
                <c:pt idx="529">
                  <c:v>59.986000061035156</c:v>
                </c:pt>
                <c:pt idx="530">
                  <c:v>59.986000061035156</c:v>
                </c:pt>
                <c:pt idx="531">
                  <c:v>59.985000610351563</c:v>
                </c:pt>
                <c:pt idx="532">
                  <c:v>59.985000610351563</c:v>
                </c:pt>
                <c:pt idx="533">
                  <c:v>59.979000091552734</c:v>
                </c:pt>
                <c:pt idx="534">
                  <c:v>59.979000091552734</c:v>
                </c:pt>
                <c:pt idx="535">
                  <c:v>59.978000640869141</c:v>
                </c:pt>
                <c:pt idx="536">
                  <c:v>59.978000640869141</c:v>
                </c:pt>
                <c:pt idx="537">
                  <c:v>59.980998992919922</c:v>
                </c:pt>
                <c:pt idx="538">
                  <c:v>59.980998992919922</c:v>
                </c:pt>
                <c:pt idx="539">
                  <c:v>59.980998992919922</c:v>
                </c:pt>
                <c:pt idx="540">
                  <c:v>59.980998992919922</c:v>
                </c:pt>
                <c:pt idx="541">
                  <c:v>59.983001708984375</c:v>
                </c:pt>
                <c:pt idx="542">
                  <c:v>59.983001708984375</c:v>
                </c:pt>
                <c:pt idx="543">
                  <c:v>59.983001708984375</c:v>
                </c:pt>
                <c:pt idx="544">
                  <c:v>59.983001708984375</c:v>
                </c:pt>
                <c:pt idx="545">
                  <c:v>59.988998413085937</c:v>
                </c:pt>
                <c:pt idx="546">
                  <c:v>59.988998413085937</c:v>
                </c:pt>
                <c:pt idx="547">
                  <c:v>60</c:v>
                </c:pt>
                <c:pt idx="548">
                  <c:v>60</c:v>
                </c:pt>
                <c:pt idx="549">
                  <c:v>60.006000518798828</c:v>
                </c:pt>
                <c:pt idx="550">
                  <c:v>60.006000518798828</c:v>
                </c:pt>
                <c:pt idx="551">
                  <c:v>60.006000518798828</c:v>
                </c:pt>
                <c:pt idx="552">
                  <c:v>60.006000518798828</c:v>
                </c:pt>
                <c:pt idx="553">
                  <c:v>60.009998321533203</c:v>
                </c:pt>
                <c:pt idx="554">
                  <c:v>60.009998321533203</c:v>
                </c:pt>
                <c:pt idx="555">
                  <c:v>60.014999389648438</c:v>
                </c:pt>
                <c:pt idx="556">
                  <c:v>60.014999389648438</c:v>
                </c:pt>
                <c:pt idx="557">
                  <c:v>60.015998840332031</c:v>
                </c:pt>
                <c:pt idx="558">
                  <c:v>60.015998840332031</c:v>
                </c:pt>
                <c:pt idx="559">
                  <c:v>60.015998840332031</c:v>
                </c:pt>
                <c:pt idx="560">
                  <c:v>60.015998840332031</c:v>
                </c:pt>
                <c:pt idx="561">
                  <c:v>60.014999389648438</c:v>
                </c:pt>
                <c:pt idx="562">
                  <c:v>60.014999389648438</c:v>
                </c:pt>
                <c:pt idx="563">
                  <c:v>60.016998291015625</c:v>
                </c:pt>
                <c:pt idx="564">
                  <c:v>60.016998291015625</c:v>
                </c:pt>
                <c:pt idx="565">
                  <c:v>60.020000457763672</c:v>
                </c:pt>
                <c:pt idx="566">
                  <c:v>60.020000457763672</c:v>
                </c:pt>
                <c:pt idx="567">
                  <c:v>60.016998291015625</c:v>
                </c:pt>
                <c:pt idx="568">
                  <c:v>60.016998291015625</c:v>
                </c:pt>
                <c:pt idx="569">
                  <c:v>60.01300048828125</c:v>
                </c:pt>
                <c:pt idx="570">
                  <c:v>60.01300048828125</c:v>
                </c:pt>
                <c:pt idx="571">
                  <c:v>60.007999420166016</c:v>
                </c:pt>
                <c:pt idx="572">
                  <c:v>60.007999420166016</c:v>
                </c:pt>
                <c:pt idx="573">
                  <c:v>59.987998962402344</c:v>
                </c:pt>
                <c:pt idx="574">
                  <c:v>59.987998962402344</c:v>
                </c:pt>
                <c:pt idx="575">
                  <c:v>59.976001739501953</c:v>
                </c:pt>
                <c:pt idx="576">
                  <c:v>59.976001739501953</c:v>
                </c:pt>
                <c:pt idx="577">
                  <c:v>59.9739990234375</c:v>
                </c:pt>
                <c:pt idx="578">
                  <c:v>59.9739990234375</c:v>
                </c:pt>
                <c:pt idx="579">
                  <c:v>59.979000091552734</c:v>
                </c:pt>
                <c:pt idx="580">
                  <c:v>59.979000091552734</c:v>
                </c:pt>
                <c:pt idx="581">
                  <c:v>59.983001708984375</c:v>
                </c:pt>
                <c:pt idx="582">
                  <c:v>59.983001708984375</c:v>
                </c:pt>
                <c:pt idx="583">
                  <c:v>59.980998992919922</c:v>
                </c:pt>
                <c:pt idx="584">
                  <c:v>59.980998992919922</c:v>
                </c:pt>
                <c:pt idx="585">
                  <c:v>59.983001708984375</c:v>
                </c:pt>
                <c:pt idx="586">
                  <c:v>59.983001708984375</c:v>
                </c:pt>
                <c:pt idx="587">
                  <c:v>59.983001708984375</c:v>
                </c:pt>
                <c:pt idx="588">
                  <c:v>59.983001708984375</c:v>
                </c:pt>
                <c:pt idx="589">
                  <c:v>59.979999542236328</c:v>
                </c:pt>
                <c:pt idx="590">
                  <c:v>59.979999542236328</c:v>
                </c:pt>
                <c:pt idx="591">
                  <c:v>59.984001159667969</c:v>
                </c:pt>
                <c:pt idx="592">
                  <c:v>59.984001159667969</c:v>
                </c:pt>
                <c:pt idx="593">
                  <c:v>59.984001159667969</c:v>
                </c:pt>
                <c:pt idx="594">
                  <c:v>59.984001159667969</c:v>
                </c:pt>
                <c:pt idx="595">
                  <c:v>59.983001708984375</c:v>
                </c:pt>
                <c:pt idx="596">
                  <c:v>59.983001708984375</c:v>
                </c:pt>
                <c:pt idx="597">
                  <c:v>59.986000061035156</c:v>
                </c:pt>
                <c:pt idx="598">
                  <c:v>59.986000061035156</c:v>
                </c:pt>
                <c:pt idx="599">
                  <c:v>59.98699951171875</c:v>
                </c:pt>
                <c:pt idx="600">
                  <c:v>59.98699951171875</c:v>
                </c:pt>
                <c:pt idx="601">
                  <c:v>59.990001678466797</c:v>
                </c:pt>
                <c:pt idx="602">
                  <c:v>59.990001678466797</c:v>
                </c:pt>
                <c:pt idx="603">
                  <c:v>59.995998382568359</c:v>
                </c:pt>
                <c:pt idx="604">
                  <c:v>59.995998382568359</c:v>
                </c:pt>
                <c:pt idx="605">
                  <c:v>59.992000579833984</c:v>
                </c:pt>
                <c:pt idx="606">
                  <c:v>59.992000579833984</c:v>
                </c:pt>
                <c:pt idx="607">
                  <c:v>59.991001129150391</c:v>
                </c:pt>
                <c:pt idx="608">
                  <c:v>59.991001129150391</c:v>
                </c:pt>
                <c:pt idx="609">
                  <c:v>59.990001678466797</c:v>
                </c:pt>
                <c:pt idx="610">
                  <c:v>59.990001678466797</c:v>
                </c:pt>
                <c:pt idx="611">
                  <c:v>59.991001129150391</c:v>
                </c:pt>
                <c:pt idx="612">
                  <c:v>59.991001129150391</c:v>
                </c:pt>
                <c:pt idx="613">
                  <c:v>59.993999481201172</c:v>
                </c:pt>
                <c:pt idx="614">
                  <c:v>59.993999481201172</c:v>
                </c:pt>
                <c:pt idx="615">
                  <c:v>60.002998352050781</c:v>
                </c:pt>
                <c:pt idx="616">
                  <c:v>60.002998352050781</c:v>
                </c:pt>
                <c:pt idx="617">
                  <c:v>60.01300048828125</c:v>
                </c:pt>
                <c:pt idx="618">
                  <c:v>60.01300048828125</c:v>
                </c:pt>
                <c:pt idx="619">
                  <c:v>60.01300048828125</c:v>
                </c:pt>
                <c:pt idx="620">
                  <c:v>60.01300048828125</c:v>
                </c:pt>
                <c:pt idx="621">
                  <c:v>60.011001586914063</c:v>
                </c:pt>
                <c:pt idx="622">
                  <c:v>60.011001586914063</c:v>
                </c:pt>
                <c:pt idx="623">
                  <c:v>60.012001037597656</c:v>
                </c:pt>
                <c:pt idx="624">
                  <c:v>60.012001037597656</c:v>
                </c:pt>
                <c:pt idx="625">
                  <c:v>60.007999420166016</c:v>
                </c:pt>
                <c:pt idx="626">
                  <c:v>60.007999420166016</c:v>
                </c:pt>
                <c:pt idx="627">
                  <c:v>60.009998321533203</c:v>
                </c:pt>
                <c:pt idx="628">
                  <c:v>60.009998321533203</c:v>
                </c:pt>
                <c:pt idx="629">
                  <c:v>60.009998321533203</c:v>
                </c:pt>
                <c:pt idx="630">
                  <c:v>60.009998321533203</c:v>
                </c:pt>
                <c:pt idx="631">
                  <c:v>60.008998870849609</c:v>
                </c:pt>
                <c:pt idx="632">
                  <c:v>60.008998870849609</c:v>
                </c:pt>
                <c:pt idx="633">
                  <c:v>60.002998352050781</c:v>
                </c:pt>
                <c:pt idx="634">
                  <c:v>60.002998352050781</c:v>
                </c:pt>
                <c:pt idx="635">
                  <c:v>60.005001068115234</c:v>
                </c:pt>
                <c:pt idx="636">
                  <c:v>60.005001068115234</c:v>
                </c:pt>
                <c:pt idx="637">
                  <c:v>60.006000518798828</c:v>
                </c:pt>
                <c:pt idx="638">
                  <c:v>60.006000518798828</c:v>
                </c:pt>
                <c:pt idx="639">
                  <c:v>60.009998321533203</c:v>
                </c:pt>
                <c:pt idx="640">
                  <c:v>60.009998321533203</c:v>
                </c:pt>
                <c:pt idx="641">
                  <c:v>60.011001586914063</c:v>
                </c:pt>
                <c:pt idx="642">
                  <c:v>60.011001586914063</c:v>
                </c:pt>
                <c:pt idx="643">
                  <c:v>60.007999420166016</c:v>
                </c:pt>
                <c:pt idx="644">
                  <c:v>60.007999420166016</c:v>
                </c:pt>
                <c:pt idx="645">
                  <c:v>60.009998321533203</c:v>
                </c:pt>
                <c:pt idx="646">
                  <c:v>60.009998321533203</c:v>
                </c:pt>
                <c:pt idx="647">
                  <c:v>60.009998321533203</c:v>
                </c:pt>
                <c:pt idx="648">
                  <c:v>60.009998321533203</c:v>
                </c:pt>
                <c:pt idx="649">
                  <c:v>60.015998840332031</c:v>
                </c:pt>
                <c:pt idx="650">
                  <c:v>60.015998840332031</c:v>
                </c:pt>
                <c:pt idx="651">
                  <c:v>60.020000457763672</c:v>
                </c:pt>
                <c:pt idx="652">
                  <c:v>60.020000457763672</c:v>
                </c:pt>
                <c:pt idx="653">
                  <c:v>60.012001037597656</c:v>
                </c:pt>
                <c:pt idx="654">
                  <c:v>60.012001037597656</c:v>
                </c:pt>
                <c:pt idx="655">
                  <c:v>60.023998260498047</c:v>
                </c:pt>
                <c:pt idx="656">
                  <c:v>60.023998260498047</c:v>
                </c:pt>
                <c:pt idx="657">
                  <c:v>60.022998809814453</c:v>
                </c:pt>
                <c:pt idx="658">
                  <c:v>60.022998809814453</c:v>
                </c:pt>
                <c:pt idx="659">
                  <c:v>60.019001007080078</c:v>
                </c:pt>
                <c:pt idx="660">
                  <c:v>60.019001007080078</c:v>
                </c:pt>
                <c:pt idx="661">
                  <c:v>60.023998260498047</c:v>
                </c:pt>
                <c:pt idx="662">
                  <c:v>60.023998260498047</c:v>
                </c:pt>
                <c:pt idx="663">
                  <c:v>60.027000427246094</c:v>
                </c:pt>
                <c:pt idx="664">
                  <c:v>60.027000427246094</c:v>
                </c:pt>
                <c:pt idx="665">
                  <c:v>60.030998229980469</c:v>
                </c:pt>
                <c:pt idx="666">
                  <c:v>60.030998229980469</c:v>
                </c:pt>
                <c:pt idx="667">
                  <c:v>60.029998779296875</c:v>
                </c:pt>
                <c:pt idx="668">
                  <c:v>60.029998779296875</c:v>
                </c:pt>
                <c:pt idx="669">
                  <c:v>60.028999328613281</c:v>
                </c:pt>
                <c:pt idx="670">
                  <c:v>60.028999328613281</c:v>
                </c:pt>
                <c:pt idx="671">
                  <c:v>60.020999908447266</c:v>
                </c:pt>
                <c:pt idx="672">
                  <c:v>60.020999908447266</c:v>
                </c:pt>
                <c:pt idx="673">
                  <c:v>60.021999359130859</c:v>
                </c:pt>
                <c:pt idx="674">
                  <c:v>60.022998809814453</c:v>
                </c:pt>
                <c:pt idx="675">
                  <c:v>60.025001525878906</c:v>
                </c:pt>
                <c:pt idx="676">
                  <c:v>60.025001525878906</c:v>
                </c:pt>
                <c:pt idx="677">
                  <c:v>60.0260009765625</c:v>
                </c:pt>
                <c:pt idx="678">
                  <c:v>60.0260009765625</c:v>
                </c:pt>
                <c:pt idx="679">
                  <c:v>60.025001525878906</c:v>
                </c:pt>
                <c:pt idx="680">
                  <c:v>60.025001525878906</c:v>
                </c:pt>
                <c:pt idx="681">
                  <c:v>60.021999359130859</c:v>
                </c:pt>
                <c:pt idx="682">
                  <c:v>60.021999359130859</c:v>
                </c:pt>
                <c:pt idx="683">
                  <c:v>60.018001556396484</c:v>
                </c:pt>
                <c:pt idx="684">
                  <c:v>60.018001556396484</c:v>
                </c:pt>
                <c:pt idx="685">
                  <c:v>60.012001037597656</c:v>
                </c:pt>
                <c:pt idx="686">
                  <c:v>60.012001037597656</c:v>
                </c:pt>
                <c:pt idx="687">
                  <c:v>60.008998870849609</c:v>
                </c:pt>
                <c:pt idx="688">
                  <c:v>60.008998870849609</c:v>
                </c:pt>
                <c:pt idx="689">
                  <c:v>60.005001068115234</c:v>
                </c:pt>
                <c:pt idx="690">
                  <c:v>60.005001068115234</c:v>
                </c:pt>
                <c:pt idx="691">
                  <c:v>60.005001068115234</c:v>
                </c:pt>
                <c:pt idx="692">
                  <c:v>60.005001068115234</c:v>
                </c:pt>
                <c:pt idx="693">
                  <c:v>60.006999969482422</c:v>
                </c:pt>
                <c:pt idx="694">
                  <c:v>60.006999969482422</c:v>
                </c:pt>
                <c:pt idx="695">
                  <c:v>60.013999938964844</c:v>
                </c:pt>
                <c:pt idx="696">
                  <c:v>60.013999938964844</c:v>
                </c:pt>
                <c:pt idx="697">
                  <c:v>60.013999938964844</c:v>
                </c:pt>
                <c:pt idx="698">
                  <c:v>60.013999938964844</c:v>
                </c:pt>
                <c:pt idx="699">
                  <c:v>60.007999420166016</c:v>
                </c:pt>
                <c:pt idx="700">
                  <c:v>60.007999420166016</c:v>
                </c:pt>
                <c:pt idx="701">
                  <c:v>60.000999450683594</c:v>
                </c:pt>
                <c:pt idx="702">
                  <c:v>60.000999450683594</c:v>
                </c:pt>
                <c:pt idx="703">
                  <c:v>60.000999450683594</c:v>
                </c:pt>
                <c:pt idx="704">
                  <c:v>60.000999450683594</c:v>
                </c:pt>
                <c:pt idx="705">
                  <c:v>60.001998901367188</c:v>
                </c:pt>
                <c:pt idx="706">
                  <c:v>60.001998901367188</c:v>
                </c:pt>
                <c:pt idx="707">
                  <c:v>59.997001647949219</c:v>
                </c:pt>
                <c:pt idx="708">
                  <c:v>59.997001647949219</c:v>
                </c:pt>
                <c:pt idx="709">
                  <c:v>59.993999481201172</c:v>
                </c:pt>
                <c:pt idx="710">
                  <c:v>59.993999481201172</c:v>
                </c:pt>
                <c:pt idx="711">
                  <c:v>59.990001678466797</c:v>
                </c:pt>
                <c:pt idx="712">
                  <c:v>59.990001678466797</c:v>
                </c:pt>
                <c:pt idx="713">
                  <c:v>59.987998962402344</c:v>
                </c:pt>
                <c:pt idx="714">
                  <c:v>59.987998962402344</c:v>
                </c:pt>
                <c:pt idx="715">
                  <c:v>59.984001159667969</c:v>
                </c:pt>
                <c:pt idx="716">
                  <c:v>59.984001159667969</c:v>
                </c:pt>
                <c:pt idx="717">
                  <c:v>59.978000640869141</c:v>
                </c:pt>
                <c:pt idx="718">
                  <c:v>59.978000640869141</c:v>
                </c:pt>
                <c:pt idx="719">
                  <c:v>59.9739990234375</c:v>
                </c:pt>
                <c:pt idx="720">
                  <c:v>59.9739990234375</c:v>
                </c:pt>
                <c:pt idx="721">
                  <c:v>59.9739990234375</c:v>
                </c:pt>
                <c:pt idx="722">
                  <c:v>59.9739990234375</c:v>
                </c:pt>
                <c:pt idx="723">
                  <c:v>59.979999542236328</c:v>
                </c:pt>
                <c:pt idx="724">
                  <c:v>59.979999542236328</c:v>
                </c:pt>
                <c:pt idx="725">
                  <c:v>59.980998992919922</c:v>
                </c:pt>
                <c:pt idx="726">
                  <c:v>59.980998992919922</c:v>
                </c:pt>
                <c:pt idx="727">
                  <c:v>59.984001159667969</c:v>
                </c:pt>
                <c:pt idx="728">
                  <c:v>59.984001159667969</c:v>
                </c:pt>
                <c:pt idx="729">
                  <c:v>59.979999542236328</c:v>
                </c:pt>
                <c:pt idx="730">
                  <c:v>59.979999542236328</c:v>
                </c:pt>
                <c:pt idx="731">
                  <c:v>59.984001159667969</c:v>
                </c:pt>
                <c:pt idx="732">
                  <c:v>59.984001159667969</c:v>
                </c:pt>
                <c:pt idx="733">
                  <c:v>59.979999542236328</c:v>
                </c:pt>
                <c:pt idx="734">
                  <c:v>59.979999542236328</c:v>
                </c:pt>
                <c:pt idx="735">
                  <c:v>59.979000091552734</c:v>
                </c:pt>
                <c:pt idx="736">
                  <c:v>59.979000091552734</c:v>
                </c:pt>
                <c:pt idx="737">
                  <c:v>59.972000122070313</c:v>
                </c:pt>
                <c:pt idx="738">
                  <c:v>59.972000122070313</c:v>
                </c:pt>
                <c:pt idx="739">
                  <c:v>59.970001220703125</c:v>
                </c:pt>
                <c:pt idx="740">
                  <c:v>59.970001220703125</c:v>
                </c:pt>
                <c:pt idx="741">
                  <c:v>59.9739990234375</c:v>
                </c:pt>
                <c:pt idx="742">
                  <c:v>59.9739990234375</c:v>
                </c:pt>
                <c:pt idx="743">
                  <c:v>59.974998474121094</c:v>
                </c:pt>
                <c:pt idx="744">
                  <c:v>59.974998474121094</c:v>
                </c:pt>
                <c:pt idx="745">
                  <c:v>59.976001739501953</c:v>
                </c:pt>
                <c:pt idx="746">
                  <c:v>59.976001739501953</c:v>
                </c:pt>
                <c:pt idx="747">
                  <c:v>59.979999542236328</c:v>
                </c:pt>
                <c:pt idx="748">
                  <c:v>59.979999542236328</c:v>
                </c:pt>
                <c:pt idx="749">
                  <c:v>59.980998992919922</c:v>
                </c:pt>
                <c:pt idx="750">
                  <c:v>59.980998992919922</c:v>
                </c:pt>
                <c:pt idx="751">
                  <c:v>59.976001739501953</c:v>
                </c:pt>
                <c:pt idx="752">
                  <c:v>59.976001739501953</c:v>
                </c:pt>
                <c:pt idx="753">
                  <c:v>59.974998474121094</c:v>
                </c:pt>
                <c:pt idx="754">
                  <c:v>59.974998474121094</c:v>
                </c:pt>
                <c:pt idx="755">
                  <c:v>59.976001739501953</c:v>
                </c:pt>
                <c:pt idx="756">
                  <c:v>59.976001739501953</c:v>
                </c:pt>
                <c:pt idx="757">
                  <c:v>59.977001190185547</c:v>
                </c:pt>
                <c:pt idx="758">
                  <c:v>59.977001190185547</c:v>
                </c:pt>
                <c:pt idx="759">
                  <c:v>59.976001739501953</c:v>
                </c:pt>
                <c:pt idx="760">
                  <c:v>59.976001739501953</c:v>
                </c:pt>
                <c:pt idx="761">
                  <c:v>59.9739990234375</c:v>
                </c:pt>
                <c:pt idx="762">
                  <c:v>59.9739990234375</c:v>
                </c:pt>
                <c:pt idx="763">
                  <c:v>59.971000671386719</c:v>
                </c:pt>
                <c:pt idx="764">
                  <c:v>59.971000671386719</c:v>
                </c:pt>
                <c:pt idx="765">
                  <c:v>59.972999572753906</c:v>
                </c:pt>
                <c:pt idx="766">
                  <c:v>59.972999572753906</c:v>
                </c:pt>
                <c:pt idx="767">
                  <c:v>59.967998504638672</c:v>
                </c:pt>
                <c:pt idx="768">
                  <c:v>59.967998504638672</c:v>
                </c:pt>
                <c:pt idx="769">
                  <c:v>59.963001251220703</c:v>
                </c:pt>
                <c:pt idx="770">
                  <c:v>59.963001251220703</c:v>
                </c:pt>
                <c:pt idx="771">
                  <c:v>59.965000152587891</c:v>
                </c:pt>
                <c:pt idx="772">
                  <c:v>59.965000152587891</c:v>
                </c:pt>
                <c:pt idx="773">
                  <c:v>59.962001800537109</c:v>
                </c:pt>
                <c:pt idx="774">
                  <c:v>59.962001800537109</c:v>
                </c:pt>
                <c:pt idx="775">
                  <c:v>59.965000152587891</c:v>
                </c:pt>
                <c:pt idx="776">
                  <c:v>59.965000152587891</c:v>
                </c:pt>
                <c:pt idx="777">
                  <c:v>59.971000671386719</c:v>
                </c:pt>
                <c:pt idx="778">
                  <c:v>59.971000671386719</c:v>
                </c:pt>
                <c:pt idx="779">
                  <c:v>59.9739990234375</c:v>
                </c:pt>
                <c:pt idx="780">
                  <c:v>59.9739990234375</c:v>
                </c:pt>
                <c:pt idx="781">
                  <c:v>59.974998474121094</c:v>
                </c:pt>
                <c:pt idx="782">
                  <c:v>59.974998474121094</c:v>
                </c:pt>
                <c:pt idx="783">
                  <c:v>59.967998504638672</c:v>
                </c:pt>
                <c:pt idx="784">
                  <c:v>59.967998504638672</c:v>
                </c:pt>
                <c:pt idx="785">
                  <c:v>59.962001800537109</c:v>
                </c:pt>
                <c:pt idx="786">
                  <c:v>59.962001800537109</c:v>
                </c:pt>
                <c:pt idx="787">
                  <c:v>59.964000701904297</c:v>
                </c:pt>
                <c:pt idx="788">
                  <c:v>59.964000701904297</c:v>
                </c:pt>
                <c:pt idx="789">
                  <c:v>59.962001800537109</c:v>
                </c:pt>
                <c:pt idx="790">
                  <c:v>59.962001800537109</c:v>
                </c:pt>
                <c:pt idx="791">
                  <c:v>59.964000701904297</c:v>
                </c:pt>
                <c:pt idx="792">
                  <c:v>59.964000701904297</c:v>
                </c:pt>
                <c:pt idx="793">
                  <c:v>59.967998504638672</c:v>
                </c:pt>
                <c:pt idx="794">
                  <c:v>59.967998504638672</c:v>
                </c:pt>
                <c:pt idx="795">
                  <c:v>59.9739990234375</c:v>
                </c:pt>
                <c:pt idx="796">
                  <c:v>59.9739990234375</c:v>
                </c:pt>
                <c:pt idx="797">
                  <c:v>59.977001190185547</c:v>
                </c:pt>
                <c:pt idx="798">
                  <c:v>59.977001190185547</c:v>
                </c:pt>
                <c:pt idx="799">
                  <c:v>59.979999542236328</c:v>
                </c:pt>
                <c:pt idx="800">
                  <c:v>59.979999542236328</c:v>
                </c:pt>
                <c:pt idx="801">
                  <c:v>59.979999542236328</c:v>
                </c:pt>
                <c:pt idx="802">
                  <c:v>59.979999542236328</c:v>
                </c:pt>
                <c:pt idx="803">
                  <c:v>59.978000640869141</c:v>
                </c:pt>
                <c:pt idx="804">
                  <c:v>59.978000640869141</c:v>
                </c:pt>
                <c:pt idx="805">
                  <c:v>59.986000061035156</c:v>
                </c:pt>
                <c:pt idx="806">
                  <c:v>59.986000061035156</c:v>
                </c:pt>
                <c:pt idx="807">
                  <c:v>59.988998413085937</c:v>
                </c:pt>
                <c:pt idx="808">
                  <c:v>59.988998413085937</c:v>
                </c:pt>
                <c:pt idx="809">
                  <c:v>59.997001647949219</c:v>
                </c:pt>
                <c:pt idx="810">
                  <c:v>59.997001647949219</c:v>
                </c:pt>
                <c:pt idx="811">
                  <c:v>60.002998352050781</c:v>
                </c:pt>
                <c:pt idx="812">
                  <c:v>60.002998352050781</c:v>
                </c:pt>
                <c:pt idx="813">
                  <c:v>60.008998870849609</c:v>
                </c:pt>
                <c:pt idx="814">
                  <c:v>60.008998870849609</c:v>
                </c:pt>
                <c:pt idx="815">
                  <c:v>60.01300048828125</c:v>
                </c:pt>
                <c:pt idx="816">
                  <c:v>60.01300048828125</c:v>
                </c:pt>
                <c:pt idx="817">
                  <c:v>60.008998870849609</c:v>
                </c:pt>
                <c:pt idx="818">
                  <c:v>60.008998870849609</c:v>
                </c:pt>
                <c:pt idx="819">
                  <c:v>60.001998901367188</c:v>
                </c:pt>
                <c:pt idx="820">
                  <c:v>60.001998901367188</c:v>
                </c:pt>
                <c:pt idx="821">
                  <c:v>59.995998382568359</c:v>
                </c:pt>
                <c:pt idx="822">
                  <c:v>59.995998382568359</c:v>
                </c:pt>
                <c:pt idx="823">
                  <c:v>59.994998931884766</c:v>
                </c:pt>
                <c:pt idx="824">
                  <c:v>59.994998931884766</c:v>
                </c:pt>
                <c:pt idx="825">
                  <c:v>59.993999481201172</c:v>
                </c:pt>
                <c:pt idx="826">
                  <c:v>59.993999481201172</c:v>
                </c:pt>
                <c:pt idx="827">
                  <c:v>59.993000030517578</c:v>
                </c:pt>
                <c:pt idx="828">
                  <c:v>59.993000030517578</c:v>
                </c:pt>
                <c:pt idx="829">
                  <c:v>59.987998962402344</c:v>
                </c:pt>
                <c:pt idx="830">
                  <c:v>59.987998962402344</c:v>
                </c:pt>
                <c:pt idx="831">
                  <c:v>59.981998443603516</c:v>
                </c:pt>
                <c:pt idx="832">
                  <c:v>59.981998443603516</c:v>
                </c:pt>
                <c:pt idx="833">
                  <c:v>59.972000122070313</c:v>
                </c:pt>
                <c:pt idx="834">
                  <c:v>59.972000122070313</c:v>
                </c:pt>
                <c:pt idx="835">
                  <c:v>59.966999053955078</c:v>
                </c:pt>
                <c:pt idx="836">
                  <c:v>59.966999053955078</c:v>
                </c:pt>
                <c:pt idx="837">
                  <c:v>59.966999053955078</c:v>
                </c:pt>
                <c:pt idx="838">
                  <c:v>59.966999053955078</c:v>
                </c:pt>
                <c:pt idx="839">
                  <c:v>59.96099853515625</c:v>
                </c:pt>
                <c:pt idx="840">
                  <c:v>59.96099853515625</c:v>
                </c:pt>
                <c:pt idx="841">
                  <c:v>59.964000701904297</c:v>
                </c:pt>
                <c:pt idx="842">
                  <c:v>59.964000701904297</c:v>
                </c:pt>
                <c:pt idx="843">
                  <c:v>59.970001220703125</c:v>
                </c:pt>
                <c:pt idx="844">
                  <c:v>59.970001220703125</c:v>
                </c:pt>
                <c:pt idx="845">
                  <c:v>59.9739990234375</c:v>
                </c:pt>
                <c:pt idx="846">
                  <c:v>59.9739990234375</c:v>
                </c:pt>
                <c:pt idx="847">
                  <c:v>59.972999572753906</c:v>
                </c:pt>
                <c:pt idx="848">
                  <c:v>59.972999572753906</c:v>
                </c:pt>
                <c:pt idx="849">
                  <c:v>59.972000122070313</c:v>
                </c:pt>
                <c:pt idx="850">
                  <c:v>59.972000122070313</c:v>
                </c:pt>
                <c:pt idx="851">
                  <c:v>59.971000671386719</c:v>
                </c:pt>
                <c:pt idx="852">
                  <c:v>59.971000671386719</c:v>
                </c:pt>
                <c:pt idx="853">
                  <c:v>59.972000122070313</c:v>
                </c:pt>
                <c:pt idx="854">
                  <c:v>59.972000122070313</c:v>
                </c:pt>
                <c:pt idx="855">
                  <c:v>59.976001739501953</c:v>
                </c:pt>
                <c:pt idx="856">
                  <c:v>59.976001739501953</c:v>
                </c:pt>
                <c:pt idx="857">
                  <c:v>59.974998474121094</c:v>
                </c:pt>
                <c:pt idx="858">
                  <c:v>59.974998474121094</c:v>
                </c:pt>
                <c:pt idx="859">
                  <c:v>59.974998474121094</c:v>
                </c:pt>
                <c:pt idx="860">
                  <c:v>59.974998474121094</c:v>
                </c:pt>
                <c:pt idx="861">
                  <c:v>59.974998474121094</c:v>
                </c:pt>
                <c:pt idx="862">
                  <c:v>59.974998474121094</c:v>
                </c:pt>
                <c:pt idx="863">
                  <c:v>59.977001190185547</c:v>
                </c:pt>
                <c:pt idx="864">
                  <c:v>59.977001190185547</c:v>
                </c:pt>
                <c:pt idx="865">
                  <c:v>59.979999542236328</c:v>
                </c:pt>
                <c:pt idx="866">
                  <c:v>59.979999542236328</c:v>
                </c:pt>
                <c:pt idx="867">
                  <c:v>59.983001708984375</c:v>
                </c:pt>
                <c:pt idx="868">
                  <c:v>59.983001708984375</c:v>
                </c:pt>
                <c:pt idx="869">
                  <c:v>59.981998443603516</c:v>
                </c:pt>
                <c:pt idx="870">
                  <c:v>59.981998443603516</c:v>
                </c:pt>
                <c:pt idx="871">
                  <c:v>59.981998443603516</c:v>
                </c:pt>
                <c:pt idx="872">
                  <c:v>59.981998443603516</c:v>
                </c:pt>
                <c:pt idx="873">
                  <c:v>59.980998992919922</c:v>
                </c:pt>
                <c:pt idx="874">
                  <c:v>59.980998992919922</c:v>
                </c:pt>
                <c:pt idx="875">
                  <c:v>59.981998443603516</c:v>
                </c:pt>
                <c:pt idx="876">
                  <c:v>59.981998443603516</c:v>
                </c:pt>
                <c:pt idx="877">
                  <c:v>59.979999542236328</c:v>
                </c:pt>
                <c:pt idx="878">
                  <c:v>59.979999542236328</c:v>
                </c:pt>
                <c:pt idx="879">
                  <c:v>59.979000091552734</c:v>
                </c:pt>
                <c:pt idx="880">
                  <c:v>59.979000091552734</c:v>
                </c:pt>
                <c:pt idx="881">
                  <c:v>59.986000061035156</c:v>
                </c:pt>
                <c:pt idx="882">
                  <c:v>59.986000061035156</c:v>
                </c:pt>
                <c:pt idx="883">
                  <c:v>59.98699951171875</c:v>
                </c:pt>
                <c:pt idx="884">
                  <c:v>59.98699951171875</c:v>
                </c:pt>
                <c:pt idx="885">
                  <c:v>59.984001159667969</c:v>
                </c:pt>
                <c:pt idx="886">
                  <c:v>59.984001159667969</c:v>
                </c:pt>
                <c:pt idx="887">
                  <c:v>59.985000610351563</c:v>
                </c:pt>
                <c:pt idx="888">
                  <c:v>59.985000610351563</c:v>
                </c:pt>
                <c:pt idx="889">
                  <c:v>59.987998962402344</c:v>
                </c:pt>
                <c:pt idx="890">
                  <c:v>59.987998962402344</c:v>
                </c:pt>
                <c:pt idx="891">
                  <c:v>59.986000061035156</c:v>
                </c:pt>
                <c:pt idx="892">
                  <c:v>59.986000061035156</c:v>
                </c:pt>
                <c:pt idx="893">
                  <c:v>59.984001159667969</c:v>
                </c:pt>
                <c:pt idx="894">
                  <c:v>59.984001159667969</c:v>
                </c:pt>
                <c:pt idx="895">
                  <c:v>59.980998992919922</c:v>
                </c:pt>
                <c:pt idx="896">
                  <c:v>59.980998992919922</c:v>
                </c:pt>
                <c:pt idx="897">
                  <c:v>59.979000091552734</c:v>
                </c:pt>
                <c:pt idx="898">
                  <c:v>59.979000091552734</c:v>
                </c:pt>
                <c:pt idx="899">
                  <c:v>59.979999542236328</c:v>
                </c:pt>
                <c:pt idx="900">
                  <c:v>59.979999542236328</c:v>
                </c:pt>
                <c:pt idx="901">
                  <c:v>59.981998443603516</c:v>
                </c:pt>
                <c:pt idx="902">
                  <c:v>59.981998443603516</c:v>
                </c:pt>
                <c:pt idx="903">
                  <c:v>59.981998443603516</c:v>
                </c:pt>
                <c:pt idx="904">
                  <c:v>59.981998443603516</c:v>
                </c:pt>
                <c:pt idx="905">
                  <c:v>59.985000610351563</c:v>
                </c:pt>
                <c:pt idx="906">
                  <c:v>59.985000610351563</c:v>
                </c:pt>
                <c:pt idx="907">
                  <c:v>59.985000610351563</c:v>
                </c:pt>
                <c:pt idx="908">
                  <c:v>59.985000610351563</c:v>
                </c:pt>
                <c:pt idx="909">
                  <c:v>59.984001159667969</c:v>
                </c:pt>
                <c:pt idx="910">
                  <c:v>59.984001159667969</c:v>
                </c:pt>
                <c:pt idx="911">
                  <c:v>59.985000610351563</c:v>
                </c:pt>
                <c:pt idx="912">
                  <c:v>59.985000610351563</c:v>
                </c:pt>
                <c:pt idx="913">
                  <c:v>59.984001159667969</c:v>
                </c:pt>
                <c:pt idx="914">
                  <c:v>59.984001159667969</c:v>
                </c:pt>
                <c:pt idx="915">
                  <c:v>59.984001159667969</c:v>
                </c:pt>
                <c:pt idx="916">
                  <c:v>59.984001159667969</c:v>
                </c:pt>
                <c:pt idx="917">
                  <c:v>59.986000061035156</c:v>
                </c:pt>
                <c:pt idx="918">
                  <c:v>59.986000061035156</c:v>
                </c:pt>
                <c:pt idx="919">
                  <c:v>59.986000061035156</c:v>
                </c:pt>
                <c:pt idx="920">
                  <c:v>59.986000061035156</c:v>
                </c:pt>
                <c:pt idx="921">
                  <c:v>59.988998413085937</c:v>
                </c:pt>
                <c:pt idx="922">
                  <c:v>59.988998413085937</c:v>
                </c:pt>
                <c:pt idx="923">
                  <c:v>59.991001129150391</c:v>
                </c:pt>
                <c:pt idx="924">
                  <c:v>59.991001129150391</c:v>
                </c:pt>
                <c:pt idx="925">
                  <c:v>59.993999481201172</c:v>
                </c:pt>
                <c:pt idx="926">
                  <c:v>59.993999481201172</c:v>
                </c:pt>
                <c:pt idx="927">
                  <c:v>59.992000579833984</c:v>
                </c:pt>
                <c:pt idx="928">
                  <c:v>59.992000579833984</c:v>
                </c:pt>
                <c:pt idx="929">
                  <c:v>60.009998321533203</c:v>
                </c:pt>
                <c:pt idx="930">
                  <c:v>60.009998321533203</c:v>
                </c:pt>
                <c:pt idx="931">
                  <c:v>60.020000457763672</c:v>
                </c:pt>
                <c:pt idx="932">
                  <c:v>60.020000457763672</c:v>
                </c:pt>
                <c:pt idx="933">
                  <c:v>60.025001525878906</c:v>
                </c:pt>
                <c:pt idx="934">
                  <c:v>60.025001525878906</c:v>
                </c:pt>
                <c:pt idx="935">
                  <c:v>60.0260009765625</c:v>
                </c:pt>
                <c:pt idx="936">
                  <c:v>60.0260009765625</c:v>
                </c:pt>
                <c:pt idx="937">
                  <c:v>60.023998260498047</c:v>
                </c:pt>
                <c:pt idx="938">
                  <c:v>60.023998260498047</c:v>
                </c:pt>
                <c:pt idx="939">
                  <c:v>60.025001525878906</c:v>
                </c:pt>
                <c:pt idx="940">
                  <c:v>60.025001525878906</c:v>
                </c:pt>
                <c:pt idx="941">
                  <c:v>60.027999877929687</c:v>
                </c:pt>
                <c:pt idx="942">
                  <c:v>60.027999877929687</c:v>
                </c:pt>
                <c:pt idx="943">
                  <c:v>60.0260009765625</c:v>
                </c:pt>
                <c:pt idx="944">
                  <c:v>60.0260009765625</c:v>
                </c:pt>
                <c:pt idx="945">
                  <c:v>60.027999877929687</c:v>
                </c:pt>
                <c:pt idx="946">
                  <c:v>60.027999877929687</c:v>
                </c:pt>
                <c:pt idx="947">
                  <c:v>60.025001525878906</c:v>
                </c:pt>
                <c:pt idx="948">
                  <c:v>60.025001525878906</c:v>
                </c:pt>
                <c:pt idx="949">
                  <c:v>60.019001007080078</c:v>
                </c:pt>
                <c:pt idx="950">
                  <c:v>60.019001007080078</c:v>
                </c:pt>
                <c:pt idx="951">
                  <c:v>60.019001007080078</c:v>
                </c:pt>
                <c:pt idx="952">
                  <c:v>60.019001007080078</c:v>
                </c:pt>
                <c:pt idx="953">
                  <c:v>60.015998840332031</c:v>
                </c:pt>
                <c:pt idx="954">
                  <c:v>60.015998840332031</c:v>
                </c:pt>
                <c:pt idx="955">
                  <c:v>60.020000457763672</c:v>
                </c:pt>
                <c:pt idx="956">
                  <c:v>60.020000457763672</c:v>
                </c:pt>
                <c:pt idx="957">
                  <c:v>60.023998260498047</c:v>
                </c:pt>
                <c:pt idx="958">
                  <c:v>60.023998260498047</c:v>
                </c:pt>
                <c:pt idx="959">
                  <c:v>60.027999877929687</c:v>
                </c:pt>
                <c:pt idx="960">
                  <c:v>60.027999877929687</c:v>
                </c:pt>
                <c:pt idx="961">
                  <c:v>60.023998260498047</c:v>
                </c:pt>
                <c:pt idx="962">
                  <c:v>60.023998260498047</c:v>
                </c:pt>
                <c:pt idx="963">
                  <c:v>60.020999908447266</c:v>
                </c:pt>
                <c:pt idx="964">
                  <c:v>60.020999908447266</c:v>
                </c:pt>
                <c:pt idx="965">
                  <c:v>60.023998260498047</c:v>
                </c:pt>
                <c:pt idx="966">
                  <c:v>60.023998260498047</c:v>
                </c:pt>
                <c:pt idx="967">
                  <c:v>60.023998260498047</c:v>
                </c:pt>
                <c:pt idx="968">
                  <c:v>60.023998260498047</c:v>
                </c:pt>
                <c:pt idx="969">
                  <c:v>60.025001525878906</c:v>
                </c:pt>
                <c:pt idx="970">
                  <c:v>60.025001525878906</c:v>
                </c:pt>
                <c:pt idx="971">
                  <c:v>60.027000427246094</c:v>
                </c:pt>
                <c:pt idx="972">
                  <c:v>60.027000427246094</c:v>
                </c:pt>
                <c:pt idx="973">
                  <c:v>60.027999877929687</c:v>
                </c:pt>
                <c:pt idx="974">
                  <c:v>60.027000427246094</c:v>
                </c:pt>
                <c:pt idx="975">
                  <c:v>60.0260009765625</c:v>
                </c:pt>
                <c:pt idx="976">
                  <c:v>60.0260009765625</c:v>
                </c:pt>
                <c:pt idx="977">
                  <c:v>60.022998809814453</c:v>
                </c:pt>
                <c:pt idx="978">
                  <c:v>60.022998809814453</c:v>
                </c:pt>
                <c:pt idx="979">
                  <c:v>60.022998809814453</c:v>
                </c:pt>
                <c:pt idx="980">
                  <c:v>60.022998809814453</c:v>
                </c:pt>
                <c:pt idx="981">
                  <c:v>60.013999938964844</c:v>
                </c:pt>
                <c:pt idx="982">
                  <c:v>60.013999938964844</c:v>
                </c:pt>
                <c:pt idx="983">
                  <c:v>60.006000518798828</c:v>
                </c:pt>
                <c:pt idx="984">
                  <c:v>60.006000518798828</c:v>
                </c:pt>
                <c:pt idx="985">
                  <c:v>60.004001617431641</c:v>
                </c:pt>
                <c:pt idx="986">
                  <c:v>60.004001617431641</c:v>
                </c:pt>
                <c:pt idx="987">
                  <c:v>60.002998352050781</c:v>
                </c:pt>
                <c:pt idx="988">
                  <c:v>60.002998352050781</c:v>
                </c:pt>
                <c:pt idx="989">
                  <c:v>60.005001068115234</c:v>
                </c:pt>
                <c:pt idx="990">
                  <c:v>60.005001068115234</c:v>
                </c:pt>
                <c:pt idx="991">
                  <c:v>60.002998352050781</c:v>
                </c:pt>
                <c:pt idx="992">
                  <c:v>60.002998352050781</c:v>
                </c:pt>
                <c:pt idx="993">
                  <c:v>60.005001068115234</c:v>
                </c:pt>
                <c:pt idx="994">
                  <c:v>60.005001068115234</c:v>
                </c:pt>
                <c:pt idx="995">
                  <c:v>60.011001586914063</c:v>
                </c:pt>
                <c:pt idx="996">
                  <c:v>60.011001586914063</c:v>
                </c:pt>
                <c:pt idx="997">
                  <c:v>60.013999938964844</c:v>
                </c:pt>
                <c:pt idx="998">
                  <c:v>60.013999938964844</c:v>
                </c:pt>
                <c:pt idx="999">
                  <c:v>60.013999938964844</c:v>
                </c:pt>
                <c:pt idx="1000">
                  <c:v>60.013999938964844</c:v>
                </c:pt>
                <c:pt idx="1001">
                  <c:v>60.008998870849609</c:v>
                </c:pt>
                <c:pt idx="1002">
                  <c:v>60.008998870849609</c:v>
                </c:pt>
                <c:pt idx="1003">
                  <c:v>60.004001617431641</c:v>
                </c:pt>
                <c:pt idx="1004">
                  <c:v>60.004001617431641</c:v>
                </c:pt>
                <c:pt idx="1005">
                  <c:v>59.993999481201172</c:v>
                </c:pt>
                <c:pt idx="1006">
                  <c:v>59.993999481201172</c:v>
                </c:pt>
                <c:pt idx="1007">
                  <c:v>59.990001678466797</c:v>
                </c:pt>
                <c:pt idx="1008">
                  <c:v>59.990001678466797</c:v>
                </c:pt>
                <c:pt idx="1009">
                  <c:v>59.993000030517578</c:v>
                </c:pt>
                <c:pt idx="1010">
                  <c:v>59.993000030517578</c:v>
                </c:pt>
                <c:pt idx="1011">
                  <c:v>59.98699951171875</c:v>
                </c:pt>
                <c:pt idx="1012">
                  <c:v>59.98699951171875</c:v>
                </c:pt>
                <c:pt idx="1013">
                  <c:v>59.979999542236328</c:v>
                </c:pt>
                <c:pt idx="1014">
                  <c:v>59.979999542236328</c:v>
                </c:pt>
                <c:pt idx="1015">
                  <c:v>59.979000091552734</c:v>
                </c:pt>
                <c:pt idx="1016">
                  <c:v>59.979000091552734</c:v>
                </c:pt>
                <c:pt idx="1017">
                  <c:v>59.983001708984375</c:v>
                </c:pt>
                <c:pt idx="1018">
                  <c:v>59.983001708984375</c:v>
                </c:pt>
                <c:pt idx="1019">
                  <c:v>59.980998992919922</c:v>
                </c:pt>
                <c:pt idx="1020">
                  <c:v>59.980998992919922</c:v>
                </c:pt>
                <c:pt idx="1021">
                  <c:v>59.983001708984375</c:v>
                </c:pt>
                <c:pt idx="1022">
                  <c:v>59.983001708984375</c:v>
                </c:pt>
                <c:pt idx="1023">
                  <c:v>59.984001159667969</c:v>
                </c:pt>
                <c:pt idx="1024">
                  <c:v>59.984001159667969</c:v>
                </c:pt>
                <c:pt idx="1025">
                  <c:v>59.98699951171875</c:v>
                </c:pt>
                <c:pt idx="1026">
                  <c:v>59.98699951171875</c:v>
                </c:pt>
                <c:pt idx="1027">
                  <c:v>59.990001678466797</c:v>
                </c:pt>
                <c:pt idx="1028">
                  <c:v>59.990001678466797</c:v>
                </c:pt>
                <c:pt idx="1029">
                  <c:v>59.992000579833984</c:v>
                </c:pt>
                <c:pt idx="1030">
                  <c:v>59.992000579833984</c:v>
                </c:pt>
                <c:pt idx="1031">
                  <c:v>59.988998413085937</c:v>
                </c:pt>
                <c:pt idx="1032">
                  <c:v>59.988998413085937</c:v>
                </c:pt>
                <c:pt idx="1033">
                  <c:v>59.990001678466797</c:v>
                </c:pt>
                <c:pt idx="1034">
                  <c:v>59.990001678466797</c:v>
                </c:pt>
                <c:pt idx="1035">
                  <c:v>59.988998413085937</c:v>
                </c:pt>
                <c:pt idx="1036">
                  <c:v>59.988998413085937</c:v>
                </c:pt>
                <c:pt idx="1037">
                  <c:v>59.991001129150391</c:v>
                </c:pt>
                <c:pt idx="1038">
                  <c:v>59.991001129150391</c:v>
                </c:pt>
                <c:pt idx="1039">
                  <c:v>59.986000061035156</c:v>
                </c:pt>
                <c:pt idx="1040">
                  <c:v>59.986000061035156</c:v>
                </c:pt>
                <c:pt idx="1041">
                  <c:v>59.980998992919922</c:v>
                </c:pt>
                <c:pt idx="1042">
                  <c:v>59.980998992919922</c:v>
                </c:pt>
                <c:pt idx="1043">
                  <c:v>59.979000091552734</c:v>
                </c:pt>
                <c:pt idx="1044">
                  <c:v>59.979000091552734</c:v>
                </c:pt>
                <c:pt idx="1045">
                  <c:v>59.980998992919922</c:v>
                </c:pt>
                <c:pt idx="1046">
                  <c:v>59.980998992919922</c:v>
                </c:pt>
                <c:pt idx="1047">
                  <c:v>59.984001159667969</c:v>
                </c:pt>
                <c:pt idx="1048">
                  <c:v>59.984001159667969</c:v>
                </c:pt>
                <c:pt idx="1049">
                  <c:v>59.984001159667969</c:v>
                </c:pt>
                <c:pt idx="1050">
                  <c:v>59.984001159667969</c:v>
                </c:pt>
                <c:pt idx="1051">
                  <c:v>59.977001190185547</c:v>
                </c:pt>
                <c:pt idx="1052">
                  <c:v>59.977001190185547</c:v>
                </c:pt>
                <c:pt idx="1053">
                  <c:v>59.9739990234375</c:v>
                </c:pt>
                <c:pt idx="1054">
                  <c:v>59.9739990234375</c:v>
                </c:pt>
                <c:pt idx="1055">
                  <c:v>59.978000640869141</c:v>
                </c:pt>
                <c:pt idx="1056">
                  <c:v>59.978000640869141</c:v>
                </c:pt>
                <c:pt idx="1057">
                  <c:v>59.983001708984375</c:v>
                </c:pt>
                <c:pt idx="1058">
                  <c:v>59.983001708984375</c:v>
                </c:pt>
                <c:pt idx="1059">
                  <c:v>59.986000061035156</c:v>
                </c:pt>
                <c:pt idx="1060">
                  <c:v>59.986000061035156</c:v>
                </c:pt>
                <c:pt idx="1061">
                  <c:v>59.98699951171875</c:v>
                </c:pt>
                <c:pt idx="1062">
                  <c:v>59.98699951171875</c:v>
                </c:pt>
                <c:pt idx="1063">
                  <c:v>59.988998413085937</c:v>
                </c:pt>
                <c:pt idx="1064">
                  <c:v>59.988998413085937</c:v>
                </c:pt>
                <c:pt idx="1065">
                  <c:v>59.993000030517578</c:v>
                </c:pt>
                <c:pt idx="1066">
                  <c:v>59.993000030517578</c:v>
                </c:pt>
                <c:pt idx="1067">
                  <c:v>59.995998382568359</c:v>
                </c:pt>
                <c:pt idx="1068">
                  <c:v>59.995998382568359</c:v>
                </c:pt>
                <c:pt idx="1069">
                  <c:v>60.000999450683594</c:v>
                </c:pt>
                <c:pt idx="1070">
                  <c:v>60.000999450683594</c:v>
                </c:pt>
                <c:pt idx="1071">
                  <c:v>60.011001586914063</c:v>
                </c:pt>
                <c:pt idx="1072">
                  <c:v>60.011001586914063</c:v>
                </c:pt>
                <c:pt idx="1073">
                  <c:v>60.018001556396484</c:v>
                </c:pt>
                <c:pt idx="1074">
                  <c:v>60.018001556396484</c:v>
                </c:pt>
                <c:pt idx="1075">
                  <c:v>60.021999359130859</c:v>
                </c:pt>
                <c:pt idx="1076">
                  <c:v>60.021999359130859</c:v>
                </c:pt>
                <c:pt idx="1077">
                  <c:v>60.021999359130859</c:v>
                </c:pt>
                <c:pt idx="1078">
                  <c:v>60.021999359130859</c:v>
                </c:pt>
                <c:pt idx="1079">
                  <c:v>60.022998809814453</c:v>
                </c:pt>
                <c:pt idx="1080">
                  <c:v>60.022998809814453</c:v>
                </c:pt>
                <c:pt idx="1081">
                  <c:v>60.025001525878906</c:v>
                </c:pt>
                <c:pt idx="1082">
                  <c:v>60.025001525878906</c:v>
                </c:pt>
                <c:pt idx="1083">
                  <c:v>60.020999908447266</c:v>
                </c:pt>
                <c:pt idx="1084">
                  <c:v>60.020999908447266</c:v>
                </c:pt>
                <c:pt idx="1085">
                  <c:v>60.020999908447266</c:v>
                </c:pt>
                <c:pt idx="1086">
                  <c:v>60.020999908447266</c:v>
                </c:pt>
                <c:pt idx="1087">
                  <c:v>60.020000457763672</c:v>
                </c:pt>
                <c:pt idx="1088">
                  <c:v>60.020000457763672</c:v>
                </c:pt>
                <c:pt idx="1089">
                  <c:v>60.019001007080078</c:v>
                </c:pt>
                <c:pt idx="1090">
                  <c:v>60.019001007080078</c:v>
                </c:pt>
                <c:pt idx="1091">
                  <c:v>60.016998291015625</c:v>
                </c:pt>
                <c:pt idx="1092">
                  <c:v>60.016998291015625</c:v>
                </c:pt>
                <c:pt idx="1093">
                  <c:v>60.018001556396484</c:v>
                </c:pt>
                <c:pt idx="1094">
                  <c:v>60.018001556396484</c:v>
                </c:pt>
                <c:pt idx="1095">
                  <c:v>60.021999359130859</c:v>
                </c:pt>
                <c:pt idx="1096">
                  <c:v>60.021999359130859</c:v>
                </c:pt>
                <c:pt idx="1097">
                  <c:v>60.019001007080078</c:v>
                </c:pt>
                <c:pt idx="1098">
                  <c:v>60.019001007080078</c:v>
                </c:pt>
                <c:pt idx="1099">
                  <c:v>60.020000457763672</c:v>
                </c:pt>
                <c:pt idx="1100">
                  <c:v>60.020000457763672</c:v>
                </c:pt>
                <c:pt idx="1101">
                  <c:v>60.020000457763672</c:v>
                </c:pt>
                <c:pt idx="1102">
                  <c:v>60.020000457763672</c:v>
                </c:pt>
                <c:pt idx="1103">
                  <c:v>60.020000457763672</c:v>
                </c:pt>
                <c:pt idx="1104">
                  <c:v>60.020000457763672</c:v>
                </c:pt>
                <c:pt idx="1105">
                  <c:v>60.019001007080078</c:v>
                </c:pt>
                <c:pt idx="1106">
                  <c:v>60.019001007080078</c:v>
                </c:pt>
                <c:pt idx="1107">
                  <c:v>60.020000457763672</c:v>
                </c:pt>
                <c:pt idx="1108">
                  <c:v>60.020000457763672</c:v>
                </c:pt>
                <c:pt idx="1109">
                  <c:v>60.015998840332031</c:v>
                </c:pt>
                <c:pt idx="1110">
                  <c:v>60.015998840332031</c:v>
                </c:pt>
                <c:pt idx="1111">
                  <c:v>60.01300048828125</c:v>
                </c:pt>
                <c:pt idx="1112">
                  <c:v>60.01300048828125</c:v>
                </c:pt>
                <c:pt idx="1113">
                  <c:v>60.011001586914063</c:v>
                </c:pt>
                <c:pt idx="1114">
                  <c:v>60.011001586914063</c:v>
                </c:pt>
                <c:pt idx="1115">
                  <c:v>60.014999389648438</c:v>
                </c:pt>
                <c:pt idx="1116">
                  <c:v>60.014999389648438</c:v>
                </c:pt>
                <c:pt idx="1117">
                  <c:v>60.018001556396484</c:v>
                </c:pt>
                <c:pt idx="1118">
                  <c:v>60.018001556396484</c:v>
                </c:pt>
                <c:pt idx="1119">
                  <c:v>60.007999420166016</c:v>
                </c:pt>
                <c:pt idx="1120">
                  <c:v>60.007999420166016</c:v>
                </c:pt>
                <c:pt idx="1121">
                  <c:v>60.004001617431641</c:v>
                </c:pt>
                <c:pt idx="1122">
                  <c:v>60.004001617431641</c:v>
                </c:pt>
                <c:pt idx="1123">
                  <c:v>60.006999969482422</c:v>
                </c:pt>
                <c:pt idx="1124">
                  <c:v>60.008998870849609</c:v>
                </c:pt>
                <c:pt idx="1125">
                  <c:v>60.009998321533203</c:v>
                </c:pt>
                <c:pt idx="1126">
                  <c:v>60.009998321533203</c:v>
                </c:pt>
                <c:pt idx="1127">
                  <c:v>60.007999420166016</c:v>
                </c:pt>
                <c:pt idx="1128">
                  <c:v>60.007999420166016</c:v>
                </c:pt>
                <c:pt idx="1129">
                  <c:v>60.007999420166016</c:v>
                </c:pt>
                <c:pt idx="1130">
                  <c:v>60.007999420166016</c:v>
                </c:pt>
                <c:pt idx="1131">
                  <c:v>60.006000518798828</c:v>
                </c:pt>
                <c:pt idx="1132">
                  <c:v>60.006000518798828</c:v>
                </c:pt>
                <c:pt idx="1133">
                  <c:v>60.001998901367188</c:v>
                </c:pt>
                <c:pt idx="1134">
                  <c:v>60.001998901367188</c:v>
                </c:pt>
                <c:pt idx="1135">
                  <c:v>60.002998352050781</c:v>
                </c:pt>
                <c:pt idx="1136">
                  <c:v>60.002998352050781</c:v>
                </c:pt>
                <c:pt idx="1137">
                  <c:v>60.000999450683594</c:v>
                </c:pt>
                <c:pt idx="1138">
                  <c:v>60.000999450683594</c:v>
                </c:pt>
                <c:pt idx="1139">
                  <c:v>60.000999450683594</c:v>
                </c:pt>
                <c:pt idx="1140">
                  <c:v>60.000999450683594</c:v>
                </c:pt>
                <c:pt idx="1141">
                  <c:v>60.001998901367188</c:v>
                </c:pt>
                <c:pt idx="1142">
                  <c:v>60.001998901367188</c:v>
                </c:pt>
                <c:pt idx="1143">
                  <c:v>59.998001098632813</c:v>
                </c:pt>
                <c:pt idx="1144">
                  <c:v>59.998001098632813</c:v>
                </c:pt>
                <c:pt idx="1145">
                  <c:v>59.992000579833984</c:v>
                </c:pt>
                <c:pt idx="1146">
                  <c:v>59.992000579833984</c:v>
                </c:pt>
                <c:pt idx="1147">
                  <c:v>59.987998962402344</c:v>
                </c:pt>
                <c:pt idx="1148">
                  <c:v>59.987998962402344</c:v>
                </c:pt>
                <c:pt idx="1149">
                  <c:v>59.985000610351563</c:v>
                </c:pt>
                <c:pt idx="1150">
                  <c:v>59.985000610351563</c:v>
                </c:pt>
                <c:pt idx="1151">
                  <c:v>59.984001159667969</c:v>
                </c:pt>
                <c:pt idx="1152">
                  <c:v>59.984001159667969</c:v>
                </c:pt>
                <c:pt idx="1153">
                  <c:v>59.979000091552734</c:v>
                </c:pt>
                <c:pt idx="1154">
                  <c:v>59.979000091552734</c:v>
                </c:pt>
                <c:pt idx="1155">
                  <c:v>59.980998992919922</c:v>
                </c:pt>
                <c:pt idx="1156">
                  <c:v>59.980998992919922</c:v>
                </c:pt>
                <c:pt idx="1157">
                  <c:v>59.981998443603516</c:v>
                </c:pt>
                <c:pt idx="1158">
                  <c:v>59.981998443603516</c:v>
                </c:pt>
                <c:pt idx="1159">
                  <c:v>59.978000640869141</c:v>
                </c:pt>
                <c:pt idx="1160">
                  <c:v>59.978000640869141</c:v>
                </c:pt>
                <c:pt idx="1161">
                  <c:v>59.979000091552734</c:v>
                </c:pt>
                <c:pt idx="1162">
                  <c:v>59.979000091552734</c:v>
                </c:pt>
                <c:pt idx="1163">
                  <c:v>59.98699951171875</c:v>
                </c:pt>
                <c:pt idx="1164">
                  <c:v>59.98699951171875</c:v>
                </c:pt>
                <c:pt idx="1165">
                  <c:v>59.993999481201172</c:v>
                </c:pt>
                <c:pt idx="1166">
                  <c:v>59.993999481201172</c:v>
                </c:pt>
                <c:pt idx="1167">
                  <c:v>59.999000549316406</c:v>
                </c:pt>
                <c:pt idx="1168">
                  <c:v>59.999000549316406</c:v>
                </c:pt>
                <c:pt idx="1169">
                  <c:v>60.007999420166016</c:v>
                </c:pt>
                <c:pt idx="1170">
                  <c:v>60.007999420166016</c:v>
                </c:pt>
                <c:pt idx="1171">
                  <c:v>60.018001556396484</c:v>
                </c:pt>
                <c:pt idx="1172">
                  <c:v>60.018001556396484</c:v>
                </c:pt>
                <c:pt idx="1173">
                  <c:v>60.020999908447266</c:v>
                </c:pt>
                <c:pt idx="1174">
                  <c:v>60.020999908447266</c:v>
                </c:pt>
                <c:pt idx="1175">
                  <c:v>60.019001007080078</c:v>
                </c:pt>
                <c:pt idx="1176">
                  <c:v>60.019001007080078</c:v>
                </c:pt>
                <c:pt idx="1177">
                  <c:v>60.020999908447266</c:v>
                </c:pt>
                <c:pt idx="1178">
                  <c:v>60.020999908447266</c:v>
                </c:pt>
                <c:pt idx="1179">
                  <c:v>60.019001007080078</c:v>
                </c:pt>
                <c:pt idx="1180">
                  <c:v>60.019001007080078</c:v>
                </c:pt>
                <c:pt idx="1181">
                  <c:v>60.021999359130859</c:v>
                </c:pt>
                <c:pt idx="1182">
                  <c:v>60.021999359130859</c:v>
                </c:pt>
                <c:pt idx="1183">
                  <c:v>60.022998809814453</c:v>
                </c:pt>
                <c:pt idx="1184">
                  <c:v>60.022998809814453</c:v>
                </c:pt>
                <c:pt idx="1185">
                  <c:v>60.025001525878906</c:v>
                </c:pt>
                <c:pt idx="1186">
                  <c:v>60.025001525878906</c:v>
                </c:pt>
                <c:pt idx="1187">
                  <c:v>60.023998260498047</c:v>
                </c:pt>
                <c:pt idx="1188">
                  <c:v>60.023998260498047</c:v>
                </c:pt>
                <c:pt idx="1189">
                  <c:v>60.025001525878906</c:v>
                </c:pt>
                <c:pt idx="1190">
                  <c:v>60.025001525878906</c:v>
                </c:pt>
                <c:pt idx="1191">
                  <c:v>60.025001525878906</c:v>
                </c:pt>
                <c:pt idx="1192">
                  <c:v>60.025001525878906</c:v>
                </c:pt>
                <c:pt idx="1193">
                  <c:v>60.0260009765625</c:v>
                </c:pt>
                <c:pt idx="1194">
                  <c:v>60.0260009765625</c:v>
                </c:pt>
                <c:pt idx="1195">
                  <c:v>60.025001525878906</c:v>
                </c:pt>
                <c:pt idx="1196">
                  <c:v>60.025001525878906</c:v>
                </c:pt>
                <c:pt idx="1197">
                  <c:v>60.020000457763672</c:v>
                </c:pt>
                <c:pt idx="1198">
                  <c:v>60.020000457763672</c:v>
                </c:pt>
                <c:pt idx="1199">
                  <c:v>60.014999389648438</c:v>
                </c:pt>
                <c:pt idx="1200">
                  <c:v>60.014999389648438</c:v>
                </c:pt>
                <c:pt idx="1201">
                  <c:v>60.011001586914063</c:v>
                </c:pt>
                <c:pt idx="1202">
                  <c:v>60.011001586914063</c:v>
                </c:pt>
                <c:pt idx="1203">
                  <c:v>60.014999389648438</c:v>
                </c:pt>
                <c:pt idx="1204">
                  <c:v>60.014999389648438</c:v>
                </c:pt>
                <c:pt idx="1205">
                  <c:v>60.040000915527344</c:v>
                </c:pt>
                <c:pt idx="1206">
                  <c:v>60.040000915527344</c:v>
                </c:pt>
                <c:pt idx="1207">
                  <c:v>60.034999847412109</c:v>
                </c:pt>
                <c:pt idx="1208">
                  <c:v>60.034999847412109</c:v>
                </c:pt>
                <c:pt idx="1209">
                  <c:v>60.0260009765625</c:v>
                </c:pt>
                <c:pt idx="1210">
                  <c:v>60.0260009765625</c:v>
                </c:pt>
                <c:pt idx="1211">
                  <c:v>60.025001525878906</c:v>
                </c:pt>
                <c:pt idx="1212">
                  <c:v>60.025001525878906</c:v>
                </c:pt>
                <c:pt idx="1213">
                  <c:v>60.027999877929687</c:v>
                </c:pt>
                <c:pt idx="1214">
                  <c:v>60.027999877929687</c:v>
                </c:pt>
                <c:pt idx="1215">
                  <c:v>60.037998199462891</c:v>
                </c:pt>
                <c:pt idx="1216">
                  <c:v>60.037998199462891</c:v>
                </c:pt>
                <c:pt idx="1217">
                  <c:v>60.034999847412109</c:v>
                </c:pt>
                <c:pt idx="1218">
                  <c:v>60.034999847412109</c:v>
                </c:pt>
                <c:pt idx="1219">
                  <c:v>60.028999328613281</c:v>
                </c:pt>
                <c:pt idx="1220">
                  <c:v>60.028999328613281</c:v>
                </c:pt>
                <c:pt idx="1221">
                  <c:v>60.030998229980469</c:v>
                </c:pt>
                <c:pt idx="1222">
                  <c:v>60.030998229980469</c:v>
                </c:pt>
                <c:pt idx="1223">
                  <c:v>60.032001495361328</c:v>
                </c:pt>
                <c:pt idx="1224">
                  <c:v>60.032001495361328</c:v>
                </c:pt>
                <c:pt idx="1225">
                  <c:v>60.037998199462891</c:v>
                </c:pt>
                <c:pt idx="1226">
                  <c:v>60.037998199462891</c:v>
                </c:pt>
                <c:pt idx="1227">
                  <c:v>60.03900146484375</c:v>
                </c:pt>
                <c:pt idx="1228">
                  <c:v>60.03900146484375</c:v>
                </c:pt>
                <c:pt idx="1229">
                  <c:v>60.033000946044922</c:v>
                </c:pt>
                <c:pt idx="1230">
                  <c:v>60.033000946044922</c:v>
                </c:pt>
                <c:pt idx="1231">
                  <c:v>60.029998779296875</c:v>
                </c:pt>
                <c:pt idx="1232">
                  <c:v>60.029998779296875</c:v>
                </c:pt>
                <c:pt idx="1233">
                  <c:v>60.033000946044922</c:v>
                </c:pt>
                <c:pt idx="1234">
                  <c:v>60.033000946044922</c:v>
                </c:pt>
                <c:pt idx="1235">
                  <c:v>60.036998748779297</c:v>
                </c:pt>
                <c:pt idx="1236">
                  <c:v>60.036998748779297</c:v>
                </c:pt>
                <c:pt idx="1237">
                  <c:v>60.035999298095703</c:v>
                </c:pt>
                <c:pt idx="1238">
                  <c:v>60.035999298095703</c:v>
                </c:pt>
                <c:pt idx="1239">
                  <c:v>60.034000396728516</c:v>
                </c:pt>
                <c:pt idx="1240">
                  <c:v>60.034000396728516</c:v>
                </c:pt>
                <c:pt idx="1241">
                  <c:v>60.033000946044922</c:v>
                </c:pt>
                <c:pt idx="1242">
                  <c:v>60.033000946044922</c:v>
                </c:pt>
                <c:pt idx="1243">
                  <c:v>60.030998229980469</c:v>
                </c:pt>
                <c:pt idx="1244">
                  <c:v>60.030998229980469</c:v>
                </c:pt>
                <c:pt idx="1245">
                  <c:v>60.028999328613281</c:v>
                </c:pt>
                <c:pt idx="1246">
                  <c:v>60.028999328613281</c:v>
                </c:pt>
                <c:pt idx="1247">
                  <c:v>60.034000396728516</c:v>
                </c:pt>
                <c:pt idx="1248">
                  <c:v>60.034000396728516</c:v>
                </c:pt>
                <c:pt idx="1249">
                  <c:v>60.027999877929687</c:v>
                </c:pt>
                <c:pt idx="1250">
                  <c:v>60.027999877929687</c:v>
                </c:pt>
                <c:pt idx="1251">
                  <c:v>60.020999908447266</c:v>
                </c:pt>
                <c:pt idx="1252">
                  <c:v>60.020999908447266</c:v>
                </c:pt>
                <c:pt idx="1253">
                  <c:v>60.019001007080078</c:v>
                </c:pt>
                <c:pt idx="1254">
                  <c:v>60.019001007080078</c:v>
                </c:pt>
                <c:pt idx="1255">
                  <c:v>60.020999908447266</c:v>
                </c:pt>
                <c:pt idx="1256">
                  <c:v>60.020999908447266</c:v>
                </c:pt>
                <c:pt idx="1257">
                  <c:v>60.025001525878906</c:v>
                </c:pt>
                <c:pt idx="1258">
                  <c:v>60.025001525878906</c:v>
                </c:pt>
                <c:pt idx="1259">
                  <c:v>60.0260009765625</c:v>
                </c:pt>
                <c:pt idx="1260">
                  <c:v>60.0260009765625</c:v>
                </c:pt>
                <c:pt idx="1261">
                  <c:v>60.029998779296875</c:v>
                </c:pt>
                <c:pt idx="1262">
                  <c:v>60.029998779296875</c:v>
                </c:pt>
                <c:pt idx="1263">
                  <c:v>60.032001495361328</c:v>
                </c:pt>
                <c:pt idx="1264">
                  <c:v>60.032001495361328</c:v>
                </c:pt>
                <c:pt idx="1265">
                  <c:v>60.025001525878906</c:v>
                </c:pt>
                <c:pt idx="1266">
                  <c:v>60.025001525878906</c:v>
                </c:pt>
                <c:pt idx="1267">
                  <c:v>60.0260009765625</c:v>
                </c:pt>
                <c:pt idx="1268">
                  <c:v>60.0260009765625</c:v>
                </c:pt>
                <c:pt idx="1269">
                  <c:v>60.028999328613281</c:v>
                </c:pt>
                <c:pt idx="1270">
                  <c:v>60.028999328613281</c:v>
                </c:pt>
                <c:pt idx="1271">
                  <c:v>60.029998779296875</c:v>
                </c:pt>
                <c:pt idx="1272">
                  <c:v>60.029998779296875</c:v>
                </c:pt>
                <c:pt idx="1273">
                  <c:v>60.0260009765625</c:v>
                </c:pt>
                <c:pt idx="1274">
                  <c:v>60.021999359130859</c:v>
                </c:pt>
                <c:pt idx="1275">
                  <c:v>60.019001007080078</c:v>
                </c:pt>
                <c:pt idx="1276">
                  <c:v>60.019001007080078</c:v>
                </c:pt>
                <c:pt idx="1277">
                  <c:v>60.016998291015625</c:v>
                </c:pt>
                <c:pt idx="1278">
                  <c:v>60.016998291015625</c:v>
                </c:pt>
                <c:pt idx="1279">
                  <c:v>60.023998260498047</c:v>
                </c:pt>
                <c:pt idx="1280">
                  <c:v>60.023998260498047</c:v>
                </c:pt>
                <c:pt idx="1281">
                  <c:v>60.0260009765625</c:v>
                </c:pt>
                <c:pt idx="1282">
                  <c:v>60.0260009765625</c:v>
                </c:pt>
                <c:pt idx="1283">
                  <c:v>60.027000427246094</c:v>
                </c:pt>
                <c:pt idx="1284">
                  <c:v>60.027000427246094</c:v>
                </c:pt>
                <c:pt idx="1285">
                  <c:v>60.025001525878906</c:v>
                </c:pt>
                <c:pt idx="1286">
                  <c:v>60.025001525878906</c:v>
                </c:pt>
                <c:pt idx="1287">
                  <c:v>60.023998260498047</c:v>
                </c:pt>
                <c:pt idx="1288">
                  <c:v>60.023998260498047</c:v>
                </c:pt>
                <c:pt idx="1289">
                  <c:v>60.025001525878906</c:v>
                </c:pt>
                <c:pt idx="1290">
                  <c:v>60.025001525878906</c:v>
                </c:pt>
                <c:pt idx="1291">
                  <c:v>60.027999877929687</c:v>
                </c:pt>
                <c:pt idx="1292">
                  <c:v>60.027999877929687</c:v>
                </c:pt>
                <c:pt idx="1293">
                  <c:v>60.027000427246094</c:v>
                </c:pt>
                <c:pt idx="1294">
                  <c:v>60.027000427246094</c:v>
                </c:pt>
                <c:pt idx="1295">
                  <c:v>60.0260009765625</c:v>
                </c:pt>
                <c:pt idx="1296">
                  <c:v>60.0260009765625</c:v>
                </c:pt>
                <c:pt idx="1297">
                  <c:v>60.0260009765625</c:v>
                </c:pt>
                <c:pt idx="1298">
                  <c:v>60.0260009765625</c:v>
                </c:pt>
                <c:pt idx="1299">
                  <c:v>60.023998260498047</c:v>
                </c:pt>
                <c:pt idx="1300">
                  <c:v>60.023998260498047</c:v>
                </c:pt>
                <c:pt idx="1301">
                  <c:v>60.021999359130859</c:v>
                </c:pt>
                <c:pt idx="1302">
                  <c:v>60.021999359130859</c:v>
                </c:pt>
                <c:pt idx="1303">
                  <c:v>60.011001586914063</c:v>
                </c:pt>
                <c:pt idx="1304">
                  <c:v>60.011001586914063</c:v>
                </c:pt>
                <c:pt idx="1305">
                  <c:v>59.995998382568359</c:v>
                </c:pt>
                <c:pt idx="1306">
                  <c:v>59.995998382568359</c:v>
                </c:pt>
                <c:pt idx="1307">
                  <c:v>59.98699951171875</c:v>
                </c:pt>
                <c:pt idx="1308">
                  <c:v>59.98699951171875</c:v>
                </c:pt>
                <c:pt idx="1309">
                  <c:v>59.984001159667969</c:v>
                </c:pt>
                <c:pt idx="1310">
                  <c:v>59.984001159667969</c:v>
                </c:pt>
                <c:pt idx="1311">
                  <c:v>59.980998992919922</c:v>
                </c:pt>
                <c:pt idx="1312">
                  <c:v>59.980998992919922</c:v>
                </c:pt>
                <c:pt idx="1313">
                  <c:v>59.977001190185547</c:v>
                </c:pt>
                <c:pt idx="1314">
                  <c:v>59.977001190185547</c:v>
                </c:pt>
                <c:pt idx="1315">
                  <c:v>59.9739990234375</c:v>
                </c:pt>
                <c:pt idx="1316">
                  <c:v>59.9739990234375</c:v>
                </c:pt>
                <c:pt idx="1317">
                  <c:v>59.971000671386719</c:v>
                </c:pt>
                <c:pt idx="1318">
                  <c:v>59.971000671386719</c:v>
                </c:pt>
                <c:pt idx="1319">
                  <c:v>59.970001220703125</c:v>
                </c:pt>
                <c:pt idx="1320">
                  <c:v>59.970001220703125</c:v>
                </c:pt>
                <c:pt idx="1321">
                  <c:v>59.969001770019531</c:v>
                </c:pt>
                <c:pt idx="1322">
                  <c:v>59.969001770019531</c:v>
                </c:pt>
                <c:pt idx="1323">
                  <c:v>59.969001770019531</c:v>
                </c:pt>
                <c:pt idx="1324">
                  <c:v>59.969001770019531</c:v>
                </c:pt>
                <c:pt idx="1325">
                  <c:v>59.971000671386719</c:v>
                </c:pt>
                <c:pt idx="1326">
                  <c:v>59.971000671386719</c:v>
                </c:pt>
                <c:pt idx="1327">
                  <c:v>59.971000671386719</c:v>
                </c:pt>
                <c:pt idx="1328">
                  <c:v>59.971000671386719</c:v>
                </c:pt>
                <c:pt idx="1329">
                  <c:v>59.974998474121094</c:v>
                </c:pt>
                <c:pt idx="1330">
                  <c:v>59.974998474121094</c:v>
                </c:pt>
                <c:pt idx="1331">
                  <c:v>59.979999542236328</c:v>
                </c:pt>
                <c:pt idx="1332">
                  <c:v>59.979999542236328</c:v>
                </c:pt>
                <c:pt idx="1333">
                  <c:v>59.981998443603516</c:v>
                </c:pt>
                <c:pt idx="1334">
                  <c:v>59.981998443603516</c:v>
                </c:pt>
                <c:pt idx="1335">
                  <c:v>59.98699951171875</c:v>
                </c:pt>
                <c:pt idx="1336">
                  <c:v>59.98699951171875</c:v>
                </c:pt>
                <c:pt idx="1337">
                  <c:v>59.992000579833984</c:v>
                </c:pt>
                <c:pt idx="1338">
                  <c:v>59.992000579833984</c:v>
                </c:pt>
                <c:pt idx="1339">
                  <c:v>59.995998382568359</c:v>
                </c:pt>
                <c:pt idx="1340">
                  <c:v>59.995998382568359</c:v>
                </c:pt>
                <c:pt idx="1341">
                  <c:v>59.999000549316406</c:v>
                </c:pt>
                <c:pt idx="1342">
                  <c:v>59.999000549316406</c:v>
                </c:pt>
                <c:pt idx="1343">
                  <c:v>60.000999450683594</c:v>
                </c:pt>
                <c:pt idx="1344">
                  <c:v>60.000999450683594</c:v>
                </c:pt>
                <c:pt idx="1345">
                  <c:v>60.001998901367188</c:v>
                </c:pt>
                <c:pt idx="1346">
                  <c:v>60.001998901367188</c:v>
                </c:pt>
                <c:pt idx="1347">
                  <c:v>60.006999969482422</c:v>
                </c:pt>
                <c:pt idx="1348">
                  <c:v>60.006999969482422</c:v>
                </c:pt>
                <c:pt idx="1349">
                  <c:v>60.009998321533203</c:v>
                </c:pt>
                <c:pt idx="1350">
                  <c:v>60.009998321533203</c:v>
                </c:pt>
                <c:pt idx="1351">
                  <c:v>60.013999938964844</c:v>
                </c:pt>
                <c:pt idx="1352">
                  <c:v>60.013999938964844</c:v>
                </c:pt>
                <c:pt idx="1353">
                  <c:v>60.013999938964844</c:v>
                </c:pt>
                <c:pt idx="1354">
                  <c:v>60.013999938964844</c:v>
                </c:pt>
                <c:pt idx="1355">
                  <c:v>60.012001037597656</c:v>
                </c:pt>
                <c:pt idx="1356">
                  <c:v>60.012001037597656</c:v>
                </c:pt>
                <c:pt idx="1357">
                  <c:v>60.016998291015625</c:v>
                </c:pt>
                <c:pt idx="1358">
                  <c:v>60.016998291015625</c:v>
                </c:pt>
                <c:pt idx="1359">
                  <c:v>60.019001007080078</c:v>
                </c:pt>
                <c:pt idx="1360">
                  <c:v>60.019001007080078</c:v>
                </c:pt>
                <c:pt idx="1361">
                  <c:v>60.014999389648438</c:v>
                </c:pt>
                <c:pt idx="1362">
                  <c:v>60.014999389648438</c:v>
                </c:pt>
                <c:pt idx="1363">
                  <c:v>60.016998291015625</c:v>
                </c:pt>
                <c:pt idx="1364">
                  <c:v>60.016998291015625</c:v>
                </c:pt>
                <c:pt idx="1365">
                  <c:v>60.014999389648438</c:v>
                </c:pt>
                <c:pt idx="1366">
                  <c:v>60.014999389648438</c:v>
                </c:pt>
                <c:pt idx="1367">
                  <c:v>60.018001556396484</c:v>
                </c:pt>
                <c:pt idx="1368">
                  <c:v>60.018001556396484</c:v>
                </c:pt>
                <c:pt idx="1369">
                  <c:v>60.020999908447266</c:v>
                </c:pt>
                <c:pt idx="1370">
                  <c:v>60.020999908447266</c:v>
                </c:pt>
                <c:pt idx="1371">
                  <c:v>60.014999389648438</c:v>
                </c:pt>
                <c:pt idx="1372">
                  <c:v>60.014999389648438</c:v>
                </c:pt>
                <c:pt idx="1373">
                  <c:v>60.008998870849609</c:v>
                </c:pt>
                <c:pt idx="1374">
                  <c:v>60.008998870849609</c:v>
                </c:pt>
                <c:pt idx="1375">
                  <c:v>60.008998870849609</c:v>
                </c:pt>
                <c:pt idx="1376">
                  <c:v>60.008998870849609</c:v>
                </c:pt>
                <c:pt idx="1377">
                  <c:v>60.007999420166016</c:v>
                </c:pt>
                <c:pt idx="1378">
                  <c:v>60.007999420166016</c:v>
                </c:pt>
                <c:pt idx="1379">
                  <c:v>60.007999420166016</c:v>
                </c:pt>
                <c:pt idx="1380">
                  <c:v>60.007999420166016</c:v>
                </c:pt>
                <c:pt idx="1381">
                  <c:v>60.001998901367188</c:v>
                </c:pt>
                <c:pt idx="1382">
                  <c:v>60.001998901367188</c:v>
                </c:pt>
                <c:pt idx="1383">
                  <c:v>59.995998382568359</c:v>
                </c:pt>
                <c:pt idx="1384">
                  <c:v>59.995998382568359</c:v>
                </c:pt>
                <c:pt idx="1385">
                  <c:v>59.993000030517578</c:v>
                </c:pt>
                <c:pt idx="1386">
                  <c:v>59.993000030517578</c:v>
                </c:pt>
                <c:pt idx="1387">
                  <c:v>59.990001678466797</c:v>
                </c:pt>
                <c:pt idx="1388">
                  <c:v>59.990001678466797</c:v>
                </c:pt>
                <c:pt idx="1389">
                  <c:v>59.988998413085937</c:v>
                </c:pt>
                <c:pt idx="1390">
                  <c:v>59.988998413085937</c:v>
                </c:pt>
                <c:pt idx="1391">
                  <c:v>59.993000030517578</c:v>
                </c:pt>
                <c:pt idx="1392">
                  <c:v>59.993000030517578</c:v>
                </c:pt>
                <c:pt idx="1393">
                  <c:v>59.992000579833984</c:v>
                </c:pt>
                <c:pt idx="1394">
                  <c:v>59.992000579833984</c:v>
                </c:pt>
                <c:pt idx="1395">
                  <c:v>59.993999481201172</c:v>
                </c:pt>
                <c:pt idx="1396">
                  <c:v>59.993999481201172</c:v>
                </c:pt>
                <c:pt idx="1397">
                  <c:v>59.994998931884766</c:v>
                </c:pt>
                <c:pt idx="1398">
                  <c:v>59.994998931884766</c:v>
                </c:pt>
                <c:pt idx="1399">
                  <c:v>59.998001098632813</c:v>
                </c:pt>
                <c:pt idx="1400">
                  <c:v>59.998001098632813</c:v>
                </c:pt>
                <c:pt idx="1401">
                  <c:v>59.999000549316406</c:v>
                </c:pt>
                <c:pt idx="1402">
                  <c:v>59.999000549316406</c:v>
                </c:pt>
                <c:pt idx="1403">
                  <c:v>60</c:v>
                </c:pt>
                <c:pt idx="1404">
                  <c:v>60</c:v>
                </c:pt>
                <c:pt idx="1405">
                  <c:v>60.005001068115234</c:v>
                </c:pt>
                <c:pt idx="1406">
                  <c:v>60.005001068115234</c:v>
                </c:pt>
                <c:pt idx="1407">
                  <c:v>60.01300048828125</c:v>
                </c:pt>
                <c:pt idx="1408">
                  <c:v>60.01300048828125</c:v>
                </c:pt>
                <c:pt idx="1409">
                  <c:v>60.012001037597656</c:v>
                </c:pt>
                <c:pt idx="1410">
                  <c:v>60.012001037597656</c:v>
                </c:pt>
                <c:pt idx="1411">
                  <c:v>60.008998870849609</c:v>
                </c:pt>
                <c:pt idx="1412">
                  <c:v>60.008998870849609</c:v>
                </c:pt>
                <c:pt idx="1413">
                  <c:v>60.009998321533203</c:v>
                </c:pt>
                <c:pt idx="1414">
                  <c:v>60.009998321533203</c:v>
                </c:pt>
                <c:pt idx="1415">
                  <c:v>60.011001586914063</c:v>
                </c:pt>
                <c:pt idx="1416">
                  <c:v>60.011001586914063</c:v>
                </c:pt>
                <c:pt idx="1417">
                  <c:v>60.013999938964844</c:v>
                </c:pt>
                <c:pt idx="1418">
                  <c:v>60.013999938964844</c:v>
                </c:pt>
                <c:pt idx="1419">
                  <c:v>60.015998840332031</c:v>
                </c:pt>
                <c:pt idx="1420">
                  <c:v>60.015998840332031</c:v>
                </c:pt>
                <c:pt idx="1421">
                  <c:v>60.012001037597656</c:v>
                </c:pt>
                <c:pt idx="1422">
                  <c:v>60.012001037597656</c:v>
                </c:pt>
                <c:pt idx="1423">
                  <c:v>60.008998870849609</c:v>
                </c:pt>
                <c:pt idx="1424">
                  <c:v>60.011001586914063</c:v>
                </c:pt>
                <c:pt idx="1425">
                  <c:v>60.008998870849609</c:v>
                </c:pt>
                <c:pt idx="1426">
                  <c:v>60.008998870849609</c:v>
                </c:pt>
                <c:pt idx="1427">
                  <c:v>60.006000518798828</c:v>
                </c:pt>
                <c:pt idx="1428">
                  <c:v>60.006000518798828</c:v>
                </c:pt>
                <c:pt idx="1429">
                  <c:v>60.002998352050781</c:v>
                </c:pt>
                <c:pt idx="1430">
                  <c:v>60.002998352050781</c:v>
                </c:pt>
                <c:pt idx="1431">
                  <c:v>59.997001647949219</c:v>
                </c:pt>
                <c:pt idx="1432">
                  <c:v>59.997001647949219</c:v>
                </c:pt>
                <c:pt idx="1433">
                  <c:v>59.988998413085937</c:v>
                </c:pt>
                <c:pt idx="1434">
                  <c:v>59.988998413085937</c:v>
                </c:pt>
                <c:pt idx="1435">
                  <c:v>59.977001190185547</c:v>
                </c:pt>
                <c:pt idx="1436">
                  <c:v>59.977001190185547</c:v>
                </c:pt>
                <c:pt idx="1437">
                  <c:v>59.972999572753906</c:v>
                </c:pt>
                <c:pt idx="1438">
                  <c:v>59.972999572753906</c:v>
                </c:pt>
                <c:pt idx="1439">
                  <c:v>59.972000122070313</c:v>
                </c:pt>
                <c:pt idx="1440">
                  <c:v>59.972000122070313</c:v>
                </c:pt>
                <c:pt idx="1441">
                  <c:v>59.966999053955078</c:v>
                </c:pt>
                <c:pt idx="1442">
                  <c:v>59.966999053955078</c:v>
                </c:pt>
                <c:pt idx="1443">
                  <c:v>59.964000701904297</c:v>
                </c:pt>
                <c:pt idx="1444">
                  <c:v>59.964000701904297</c:v>
                </c:pt>
                <c:pt idx="1445">
                  <c:v>59.966999053955078</c:v>
                </c:pt>
                <c:pt idx="1446">
                  <c:v>59.966999053955078</c:v>
                </c:pt>
                <c:pt idx="1447">
                  <c:v>59.983001708984375</c:v>
                </c:pt>
                <c:pt idx="1448">
                  <c:v>59.983001708984375</c:v>
                </c:pt>
                <c:pt idx="1449">
                  <c:v>59.988998413085937</c:v>
                </c:pt>
                <c:pt idx="1450">
                  <c:v>59.988998413085937</c:v>
                </c:pt>
                <c:pt idx="1451">
                  <c:v>59.991001129150391</c:v>
                </c:pt>
                <c:pt idx="1452">
                  <c:v>59.991001129150391</c:v>
                </c:pt>
                <c:pt idx="1453">
                  <c:v>59.993999481201172</c:v>
                </c:pt>
                <c:pt idx="1454">
                  <c:v>59.993999481201172</c:v>
                </c:pt>
                <c:pt idx="1455">
                  <c:v>59.998001098632813</c:v>
                </c:pt>
                <c:pt idx="1456">
                  <c:v>59.998001098632813</c:v>
                </c:pt>
                <c:pt idx="1457">
                  <c:v>60.008998870849609</c:v>
                </c:pt>
                <c:pt idx="1458">
                  <c:v>60.008998870849609</c:v>
                </c:pt>
                <c:pt idx="1459">
                  <c:v>60.01300048828125</c:v>
                </c:pt>
                <c:pt idx="1460">
                  <c:v>60.01300048828125</c:v>
                </c:pt>
                <c:pt idx="1461">
                  <c:v>60.013999938964844</c:v>
                </c:pt>
                <c:pt idx="1462">
                  <c:v>60.013999938964844</c:v>
                </c:pt>
                <c:pt idx="1463">
                  <c:v>60.008998870849609</c:v>
                </c:pt>
                <c:pt idx="1464">
                  <c:v>60.008998870849609</c:v>
                </c:pt>
                <c:pt idx="1465">
                  <c:v>60.006999969482422</c:v>
                </c:pt>
                <c:pt idx="1466">
                  <c:v>60.006999969482422</c:v>
                </c:pt>
                <c:pt idx="1467">
                  <c:v>60.006000518798828</c:v>
                </c:pt>
                <c:pt idx="1468">
                  <c:v>60.006000518798828</c:v>
                </c:pt>
                <c:pt idx="1469">
                  <c:v>60.006999969482422</c:v>
                </c:pt>
                <c:pt idx="1470">
                  <c:v>60.006999969482422</c:v>
                </c:pt>
                <c:pt idx="1471">
                  <c:v>60.005001068115234</c:v>
                </c:pt>
                <c:pt idx="1472">
                  <c:v>60.005001068115234</c:v>
                </c:pt>
                <c:pt idx="1473">
                  <c:v>60.004001617431641</c:v>
                </c:pt>
                <c:pt idx="1474">
                  <c:v>60.004001617431641</c:v>
                </c:pt>
                <c:pt idx="1475">
                  <c:v>60.000999450683594</c:v>
                </c:pt>
                <c:pt idx="1476">
                  <c:v>60.000999450683594</c:v>
                </c:pt>
                <c:pt idx="1477">
                  <c:v>59.997001647949219</c:v>
                </c:pt>
                <c:pt idx="1478">
                  <c:v>59.997001647949219</c:v>
                </c:pt>
                <c:pt idx="1479">
                  <c:v>59.995998382568359</c:v>
                </c:pt>
                <c:pt idx="1480">
                  <c:v>59.995998382568359</c:v>
                </c:pt>
                <c:pt idx="1481">
                  <c:v>59.991001129150391</c:v>
                </c:pt>
                <c:pt idx="1482">
                  <c:v>59.991001129150391</c:v>
                </c:pt>
                <c:pt idx="1483">
                  <c:v>59.988998413085937</c:v>
                </c:pt>
                <c:pt idx="1484">
                  <c:v>59.988998413085937</c:v>
                </c:pt>
                <c:pt idx="1485">
                  <c:v>59.984001159667969</c:v>
                </c:pt>
                <c:pt idx="1486">
                  <c:v>59.984001159667969</c:v>
                </c:pt>
                <c:pt idx="1487">
                  <c:v>59.979000091552734</c:v>
                </c:pt>
                <c:pt idx="1488">
                  <c:v>59.979000091552734</c:v>
                </c:pt>
                <c:pt idx="1489">
                  <c:v>59.976001739501953</c:v>
                </c:pt>
                <c:pt idx="1490">
                  <c:v>59.976001739501953</c:v>
                </c:pt>
                <c:pt idx="1491">
                  <c:v>59.971000671386719</c:v>
                </c:pt>
                <c:pt idx="1492">
                  <c:v>59.971000671386719</c:v>
                </c:pt>
                <c:pt idx="1493">
                  <c:v>59.966999053955078</c:v>
                </c:pt>
                <c:pt idx="1494">
                  <c:v>59.966999053955078</c:v>
                </c:pt>
                <c:pt idx="1495">
                  <c:v>59.965999603271484</c:v>
                </c:pt>
                <c:pt idx="1496">
                  <c:v>59.965999603271484</c:v>
                </c:pt>
                <c:pt idx="1497">
                  <c:v>59.965999603271484</c:v>
                </c:pt>
                <c:pt idx="1498">
                  <c:v>59.965999603271484</c:v>
                </c:pt>
                <c:pt idx="1499">
                  <c:v>59.972000122070313</c:v>
                </c:pt>
                <c:pt idx="1500">
                  <c:v>59.972000122070313</c:v>
                </c:pt>
                <c:pt idx="1501">
                  <c:v>59.976001739501953</c:v>
                </c:pt>
                <c:pt idx="1502">
                  <c:v>59.976001739501953</c:v>
                </c:pt>
                <c:pt idx="1503">
                  <c:v>59.974998474121094</c:v>
                </c:pt>
                <c:pt idx="1504">
                  <c:v>59.974998474121094</c:v>
                </c:pt>
                <c:pt idx="1505">
                  <c:v>59.967998504638672</c:v>
                </c:pt>
                <c:pt idx="1506">
                  <c:v>59.967998504638672</c:v>
                </c:pt>
                <c:pt idx="1507">
                  <c:v>59.964000701904297</c:v>
                </c:pt>
                <c:pt idx="1508">
                  <c:v>59.964000701904297</c:v>
                </c:pt>
                <c:pt idx="1509">
                  <c:v>59.965999603271484</c:v>
                </c:pt>
                <c:pt idx="1510">
                  <c:v>59.965999603271484</c:v>
                </c:pt>
                <c:pt idx="1511">
                  <c:v>59.974998474121094</c:v>
                </c:pt>
                <c:pt idx="1512">
                  <c:v>59.974998474121094</c:v>
                </c:pt>
                <c:pt idx="1513">
                  <c:v>59.977001190185547</c:v>
                </c:pt>
                <c:pt idx="1514">
                  <c:v>59.977001190185547</c:v>
                </c:pt>
                <c:pt idx="1515">
                  <c:v>59.974998474121094</c:v>
                </c:pt>
                <c:pt idx="1516">
                  <c:v>59.974998474121094</c:v>
                </c:pt>
                <c:pt idx="1517">
                  <c:v>59.9739990234375</c:v>
                </c:pt>
                <c:pt idx="1518">
                  <c:v>59.9739990234375</c:v>
                </c:pt>
                <c:pt idx="1519">
                  <c:v>59.977001190185547</c:v>
                </c:pt>
                <c:pt idx="1520">
                  <c:v>59.977001190185547</c:v>
                </c:pt>
                <c:pt idx="1521">
                  <c:v>59.9739990234375</c:v>
                </c:pt>
                <c:pt idx="1522">
                  <c:v>59.9739990234375</c:v>
                </c:pt>
                <c:pt idx="1523">
                  <c:v>59.972999572753906</c:v>
                </c:pt>
                <c:pt idx="1524">
                  <c:v>59.972999572753906</c:v>
                </c:pt>
                <c:pt idx="1525">
                  <c:v>59.976001739501953</c:v>
                </c:pt>
                <c:pt idx="1526">
                  <c:v>59.976001739501953</c:v>
                </c:pt>
                <c:pt idx="1527">
                  <c:v>59.981998443603516</c:v>
                </c:pt>
                <c:pt idx="1528">
                  <c:v>59.981998443603516</c:v>
                </c:pt>
                <c:pt idx="1529">
                  <c:v>59.984001159667969</c:v>
                </c:pt>
                <c:pt idx="1530">
                  <c:v>59.984001159667969</c:v>
                </c:pt>
                <c:pt idx="1531">
                  <c:v>59.980998992919922</c:v>
                </c:pt>
                <c:pt idx="1532">
                  <c:v>59.980998992919922</c:v>
                </c:pt>
                <c:pt idx="1533">
                  <c:v>59.976001739501953</c:v>
                </c:pt>
                <c:pt idx="1534">
                  <c:v>59.976001739501953</c:v>
                </c:pt>
                <c:pt idx="1535">
                  <c:v>59.980998992919922</c:v>
                </c:pt>
                <c:pt idx="1536">
                  <c:v>59.980998992919922</c:v>
                </c:pt>
                <c:pt idx="1537">
                  <c:v>59.98699951171875</c:v>
                </c:pt>
                <c:pt idx="1538">
                  <c:v>59.98699951171875</c:v>
                </c:pt>
                <c:pt idx="1539">
                  <c:v>59.98699951171875</c:v>
                </c:pt>
                <c:pt idx="1540">
                  <c:v>59.98699951171875</c:v>
                </c:pt>
                <c:pt idx="1541">
                  <c:v>59.981998443603516</c:v>
                </c:pt>
                <c:pt idx="1542">
                  <c:v>59.981998443603516</c:v>
                </c:pt>
                <c:pt idx="1543">
                  <c:v>59.979000091552734</c:v>
                </c:pt>
                <c:pt idx="1544">
                  <c:v>59.979000091552734</c:v>
                </c:pt>
                <c:pt idx="1545">
                  <c:v>59.978000640869141</c:v>
                </c:pt>
                <c:pt idx="1546">
                  <c:v>59.978000640869141</c:v>
                </c:pt>
                <c:pt idx="1547">
                  <c:v>59.981998443603516</c:v>
                </c:pt>
                <c:pt idx="1548">
                  <c:v>59.981998443603516</c:v>
                </c:pt>
                <c:pt idx="1549">
                  <c:v>59.983001708984375</c:v>
                </c:pt>
                <c:pt idx="1550">
                  <c:v>59.983001708984375</c:v>
                </c:pt>
                <c:pt idx="1551">
                  <c:v>59.986000061035156</c:v>
                </c:pt>
                <c:pt idx="1552">
                  <c:v>59.986000061035156</c:v>
                </c:pt>
                <c:pt idx="1553">
                  <c:v>59.98699951171875</c:v>
                </c:pt>
                <c:pt idx="1554">
                  <c:v>59.98699951171875</c:v>
                </c:pt>
                <c:pt idx="1555">
                  <c:v>59.981998443603516</c:v>
                </c:pt>
                <c:pt idx="1556">
                  <c:v>59.981998443603516</c:v>
                </c:pt>
                <c:pt idx="1557">
                  <c:v>59.979000091552734</c:v>
                </c:pt>
                <c:pt idx="1558">
                  <c:v>59.979000091552734</c:v>
                </c:pt>
                <c:pt idx="1559">
                  <c:v>59.979999542236328</c:v>
                </c:pt>
                <c:pt idx="1560">
                  <c:v>59.979999542236328</c:v>
                </c:pt>
                <c:pt idx="1561">
                  <c:v>59.984001159667969</c:v>
                </c:pt>
                <c:pt idx="1562">
                  <c:v>59.984001159667969</c:v>
                </c:pt>
                <c:pt idx="1563">
                  <c:v>59.985000610351563</c:v>
                </c:pt>
                <c:pt idx="1564">
                  <c:v>59.985000610351563</c:v>
                </c:pt>
                <c:pt idx="1565">
                  <c:v>59.990001678466797</c:v>
                </c:pt>
                <c:pt idx="1566">
                  <c:v>59.990001678466797</c:v>
                </c:pt>
                <c:pt idx="1567">
                  <c:v>59.988998413085937</c:v>
                </c:pt>
                <c:pt idx="1568">
                  <c:v>59.988998413085937</c:v>
                </c:pt>
                <c:pt idx="1569">
                  <c:v>59.990001678466797</c:v>
                </c:pt>
                <c:pt idx="1570">
                  <c:v>59.990001678466797</c:v>
                </c:pt>
                <c:pt idx="1571">
                  <c:v>59.987998962402344</c:v>
                </c:pt>
                <c:pt idx="1572">
                  <c:v>59.987998962402344</c:v>
                </c:pt>
                <c:pt idx="1573">
                  <c:v>59.986000061035156</c:v>
                </c:pt>
                <c:pt idx="1574">
                  <c:v>59.984001159667969</c:v>
                </c:pt>
                <c:pt idx="1575">
                  <c:v>59.984001159667969</c:v>
                </c:pt>
                <c:pt idx="1576">
                  <c:v>59.984001159667969</c:v>
                </c:pt>
                <c:pt idx="1577">
                  <c:v>59.990001678466797</c:v>
                </c:pt>
                <c:pt idx="1578">
                  <c:v>59.990001678466797</c:v>
                </c:pt>
                <c:pt idx="1579">
                  <c:v>59.995998382568359</c:v>
                </c:pt>
                <c:pt idx="1580">
                  <c:v>59.995998382568359</c:v>
                </c:pt>
                <c:pt idx="1581">
                  <c:v>59.994998931884766</c:v>
                </c:pt>
                <c:pt idx="1582">
                  <c:v>59.994998931884766</c:v>
                </c:pt>
                <c:pt idx="1583">
                  <c:v>59.995998382568359</c:v>
                </c:pt>
                <c:pt idx="1584">
                  <c:v>59.995998382568359</c:v>
                </c:pt>
                <c:pt idx="1585">
                  <c:v>59.995998382568359</c:v>
                </c:pt>
                <c:pt idx="1586">
                  <c:v>59.995998382568359</c:v>
                </c:pt>
                <c:pt idx="1587">
                  <c:v>59.995998382568359</c:v>
                </c:pt>
                <c:pt idx="1588">
                  <c:v>59.995998382568359</c:v>
                </c:pt>
                <c:pt idx="1589">
                  <c:v>59.999000549316406</c:v>
                </c:pt>
                <c:pt idx="1590">
                  <c:v>59.999000549316406</c:v>
                </c:pt>
                <c:pt idx="1591">
                  <c:v>60.015998840332031</c:v>
                </c:pt>
                <c:pt idx="1592">
                  <c:v>60.015998840332031</c:v>
                </c:pt>
                <c:pt idx="1593">
                  <c:v>60.027999877929687</c:v>
                </c:pt>
                <c:pt idx="1594">
                  <c:v>60.027999877929687</c:v>
                </c:pt>
                <c:pt idx="1595">
                  <c:v>60.0260009765625</c:v>
                </c:pt>
                <c:pt idx="1596">
                  <c:v>60.0260009765625</c:v>
                </c:pt>
                <c:pt idx="1597">
                  <c:v>60.025001525878906</c:v>
                </c:pt>
                <c:pt idx="1598">
                  <c:v>60.025001525878906</c:v>
                </c:pt>
                <c:pt idx="1599">
                  <c:v>60.027000427246094</c:v>
                </c:pt>
                <c:pt idx="1600">
                  <c:v>60.027000427246094</c:v>
                </c:pt>
                <c:pt idx="1601">
                  <c:v>60.027999877929687</c:v>
                </c:pt>
                <c:pt idx="1602">
                  <c:v>60.027999877929687</c:v>
                </c:pt>
                <c:pt idx="1603">
                  <c:v>60.030998229980469</c:v>
                </c:pt>
                <c:pt idx="1604">
                  <c:v>60.030998229980469</c:v>
                </c:pt>
                <c:pt idx="1605">
                  <c:v>60.034999847412109</c:v>
                </c:pt>
                <c:pt idx="1606">
                  <c:v>60.034999847412109</c:v>
                </c:pt>
                <c:pt idx="1607">
                  <c:v>60.027000427246094</c:v>
                </c:pt>
                <c:pt idx="1608">
                  <c:v>60.027000427246094</c:v>
                </c:pt>
                <c:pt idx="1609">
                  <c:v>60.021999359130859</c:v>
                </c:pt>
                <c:pt idx="1610">
                  <c:v>60.021999359130859</c:v>
                </c:pt>
                <c:pt idx="1611">
                  <c:v>60.020999908447266</c:v>
                </c:pt>
                <c:pt idx="1612">
                  <c:v>60.020999908447266</c:v>
                </c:pt>
                <c:pt idx="1613">
                  <c:v>60.023998260498047</c:v>
                </c:pt>
                <c:pt idx="1614">
                  <c:v>60.023998260498047</c:v>
                </c:pt>
                <c:pt idx="1615">
                  <c:v>60.020000457763672</c:v>
                </c:pt>
                <c:pt idx="1616">
                  <c:v>60.020000457763672</c:v>
                </c:pt>
                <c:pt idx="1617">
                  <c:v>60.023998260498047</c:v>
                </c:pt>
                <c:pt idx="1618">
                  <c:v>60.023998260498047</c:v>
                </c:pt>
                <c:pt idx="1619">
                  <c:v>60.022998809814453</c:v>
                </c:pt>
                <c:pt idx="1620">
                  <c:v>60.022998809814453</c:v>
                </c:pt>
                <c:pt idx="1621">
                  <c:v>60.029998779296875</c:v>
                </c:pt>
                <c:pt idx="1622">
                  <c:v>60.029998779296875</c:v>
                </c:pt>
                <c:pt idx="1623">
                  <c:v>60.030998229980469</c:v>
                </c:pt>
                <c:pt idx="1624">
                  <c:v>60.030998229980469</c:v>
                </c:pt>
                <c:pt idx="1625">
                  <c:v>60.032001495361328</c:v>
                </c:pt>
                <c:pt idx="1626">
                  <c:v>60.032001495361328</c:v>
                </c:pt>
                <c:pt idx="1627">
                  <c:v>60.027999877929687</c:v>
                </c:pt>
                <c:pt idx="1628">
                  <c:v>60.027999877929687</c:v>
                </c:pt>
                <c:pt idx="1629">
                  <c:v>60.0260009765625</c:v>
                </c:pt>
                <c:pt idx="1630">
                  <c:v>60.0260009765625</c:v>
                </c:pt>
                <c:pt idx="1631">
                  <c:v>60.030998229980469</c:v>
                </c:pt>
                <c:pt idx="1632">
                  <c:v>60.030998229980469</c:v>
                </c:pt>
                <c:pt idx="1633">
                  <c:v>60.032001495361328</c:v>
                </c:pt>
                <c:pt idx="1634">
                  <c:v>60.032001495361328</c:v>
                </c:pt>
                <c:pt idx="1635">
                  <c:v>60.028999328613281</c:v>
                </c:pt>
                <c:pt idx="1636">
                  <c:v>60.028999328613281</c:v>
                </c:pt>
                <c:pt idx="1637">
                  <c:v>60.027000427246094</c:v>
                </c:pt>
                <c:pt idx="1638">
                  <c:v>60.027000427246094</c:v>
                </c:pt>
                <c:pt idx="1639">
                  <c:v>60.027000427246094</c:v>
                </c:pt>
                <c:pt idx="1640">
                  <c:v>60.027000427246094</c:v>
                </c:pt>
                <c:pt idx="1641">
                  <c:v>60.028999328613281</c:v>
                </c:pt>
                <c:pt idx="1642">
                  <c:v>60.028999328613281</c:v>
                </c:pt>
                <c:pt idx="1643">
                  <c:v>60.028999328613281</c:v>
                </c:pt>
                <c:pt idx="1644">
                  <c:v>60.028999328613281</c:v>
                </c:pt>
                <c:pt idx="1645">
                  <c:v>60.0260009765625</c:v>
                </c:pt>
                <c:pt idx="1646">
                  <c:v>60.0260009765625</c:v>
                </c:pt>
                <c:pt idx="1647">
                  <c:v>60.025001525878906</c:v>
                </c:pt>
                <c:pt idx="1648">
                  <c:v>60.025001525878906</c:v>
                </c:pt>
                <c:pt idx="1649">
                  <c:v>60.027000427246094</c:v>
                </c:pt>
                <c:pt idx="1650">
                  <c:v>60.027000427246094</c:v>
                </c:pt>
                <c:pt idx="1651">
                  <c:v>60.027000427246094</c:v>
                </c:pt>
                <c:pt idx="1652">
                  <c:v>60.027000427246094</c:v>
                </c:pt>
                <c:pt idx="1653">
                  <c:v>60.027000427246094</c:v>
                </c:pt>
                <c:pt idx="1654">
                  <c:v>60.027000427246094</c:v>
                </c:pt>
                <c:pt idx="1655">
                  <c:v>60.027000427246094</c:v>
                </c:pt>
                <c:pt idx="1656">
                  <c:v>60.027000427246094</c:v>
                </c:pt>
                <c:pt idx="1657">
                  <c:v>60.027999877929687</c:v>
                </c:pt>
                <c:pt idx="1658">
                  <c:v>60.027999877929687</c:v>
                </c:pt>
                <c:pt idx="1659">
                  <c:v>60.025001525878906</c:v>
                </c:pt>
                <c:pt idx="1660">
                  <c:v>60.025001525878906</c:v>
                </c:pt>
                <c:pt idx="1661">
                  <c:v>60.027000427246094</c:v>
                </c:pt>
                <c:pt idx="1662">
                  <c:v>60.027000427246094</c:v>
                </c:pt>
                <c:pt idx="1663">
                  <c:v>60.027999877929687</c:v>
                </c:pt>
                <c:pt idx="1664">
                  <c:v>60.027999877929687</c:v>
                </c:pt>
                <c:pt idx="1665">
                  <c:v>60.032001495361328</c:v>
                </c:pt>
                <c:pt idx="1666">
                  <c:v>60.032001495361328</c:v>
                </c:pt>
                <c:pt idx="1667">
                  <c:v>60.029998779296875</c:v>
                </c:pt>
                <c:pt idx="1668">
                  <c:v>60.029998779296875</c:v>
                </c:pt>
                <c:pt idx="1669">
                  <c:v>60.032001495361328</c:v>
                </c:pt>
                <c:pt idx="1670">
                  <c:v>60.032001495361328</c:v>
                </c:pt>
                <c:pt idx="1671">
                  <c:v>60.034000396728516</c:v>
                </c:pt>
                <c:pt idx="1672">
                  <c:v>60.034000396728516</c:v>
                </c:pt>
                <c:pt idx="1673">
                  <c:v>60.033000946044922</c:v>
                </c:pt>
                <c:pt idx="1674">
                  <c:v>60.033000946044922</c:v>
                </c:pt>
                <c:pt idx="1675">
                  <c:v>60.034000396728516</c:v>
                </c:pt>
                <c:pt idx="1676">
                  <c:v>60.034000396728516</c:v>
                </c:pt>
                <c:pt idx="1677">
                  <c:v>60.035999298095703</c:v>
                </c:pt>
                <c:pt idx="1678">
                  <c:v>60.035999298095703</c:v>
                </c:pt>
                <c:pt idx="1679">
                  <c:v>60.036998748779297</c:v>
                </c:pt>
                <c:pt idx="1680">
                  <c:v>60.036998748779297</c:v>
                </c:pt>
                <c:pt idx="1681">
                  <c:v>60.035999298095703</c:v>
                </c:pt>
                <c:pt idx="1682">
                  <c:v>60.035999298095703</c:v>
                </c:pt>
                <c:pt idx="1683">
                  <c:v>60.041000366210938</c:v>
                </c:pt>
                <c:pt idx="1684">
                  <c:v>60.041000366210938</c:v>
                </c:pt>
                <c:pt idx="1685">
                  <c:v>60.041000366210938</c:v>
                </c:pt>
                <c:pt idx="1686">
                  <c:v>60.041000366210938</c:v>
                </c:pt>
                <c:pt idx="1687">
                  <c:v>60.042999267578125</c:v>
                </c:pt>
                <c:pt idx="1688">
                  <c:v>60.042999267578125</c:v>
                </c:pt>
                <c:pt idx="1689">
                  <c:v>60.040000915527344</c:v>
                </c:pt>
                <c:pt idx="1690">
                  <c:v>60.040000915527344</c:v>
                </c:pt>
                <c:pt idx="1691">
                  <c:v>60.042999267578125</c:v>
                </c:pt>
                <c:pt idx="1692">
                  <c:v>60.042999267578125</c:v>
                </c:pt>
                <c:pt idx="1693">
                  <c:v>60.046001434326172</c:v>
                </c:pt>
                <c:pt idx="1694">
                  <c:v>60.046001434326172</c:v>
                </c:pt>
                <c:pt idx="1695">
                  <c:v>60.044998168945313</c:v>
                </c:pt>
                <c:pt idx="1696">
                  <c:v>60.044998168945313</c:v>
                </c:pt>
                <c:pt idx="1697">
                  <c:v>60.040000915527344</c:v>
                </c:pt>
                <c:pt idx="1698">
                  <c:v>60.040000915527344</c:v>
                </c:pt>
                <c:pt idx="1699">
                  <c:v>60.040000915527344</c:v>
                </c:pt>
                <c:pt idx="1700">
                  <c:v>60.040000915527344</c:v>
                </c:pt>
                <c:pt idx="1701">
                  <c:v>60.041999816894531</c:v>
                </c:pt>
                <c:pt idx="1702">
                  <c:v>60.041999816894531</c:v>
                </c:pt>
                <c:pt idx="1703">
                  <c:v>60.042999267578125</c:v>
                </c:pt>
                <c:pt idx="1704">
                  <c:v>60.042999267578125</c:v>
                </c:pt>
                <c:pt idx="1705">
                  <c:v>60.040000915527344</c:v>
                </c:pt>
                <c:pt idx="1706">
                  <c:v>60.040000915527344</c:v>
                </c:pt>
                <c:pt idx="1707">
                  <c:v>60.03900146484375</c:v>
                </c:pt>
                <c:pt idx="1708">
                  <c:v>60.03900146484375</c:v>
                </c:pt>
                <c:pt idx="1709">
                  <c:v>60.037998199462891</c:v>
                </c:pt>
                <c:pt idx="1710">
                  <c:v>60.037998199462891</c:v>
                </c:pt>
                <c:pt idx="1711">
                  <c:v>60.037998199462891</c:v>
                </c:pt>
                <c:pt idx="1712">
                  <c:v>60.037998199462891</c:v>
                </c:pt>
                <c:pt idx="1713">
                  <c:v>60.040000915527344</c:v>
                </c:pt>
                <c:pt idx="1714">
                  <c:v>60.040000915527344</c:v>
                </c:pt>
                <c:pt idx="1715">
                  <c:v>60.041000366210938</c:v>
                </c:pt>
                <c:pt idx="1716">
                  <c:v>60.041000366210938</c:v>
                </c:pt>
                <c:pt idx="1717">
                  <c:v>60.035999298095703</c:v>
                </c:pt>
                <c:pt idx="1718">
                  <c:v>60.035999298095703</c:v>
                </c:pt>
                <c:pt idx="1719">
                  <c:v>60.034999847412109</c:v>
                </c:pt>
                <c:pt idx="1720">
                  <c:v>60.034999847412109</c:v>
                </c:pt>
                <c:pt idx="1721">
                  <c:v>60.027000427246094</c:v>
                </c:pt>
                <c:pt idx="1722">
                  <c:v>60.027000427246094</c:v>
                </c:pt>
                <c:pt idx="1723">
                  <c:v>60.032001495361328</c:v>
                </c:pt>
                <c:pt idx="1724">
                  <c:v>60.035999298095703</c:v>
                </c:pt>
                <c:pt idx="1725">
                  <c:v>60.035999298095703</c:v>
                </c:pt>
                <c:pt idx="1726">
                  <c:v>60.035999298095703</c:v>
                </c:pt>
                <c:pt idx="1727">
                  <c:v>60.034000396728516</c:v>
                </c:pt>
                <c:pt idx="1728">
                  <c:v>60.034000396728516</c:v>
                </c:pt>
                <c:pt idx="1729">
                  <c:v>60.030998229980469</c:v>
                </c:pt>
                <c:pt idx="1730">
                  <c:v>60.030998229980469</c:v>
                </c:pt>
                <c:pt idx="1731">
                  <c:v>60.0260009765625</c:v>
                </c:pt>
                <c:pt idx="1732">
                  <c:v>60.0260009765625</c:v>
                </c:pt>
                <c:pt idx="1733">
                  <c:v>60.028999328613281</c:v>
                </c:pt>
                <c:pt idx="1734">
                  <c:v>60.028999328613281</c:v>
                </c:pt>
                <c:pt idx="1735">
                  <c:v>60.029998779296875</c:v>
                </c:pt>
                <c:pt idx="1736">
                  <c:v>60.029998779296875</c:v>
                </c:pt>
                <c:pt idx="1737">
                  <c:v>60.034999847412109</c:v>
                </c:pt>
                <c:pt idx="1738">
                  <c:v>60.034999847412109</c:v>
                </c:pt>
                <c:pt idx="1739">
                  <c:v>60.033000946044922</c:v>
                </c:pt>
                <c:pt idx="1740">
                  <c:v>60.033000946044922</c:v>
                </c:pt>
                <c:pt idx="1741">
                  <c:v>60.032001495361328</c:v>
                </c:pt>
                <c:pt idx="1742">
                  <c:v>60.032001495361328</c:v>
                </c:pt>
                <c:pt idx="1743">
                  <c:v>60.027999877929687</c:v>
                </c:pt>
                <c:pt idx="1744">
                  <c:v>60.027999877929687</c:v>
                </c:pt>
                <c:pt idx="1745">
                  <c:v>60.025001525878906</c:v>
                </c:pt>
                <c:pt idx="1746">
                  <c:v>60.025001525878906</c:v>
                </c:pt>
                <c:pt idx="1747">
                  <c:v>60.029998779296875</c:v>
                </c:pt>
                <c:pt idx="1748">
                  <c:v>60.029998779296875</c:v>
                </c:pt>
                <c:pt idx="1749">
                  <c:v>60.034999847412109</c:v>
                </c:pt>
                <c:pt idx="1750">
                  <c:v>60.034999847412109</c:v>
                </c:pt>
                <c:pt idx="1751">
                  <c:v>60.034999847412109</c:v>
                </c:pt>
                <c:pt idx="1752">
                  <c:v>60.034999847412109</c:v>
                </c:pt>
                <c:pt idx="1753">
                  <c:v>60.028999328613281</c:v>
                </c:pt>
                <c:pt idx="1754">
                  <c:v>60.028999328613281</c:v>
                </c:pt>
                <c:pt idx="1755">
                  <c:v>60.023998260498047</c:v>
                </c:pt>
                <c:pt idx="1756">
                  <c:v>60.023998260498047</c:v>
                </c:pt>
                <c:pt idx="1757">
                  <c:v>60.0260009765625</c:v>
                </c:pt>
                <c:pt idx="1758">
                  <c:v>60.0260009765625</c:v>
                </c:pt>
                <c:pt idx="1759">
                  <c:v>60.027000427246094</c:v>
                </c:pt>
                <c:pt idx="1760">
                  <c:v>60.027000427246094</c:v>
                </c:pt>
                <c:pt idx="1761">
                  <c:v>60.029998779296875</c:v>
                </c:pt>
                <c:pt idx="1762">
                  <c:v>60.029998779296875</c:v>
                </c:pt>
                <c:pt idx="1763">
                  <c:v>60.030998229980469</c:v>
                </c:pt>
                <c:pt idx="1764">
                  <c:v>60.030998229980469</c:v>
                </c:pt>
                <c:pt idx="1765">
                  <c:v>60.0260009765625</c:v>
                </c:pt>
                <c:pt idx="1766">
                  <c:v>60.0260009765625</c:v>
                </c:pt>
                <c:pt idx="1767">
                  <c:v>60.018001556396484</c:v>
                </c:pt>
                <c:pt idx="1768">
                  <c:v>60.018001556396484</c:v>
                </c:pt>
                <c:pt idx="1769">
                  <c:v>60.018001556396484</c:v>
                </c:pt>
                <c:pt idx="1770">
                  <c:v>60.018001556396484</c:v>
                </c:pt>
                <c:pt idx="1771">
                  <c:v>60.016998291015625</c:v>
                </c:pt>
                <c:pt idx="1772">
                  <c:v>60.016998291015625</c:v>
                </c:pt>
                <c:pt idx="1773">
                  <c:v>60.020999908447266</c:v>
                </c:pt>
                <c:pt idx="1774">
                  <c:v>60.020999908447266</c:v>
                </c:pt>
                <c:pt idx="1775">
                  <c:v>60.025001525878906</c:v>
                </c:pt>
                <c:pt idx="1776">
                  <c:v>60.025001525878906</c:v>
                </c:pt>
                <c:pt idx="1777">
                  <c:v>60.023998260498047</c:v>
                </c:pt>
                <c:pt idx="1778">
                  <c:v>60.023998260498047</c:v>
                </c:pt>
                <c:pt idx="1779">
                  <c:v>60.027000427246094</c:v>
                </c:pt>
                <c:pt idx="1780">
                  <c:v>60.027000427246094</c:v>
                </c:pt>
                <c:pt idx="1781">
                  <c:v>60.030998229980469</c:v>
                </c:pt>
                <c:pt idx="1782">
                  <c:v>60.030998229980469</c:v>
                </c:pt>
                <c:pt idx="1783">
                  <c:v>60.032001495361328</c:v>
                </c:pt>
                <c:pt idx="1784">
                  <c:v>60.032001495361328</c:v>
                </c:pt>
                <c:pt idx="1785">
                  <c:v>60.029998779296875</c:v>
                </c:pt>
                <c:pt idx="1786">
                  <c:v>60.029998779296875</c:v>
                </c:pt>
                <c:pt idx="1787">
                  <c:v>60.029998779296875</c:v>
                </c:pt>
                <c:pt idx="1788">
                  <c:v>60.029998779296875</c:v>
                </c:pt>
                <c:pt idx="1789">
                  <c:v>60.025001525878906</c:v>
                </c:pt>
                <c:pt idx="1790">
                  <c:v>60.025001525878906</c:v>
                </c:pt>
                <c:pt idx="1791">
                  <c:v>60.0260009765625</c:v>
                </c:pt>
                <c:pt idx="1792">
                  <c:v>60.0260009765625</c:v>
                </c:pt>
                <c:pt idx="1793">
                  <c:v>60.027000427246094</c:v>
                </c:pt>
                <c:pt idx="1794">
                  <c:v>60.027000427246094</c:v>
                </c:pt>
                <c:pt idx="1795">
                  <c:v>60.029998779296875</c:v>
                </c:pt>
                <c:pt idx="1796">
                  <c:v>60.029998779296875</c:v>
                </c:pt>
                <c:pt idx="1797">
                  <c:v>60.028999328613281</c:v>
                </c:pt>
                <c:pt idx="1798">
                  <c:v>60.028999328613281</c:v>
                </c:pt>
                <c:pt idx="1799">
                  <c:v>60.021999359130859</c:v>
                </c:pt>
                <c:pt idx="1800">
                  <c:v>60.021999359130859</c:v>
                </c:pt>
                <c:pt idx="1801">
                  <c:v>60.019001007080078</c:v>
                </c:pt>
                <c:pt idx="1802">
                  <c:v>60.019001007080078</c:v>
                </c:pt>
                <c:pt idx="1803">
                  <c:v>60.016998291015625</c:v>
                </c:pt>
                <c:pt idx="1804">
                  <c:v>60.016998291015625</c:v>
                </c:pt>
                <c:pt idx="1805">
                  <c:v>60.020999908447266</c:v>
                </c:pt>
                <c:pt idx="1806">
                  <c:v>60.020999908447266</c:v>
                </c:pt>
                <c:pt idx="1807">
                  <c:v>60.023998260498047</c:v>
                </c:pt>
                <c:pt idx="1808">
                  <c:v>60.023998260498047</c:v>
                </c:pt>
                <c:pt idx="1809">
                  <c:v>60.020000457763672</c:v>
                </c:pt>
                <c:pt idx="1810">
                  <c:v>60.020000457763672</c:v>
                </c:pt>
                <c:pt idx="1811">
                  <c:v>60.013999938964844</c:v>
                </c:pt>
                <c:pt idx="1812">
                  <c:v>60.013999938964844</c:v>
                </c:pt>
                <c:pt idx="1813">
                  <c:v>60.011001586914063</c:v>
                </c:pt>
                <c:pt idx="1814">
                  <c:v>60.011001586914063</c:v>
                </c:pt>
                <c:pt idx="1815">
                  <c:v>60.008998870849609</c:v>
                </c:pt>
                <c:pt idx="1816">
                  <c:v>60.008998870849609</c:v>
                </c:pt>
                <c:pt idx="1817">
                  <c:v>60.011001586914063</c:v>
                </c:pt>
                <c:pt idx="1818">
                  <c:v>60.011001586914063</c:v>
                </c:pt>
                <c:pt idx="1819">
                  <c:v>60.011001586914063</c:v>
                </c:pt>
                <c:pt idx="1820">
                  <c:v>60.011001586914063</c:v>
                </c:pt>
                <c:pt idx="1821">
                  <c:v>60.01300048828125</c:v>
                </c:pt>
                <c:pt idx="1822">
                  <c:v>60.01300048828125</c:v>
                </c:pt>
                <c:pt idx="1823">
                  <c:v>60.011001586914063</c:v>
                </c:pt>
                <c:pt idx="1824">
                  <c:v>60.011001586914063</c:v>
                </c:pt>
                <c:pt idx="1825">
                  <c:v>60.009998321533203</c:v>
                </c:pt>
                <c:pt idx="1826">
                  <c:v>60.009998321533203</c:v>
                </c:pt>
                <c:pt idx="1827">
                  <c:v>60.006000518798828</c:v>
                </c:pt>
                <c:pt idx="1828">
                  <c:v>60.006000518798828</c:v>
                </c:pt>
                <c:pt idx="1829">
                  <c:v>60.002998352050781</c:v>
                </c:pt>
                <c:pt idx="1830">
                  <c:v>60.002998352050781</c:v>
                </c:pt>
                <c:pt idx="1831">
                  <c:v>60.000999450683594</c:v>
                </c:pt>
                <c:pt idx="1832">
                  <c:v>60.000999450683594</c:v>
                </c:pt>
                <c:pt idx="1833">
                  <c:v>60.004001617431641</c:v>
                </c:pt>
                <c:pt idx="1834">
                  <c:v>60.004001617431641</c:v>
                </c:pt>
                <c:pt idx="1835">
                  <c:v>60.006999969482422</c:v>
                </c:pt>
                <c:pt idx="1836">
                  <c:v>60.006999969482422</c:v>
                </c:pt>
                <c:pt idx="1837">
                  <c:v>60.008998870849609</c:v>
                </c:pt>
                <c:pt idx="1838">
                  <c:v>60.008998870849609</c:v>
                </c:pt>
                <c:pt idx="1839">
                  <c:v>60.005001068115234</c:v>
                </c:pt>
                <c:pt idx="1840">
                  <c:v>60.005001068115234</c:v>
                </c:pt>
                <c:pt idx="1841">
                  <c:v>60.008998870849609</c:v>
                </c:pt>
                <c:pt idx="1842">
                  <c:v>60.008998870849609</c:v>
                </c:pt>
                <c:pt idx="1843">
                  <c:v>60.011001586914063</c:v>
                </c:pt>
                <c:pt idx="1844">
                  <c:v>60.011001586914063</c:v>
                </c:pt>
                <c:pt idx="1845">
                  <c:v>60.01300048828125</c:v>
                </c:pt>
                <c:pt idx="1846">
                  <c:v>60.01300048828125</c:v>
                </c:pt>
                <c:pt idx="1847">
                  <c:v>60.01300048828125</c:v>
                </c:pt>
                <c:pt idx="1848">
                  <c:v>60.01300048828125</c:v>
                </c:pt>
                <c:pt idx="1849">
                  <c:v>60.01300048828125</c:v>
                </c:pt>
                <c:pt idx="1850">
                  <c:v>60.01300048828125</c:v>
                </c:pt>
                <c:pt idx="1851">
                  <c:v>60.009998321533203</c:v>
                </c:pt>
                <c:pt idx="1852">
                  <c:v>60.009998321533203</c:v>
                </c:pt>
                <c:pt idx="1853">
                  <c:v>60.007999420166016</c:v>
                </c:pt>
                <c:pt idx="1854">
                  <c:v>60.007999420166016</c:v>
                </c:pt>
                <c:pt idx="1855">
                  <c:v>60.004001617431641</c:v>
                </c:pt>
                <c:pt idx="1856">
                  <c:v>60.004001617431641</c:v>
                </c:pt>
                <c:pt idx="1857">
                  <c:v>60.001998901367188</c:v>
                </c:pt>
                <c:pt idx="1858">
                  <c:v>60.001998901367188</c:v>
                </c:pt>
                <c:pt idx="1859">
                  <c:v>59.995998382568359</c:v>
                </c:pt>
                <c:pt idx="1860">
                  <c:v>59.995998382568359</c:v>
                </c:pt>
                <c:pt idx="1861">
                  <c:v>59.987998962402344</c:v>
                </c:pt>
                <c:pt idx="1862">
                  <c:v>59.987998962402344</c:v>
                </c:pt>
                <c:pt idx="1863">
                  <c:v>59.980998992919922</c:v>
                </c:pt>
                <c:pt idx="1864">
                  <c:v>59.980998992919922</c:v>
                </c:pt>
                <c:pt idx="1865">
                  <c:v>59.979999542236328</c:v>
                </c:pt>
                <c:pt idx="1866">
                  <c:v>59.979999542236328</c:v>
                </c:pt>
                <c:pt idx="1867">
                  <c:v>59.984001159667969</c:v>
                </c:pt>
                <c:pt idx="1868">
                  <c:v>59.984001159667969</c:v>
                </c:pt>
                <c:pt idx="1869">
                  <c:v>59.984001159667969</c:v>
                </c:pt>
                <c:pt idx="1870">
                  <c:v>59.984001159667969</c:v>
                </c:pt>
                <c:pt idx="1871">
                  <c:v>59.984001159667969</c:v>
                </c:pt>
                <c:pt idx="1872">
                  <c:v>59.984001159667969</c:v>
                </c:pt>
                <c:pt idx="1873">
                  <c:v>59.986000061035156</c:v>
                </c:pt>
                <c:pt idx="1874">
                  <c:v>59.98699951171875</c:v>
                </c:pt>
                <c:pt idx="1875">
                  <c:v>59.98699951171875</c:v>
                </c:pt>
                <c:pt idx="1876">
                  <c:v>59.98699951171875</c:v>
                </c:pt>
                <c:pt idx="1877">
                  <c:v>59.988998413085937</c:v>
                </c:pt>
                <c:pt idx="1878">
                  <c:v>59.988998413085937</c:v>
                </c:pt>
                <c:pt idx="1879">
                  <c:v>59.991001129150391</c:v>
                </c:pt>
                <c:pt idx="1880">
                  <c:v>59.991001129150391</c:v>
                </c:pt>
                <c:pt idx="1881">
                  <c:v>59.979000091552734</c:v>
                </c:pt>
                <c:pt idx="1882">
                  <c:v>59.979000091552734</c:v>
                </c:pt>
                <c:pt idx="1883">
                  <c:v>59.965999603271484</c:v>
                </c:pt>
                <c:pt idx="1884">
                  <c:v>59.965999603271484</c:v>
                </c:pt>
                <c:pt idx="1885">
                  <c:v>59.964000701904297</c:v>
                </c:pt>
                <c:pt idx="1886">
                  <c:v>59.964000701904297</c:v>
                </c:pt>
                <c:pt idx="1887">
                  <c:v>59.964000701904297</c:v>
                </c:pt>
                <c:pt idx="1888">
                  <c:v>59.964000701904297</c:v>
                </c:pt>
                <c:pt idx="1889">
                  <c:v>59.965999603271484</c:v>
                </c:pt>
                <c:pt idx="1890">
                  <c:v>59.965999603271484</c:v>
                </c:pt>
                <c:pt idx="1891">
                  <c:v>59.971000671386719</c:v>
                </c:pt>
                <c:pt idx="1892">
                  <c:v>59.971000671386719</c:v>
                </c:pt>
                <c:pt idx="1893">
                  <c:v>59.974998474121094</c:v>
                </c:pt>
                <c:pt idx="1894">
                  <c:v>59.974998474121094</c:v>
                </c:pt>
                <c:pt idx="1895">
                  <c:v>59.970001220703125</c:v>
                </c:pt>
                <c:pt idx="1896">
                  <c:v>59.970001220703125</c:v>
                </c:pt>
                <c:pt idx="1897">
                  <c:v>59.963001251220703</c:v>
                </c:pt>
                <c:pt idx="1898">
                  <c:v>59.963001251220703</c:v>
                </c:pt>
                <c:pt idx="1899">
                  <c:v>59.962001800537109</c:v>
                </c:pt>
                <c:pt idx="1900">
                  <c:v>59.962001800537109</c:v>
                </c:pt>
                <c:pt idx="1901">
                  <c:v>59.96099853515625</c:v>
                </c:pt>
                <c:pt idx="1902">
                  <c:v>59.96099853515625</c:v>
                </c:pt>
                <c:pt idx="1903">
                  <c:v>59.965000152587891</c:v>
                </c:pt>
                <c:pt idx="1904">
                  <c:v>59.965000152587891</c:v>
                </c:pt>
                <c:pt idx="1905">
                  <c:v>59.965999603271484</c:v>
                </c:pt>
                <c:pt idx="1906">
                  <c:v>59.965999603271484</c:v>
                </c:pt>
                <c:pt idx="1907">
                  <c:v>59.965999603271484</c:v>
                </c:pt>
                <c:pt idx="1908">
                  <c:v>59.965999603271484</c:v>
                </c:pt>
                <c:pt idx="1909">
                  <c:v>59.962001800537109</c:v>
                </c:pt>
                <c:pt idx="1910">
                  <c:v>59.962001800537109</c:v>
                </c:pt>
                <c:pt idx="1911">
                  <c:v>59.958999633789063</c:v>
                </c:pt>
                <c:pt idx="1912">
                  <c:v>59.958999633789063</c:v>
                </c:pt>
                <c:pt idx="1913">
                  <c:v>59.957000732421875</c:v>
                </c:pt>
                <c:pt idx="1914">
                  <c:v>59.957000732421875</c:v>
                </c:pt>
                <c:pt idx="1915">
                  <c:v>59.958000183105469</c:v>
                </c:pt>
                <c:pt idx="1916">
                  <c:v>59.958000183105469</c:v>
                </c:pt>
                <c:pt idx="1917">
                  <c:v>59.958999633789063</c:v>
                </c:pt>
                <c:pt idx="1918">
                  <c:v>59.958999633789063</c:v>
                </c:pt>
                <c:pt idx="1919">
                  <c:v>59.958000183105469</c:v>
                </c:pt>
                <c:pt idx="1920">
                  <c:v>59.958000183105469</c:v>
                </c:pt>
                <c:pt idx="1921">
                  <c:v>59.958999633789063</c:v>
                </c:pt>
                <c:pt idx="1922">
                  <c:v>59.958999633789063</c:v>
                </c:pt>
                <c:pt idx="1923">
                  <c:v>59.96099853515625</c:v>
                </c:pt>
                <c:pt idx="1924">
                  <c:v>59.96099853515625</c:v>
                </c:pt>
                <c:pt idx="1925">
                  <c:v>59.958999633789063</c:v>
                </c:pt>
                <c:pt idx="1926">
                  <c:v>59.958999633789063</c:v>
                </c:pt>
                <c:pt idx="1927">
                  <c:v>59.958999633789063</c:v>
                </c:pt>
                <c:pt idx="1928">
                  <c:v>59.958999633789063</c:v>
                </c:pt>
                <c:pt idx="1929">
                  <c:v>59.957000732421875</c:v>
                </c:pt>
                <c:pt idx="1930">
                  <c:v>59.957000732421875</c:v>
                </c:pt>
                <c:pt idx="1931">
                  <c:v>59.959999084472656</c:v>
                </c:pt>
                <c:pt idx="1932">
                  <c:v>59.959999084472656</c:v>
                </c:pt>
                <c:pt idx="1933">
                  <c:v>59.958000183105469</c:v>
                </c:pt>
                <c:pt idx="1934">
                  <c:v>59.958000183105469</c:v>
                </c:pt>
                <c:pt idx="1935">
                  <c:v>59.956001281738281</c:v>
                </c:pt>
                <c:pt idx="1936">
                  <c:v>59.956001281738281</c:v>
                </c:pt>
                <c:pt idx="1937">
                  <c:v>59.955001831054688</c:v>
                </c:pt>
                <c:pt idx="1938">
                  <c:v>59.955001831054688</c:v>
                </c:pt>
                <c:pt idx="1939">
                  <c:v>59.958000183105469</c:v>
                </c:pt>
                <c:pt idx="1940">
                  <c:v>59.958000183105469</c:v>
                </c:pt>
                <c:pt idx="1941">
                  <c:v>59.958999633789063</c:v>
                </c:pt>
                <c:pt idx="1942">
                  <c:v>59.958999633789063</c:v>
                </c:pt>
                <c:pt idx="1943">
                  <c:v>59.958999633789063</c:v>
                </c:pt>
                <c:pt idx="1944">
                  <c:v>59.958999633789063</c:v>
                </c:pt>
                <c:pt idx="1945">
                  <c:v>59.958999633789063</c:v>
                </c:pt>
                <c:pt idx="1946">
                  <c:v>59.958999633789063</c:v>
                </c:pt>
                <c:pt idx="1947">
                  <c:v>59.951999664306641</c:v>
                </c:pt>
                <c:pt idx="1948">
                  <c:v>59.951999664306641</c:v>
                </c:pt>
                <c:pt idx="1949">
                  <c:v>59.950000762939453</c:v>
                </c:pt>
                <c:pt idx="1950">
                  <c:v>59.950000762939453</c:v>
                </c:pt>
                <c:pt idx="1951">
                  <c:v>59.949001312255859</c:v>
                </c:pt>
                <c:pt idx="1952">
                  <c:v>59.949001312255859</c:v>
                </c:pt>
                <c:pt idx="1953">
                  <c:v>59.951999664306641</c:v>
                </c:pt>
                <c:pt idx="1954">
                  <c:v>59.951999664306641</c:v>
                </c:pt>
                <c:pt idx="1955">
                  <c:v>59.953998565673828</c:v>
                </c:pt>
                <c:pt idx="1956">
                  <c:v>59.953998565673828</c:v>
                </c:pt>
                <c:pt idx="1957">
                  <c:v>59.951999664306641</c:v>
                </c:pt>
                <c:pt idx="1958">
                  <c:v>59.951999664306641</c:v>
                </c:pt>
                <c:pt idx="1959">
                  <c:v>59.951999664306641</c:v>
                </c:pt>
                <c:pt idx="1960">
                  <c:v>59.951999664306641</c:v>
                </c:pt>
                <c:pt idx="1961">
                  <c:v>59.955001831054688</c:v>
                </c:pt>
                <c:pt idx="1962">
                  <c:v>59.955001831054688</c:v>
                </c:pt>
                <c:pt idx="1963">
                  <c:v>59.957000732421875</c:v>
                </c:pt>
                <c:pt idx="1964">
                  <c:v>59.957000732421875</c:v>
                </c:pt>
                <c:pt idx="1965">
                  <c:v>59.96099853515625</c:v>
                </c:pt>
                <c:pt idx="1966">
                  <c:v>59.96099853515625</c:v>
                </c:pt>
                <c:pt idx="1967">
                  <c:v>59.96099853515625</c:v>
                </c:pt>
                <c:pt idx="1968">
                  <c:v>59.96099853515625</c:v>
                </c:pt>
                <c:pt idx="1969">
                  <c:v>59.959999084472656</c:v>
                </c:pt>
                <c:pt idx="1970">
                  <c:v>59.959999084472656</c:v>
                </c:pt>
                <c:pt idx="1971">
                  <c:v>59.958000183105469</c:v>
                </c:pt>
                <c:pt idx="1972">
                  <c:v>59.958000183105469</c:v>
                </c:pt>
                <c:pt idx="1973">
                  <c:v>59.962001800537109</c:v>
                </c:pt>
                <c:pt idx="1974">
                  <c:v>59.962001800537109</c:v>
                </c:pt>
                <c:pt idx="1975">
                  <c:v>59.965000152587891</c:v>
                </c:pt>
                <c:pt idx="1976">
                  <c:v>59.965000152587891</c:v>
                </c:pt>
                <c:pt idx="1977">
                  <c:v>59.966999053955078</c:v>
                </c:pt>
                <c:pt idx="1978">
                  <c:v>59.966999053955078</c:v>
                </c:pt>
                <c:pt idx="1979">
                  <c:v>59.970001220703125</c:v>
                </c:pt>
                <c:pt idx="1980">
                  <c:v>59.970001220703125</c:v>
                </c:pt>
                <c:pt idx="1981">
                  <c:v>59.970001220703125</c:v>
                </c:pt>
                <c:pt idx="1982">
                  <c:v>59.970001220703125</c:v>
                </c:pt>
                <c:pt idx="1983">
                  <c:v>59.966999053955078</c:v>
                </c:pt>
                <c:pt idx="1984">
                  <c:v>59.966999053955078</c:v>
                </c:pt>
                <c:pt idx="1985">
                  <c:v>59.969001770019531</c:v>
                </c:pt>
                <c:pt idx="1986">
                  <c:v>59.969001770019531</c:v>
                </c:pt>
                <c:pt idx="1987">
                  <c:v>59.972999572753906</c:v>
                </c:pt>
                <c:pt idx="1988">
                  <c:v>59.972999572753906</c:v>
                </c:pt>
                <c:pt idx="1989">
                  <c:v>59.974998474121094</c:v>
                </c:pt>
                <c:pt idx="1990">
                  <c:v>59.974998474121094</c:v>
                </c:pt>
                <c:pt idx="1991">
                  <c:v>59.972000122070313</c:v>
                </c:pt>
                <c:pt idx="1992">
                  <c:v>59.972000122070313</c:v>
                </c:pt>
                <c:pt idx="1993">
                  <c:v>59.972000122070313</c:v>
                </c:pt>
                <c:pt idx="1994">
                  <c:v>59.972000122070313</c:v>
                </c:pt>
                <c:pt idx="1995">
                  <c:v>59.974998474121094</c:v>
                </c:pt>
                <c:pt idx="1996">
                  <c:v>59.974998474121094</c:v>
                </c:pt>
                <c:pt idx="1997">
                  <c:v>59.977001190185547</c:v>
                </c:pt>
                <c:pt idx="1998">
                  <c:v>59.977001190185547</c:v>
                </c:pt>
                <c:pt idx="1999">
                  <c:v>59.976001739501953</c:v>
                </c:pt>
                <c:pt idx="2000">
                  <c:v>59.976001739501953</c:v>
                </c:pt>
                <c:pt idx="2001">
                  <c:v>59.978000640869141</c:v>
                </c:pt>
                <c:pt idx="2002">
                  <c:v>59.978000640869141</c:v>
                </c:pt>
                <c:pt idx="2003">
                  <c:v>59.979000091552734</c:v>
                </c:pt>
                <c:pt idx="2004">
                  <c:v>59.979000091552734</c:v>
                </c:pt>
                <c:pt idx="2005">
                  <c:v>59.985000610351563</c:v>
                </c:pt>
                <c:pt idx="2006">
                  <c:v>59.985000610351563</c:v>
                </c:pt>
                <c:pt idx="2007">
                  <c:v>59.993000030517578</c:v>
                </c:pt>
                <c:pt idx="2008">
                  <c:v>59.993000030517578</c:v>
                </c:pt>
                <c:pt idx="2009">
                  <c:v>59.997001647949219</c:v>
                </c:pt>
                <c:pt idx="2010">
                  <c:v>59.997001647949219</c:v>
                </c:pt>
                <c:pt idx="2011">
                  <c:v>60.001998901367188</c:v>
                </c:pt>
                <c:pt idx="2012">
                  <c:v>60.001998901367188</c:v>
                </c:pt>
                <c:pt idx="2013">
                  <c:v>60.001998901367188</c:v>
                </c:pt>
                <c:pt idx="2014">
                  <c:v>60.001998901367188</c:v>
                </c:pt>
                <c:pt idx="2015">
                  <c:v>59.999000549316406</c:v>
                </c:pt>
                <c:pt idx="2016">
                  <c:v>59.999000549316406</c:v>
                </c:pt>
                <c:pt idx="2017">
                  <c:v>59.998001098632813</c:v>
                </c:pt>
                <c:pt idx="2018">
                  <c:v>59.998001098632813</c:v>
                </c:pt>
                <c:pt idx="2019">
                  <c:v>59.993999481201172</c:v>
                </c:pt>
                <c:pt idx="2020">
                  <c:v>59.993999481201172</c:v>
                </c:pt>
                <c:pt idx="2021">
                  <c:v>59.993000030517578</c:v>
                </c:pt>
                <c:pt idx="2022">
                  <c:v>59.993000030517578</c:v>
                </c:pt>
                <c:pt idx="2023">
                  <c:v>59.997001647949219</c:v>
                </c:pt>
                <c:pt idx="2024">
                  <c:v>60.000999450683594</c:v>
                </c:pt>
                <c:pt idx="2025">
                  <c:v>60</c:v>
                </c:pt>
                <c:pt idx="2026">
                  <c:v>60</c:v>
                </c:pt>
                <c:pt idx="2027">
                  <c:v>60.001998901367188</c:v>
                </c:pt>
                <c:pt idx="2028">
                  <c:v>60.001998901367188</c:v>
                </c:pt>
                <c:pt idx="2029">
                  <c:v>60.000999450683594</c:v>
                </c:pt>
                <c:pt idx="2030">
                  <c:v>60.000999450683594</c:v>
                </c:pt>
                <c:pt idx="2031">
                  <c:v>60.004001617431641</c:v>
                </c:pt>
                <c:pt idx="2032">
                  <c:v>60.004001617431641</c:v>
                </c:pt>
                <c:pt idx="2033">
                  <c:v>60.002998352050781</c:v>
                </c:pt>
                <c:pt idx="2034">
                  <c:v>60.002998352050781</c:v>
                </c:pt>
                <c:pt idx="2035">
                  <c:v>60.000999450683594</c:v>
                </c:pt>
                <c:pt idx="2036">
                  <c:v>60.000999450683594</c:v>
                </c:pt>
                <c:pt idx="2037">
                  <c:v>59.999000549316406</c:v>
                </c:pt>
                <c:pt idx="2038">
                  <c:v>59.999000549316406</c:v>
                </c:pt>
                <c:pt idx="2039">
                  <c:v>60.001998901367188</c:v>
                </c:pt>
                <c:pt idx="2040">
                  <c:v>60.001998901367188</c:v>
                </c:pt>
                <c:pt idx="2041">
                  <c:v>60.011001586914063</c:v>
                </c:pt>
                <c:pt idx="2042">
                  <c:v>60.011001586914063</c:v>
                </c:pt>
                <c:pt idx="2043">
                  <c:v>60.018001556396484</c:v>
                </c:pt>
                <c:pt idx="2044">
                  <c:v>60.018001556396484</c:v>
                </c:pt>
                <c:pt idx="2045">
                  <c:v>60.015998840332031</c:v>
                </c:pt>
                <c:pt idx="2046">
                  <c:v>60.015998840332031</c:v>
                </c:pt>
                <c:pt idx="2047">
                  <c:v>60.014999389648438</c:v>
                </c:pt>
                <c:pt idx="2048">
                  <c:v>60.014999389648438</c:v>
                </c:pt>
                <c:pt idx="2049">
                  <c:v>60.013999938964844</c:v>
                </c:pt>
                <c:pt idx="2050">
                  <c:v>60.013999938964844</c:v>
                </c:pt>
                <c:pt idx="2051">
                  <c:v>60.012001037597656</c:v>
                </c:pt>
                <c:pt idx="2052">
                  <c:v>60.012001037597656</c:v>
                </c:pt>
                <c:pt idx="2053">
                  <c:v>60.01300048828125</c:v>
                </c:pt>
                <c:pt idx="2054">
                  <c:v>60.01300048828125</c:v>
                </c:pt>
                <c:pt idx="2055">
                  <c:v>60.012001037597656</c:v>
                </c:pt>
                <c:pt idx="2056">
                  <c:v>60.012001037597656</c:v>
                </c:pt>
                <c:pt idx="2057">
                  <c:v>60.009998321533203</c:v>
                </c:pt>
                <c:pt idx="2058">
                  <c:v>60.009998321533203</c:v>
                </c:pt>
                <c:pt idx="2059">
                  <c:v>60.006000518798828</c:v>
                </c:pt>
                <c:pt idx="2060">
                  <c:v>60.006000518798828</c:v>
                </c:pt>
                <c:pt idx="2061">
                  <c:v>60.006000518798828</c:v>
                </c:pt>
                <c:pt idx="2062">
                  <c:v>60.006000518798828</c:v>
                </c:pt>
                <c:pt idx="2063">
                  <c:v>60.000999450683594</c:v>
                </c:pt>
                <c:pt idx="2064">
                  <c:v>60.000999450683594</c:v>
                </c:pt>
                <c:pt idx="2065">
                  <c:v>59.992000579833984</c:v>
                </c:pt>
                <c:pt idx="2066">
                  <c:v>59.992000579833984</c:v>
                </c:pt>
                <c:pt idx="2067">
                  <c:v>59.979000091552734</c:v>
                </c:pt>
                <c:pt idx="2068">
                  <c:v>59.979000091552734</c:v>
                </c:pt>
                <c:pt idx="2069">
                  <c:v>59.974998474121094</c:v>
                </c:pt>
                <c:pt idx="2070">
                  <c:v>59.974998474121094</c:v>
                </c:pt>
                <c:pt idx="2071">
                  <c:v>59.972999572753906</c:v>
                </c:pt>
                <c:pt idx="2072">
                  <c:v>59.972999572753906</c:v>
                </c:pt>
                <c:pt idx="2073">
                  <c:v>59.971000671386719</c:v>
                </c:pt>
                <c:pt idx="2074">
                  <c:v>59.971000671386719</c:v>
                </c:pt>
                <c:pt idx="2075">
                  <c:v>59.970001220703125</c:v>
                </c:pt>
                <c:pt idx="2076">
                  <c:v>59.970001220703125</c:v>
                </c:pt>
                <c:pt idx="2077">
                  <c:v>59.969001770019531</c:v>
                </c:pt>
                <c:pt idx="2078">
                  <c:v>59.969001770019531</c:v>
                </c:pt>
                <c:pt idx="2079">
                  <c:v>59.972000122070313</c:v>
                </c:pt>
                <c:pt idx="2080">
                  <c:v>59.972000122070313</c:v>
                </c:pt>
                <c:pt idx="2081">
                  <c:v>59.9739990234375</c:v>
                </c:pt>
                <c:pt idx="2082">
                  <c:v>59.9739990234375</c:v>
                </c:pt>
                <c:pt idx="2083">
                  <c:v>59.974998474121094</c:v>
                </c:pt>
                <c:pt idx="2084">
                  <c:v>59.974998474121094</c:v>
                </c:pt>
                <c:pt idx="2085">
                  <c:v>59.977001190185547</c:v>
                </c:pt>
                <c:pt idx="2086">
                  <c:v>59.977001190185547</c:v>
                </c:pt>
                <c:pt idx="2087">
                  <c:v>59.977001190185547</c:v>
                </c:pt>
                <c:pt idx="2088">
                  <c:v>59.977001190185547</c:v>
                </c:pt>
                <c:pt idx="2089">
                  <c:v>59.979999542236328</c:v>
                </c:pt>
                <c:pt idx="2090">
                  <c:v>59.979999542236328</c:v>
                </c:pt>
                <c:pt idx="2091">
                  <c:v>59.979000091552734</c:v>
                </c:pt>
                <c:pt idx="2092">
                  <c:v>59.979000091552734</c:v>
                </c:pt>
                <c:pt idx="2093">
                  <c:v>59.981998443603516</c:v>
                </c:pt>
                <c:pt idx="2094">
                  <c:v>59.981998443603516</c:v>
                </c:pt>
                <c:pt idx="2095">
                  <c:v>59.981998443603516</c:v>
                </c:pt>
                <c:pt idx="2096">
                  <c:v>59.981998443603516</c:v>
                </c:pt>
                <c:pt idx="2097">
                  <c:v>59.984001159667969</c:v>
                </c:pt>
                <c:pt idx="2098">
                  <c:v>59.984001159667969</c:v>
                </c:pt>
                <c:pt idx="2099">
                  <c:v>59.981998443603516</c:v>
                </c:pt>
                <c:pt idx="2100">
                  <c:v>59.981998443603516</c:v>
                </c:pt>
                <c:pt idx="2101">
                  <c:v>59.985000610351563</c:v>
                </c:pt>
                <c:pt idx="2102">
                  <c:v>59.985000610351563</c:v>
                </c:pt>
                <c:pt idx="2103">
                  <c:v>59.981998443603516</c:v>
                </c:pt>
                <c:pt idx="2104">
                  <c:v>59.981998443603516</c:v>
                </c:pt>
                <c:pt idx="2105">
                  <c:v>59.984001159667969</c:v>
                </c:pt>
                <c:pt idx="2106">
                  <c:v>59.984001159667969</c:v>
                </c:pt>
                <c:pt idx="2107">
                  <c:v>59.98699951171875</c:v>
                </c:pt>
                <c:pt idx="2108">
                  <c:v>59.98699951171875</c:v>
                </c:pt>
                <c:pt idx="2109">
                  <c:v>59.993000030517578</c:v>
                </c:pt>
                <c:pt idx="2110">
                  <c:v>59.993000030517578</c:v>
                </c:pt>
                <c:pt idx="2111">
                  <c:v>59.991001129150391</c:v>
                </c:pt>
                <c:pt idx="2112">
                  <c:v>59.991001129150391</c:v>
                </c:pt>
                <c:pt idx="2113">
                  <c:v>59.990001678466797</c:v>
                </c:pt>
                <c:pt idx="2114">
                  <c:v>59.990001678466797</c:v>
                </c:pt>
                <c:pt idx="2115">
                  <c:v>59.98699951171875</c:v>
                </c:pt>
                <c:pt idx="2116">
                  <c:v>59.98699951171875</c:v>
                </c:pt>
                <c:pt idx="2117">
                  <c:v>59.988998413085937</c:v>
                </c:pt>
                <c:pt idx="2118">
                  <c:v>59.988998413085937</c:v>
                </c:pt>
                <c:pt idx="2119">
                  <c:v>59.993000030517578</c:v>
                </c:pt>
                <c:pt idx="2120">
                  <c:v>59.993000030517578</c:v>
                </c:pt>
                <c:pt idx="2121">
                  <c:v>59.998001098632813</c:v>
                </c:pt>
                <c:pt idx="2122">
                  <c:v>59.998001098632813</c:v>
                </c:pt>
                <c:pt idx="2123">
                  <c:v>60.006000518798828</c:v>
                </c:pt>
                <c:pt idx="2124">
                  <c:v>60.006000518798828</c:v>
                </c:pt>
                <c:pt idx="2125">
                  <c:v>60.012001037597656</c:v>
                </c:pt>
                <c:pt idx="2126">
                  <c:v>60.012001037597656</c:v>
                </c:pt>
                <c:pt idx="2127">
                  <c:v>60.022998809814453</c:v>
                </c:pt>
                <c:pt idx="2128">
                  <c:v>60.022998809814453</c:v>
                </c:pt>
                <c:pt idx="2129">
                  <c:v>60.021999359130859</c:v>
                </c:pt>
                <c:pt idx="2130">
                  <c:v>60.021999359130859</c:v>
                </c:pt>
                <c:pt idx="2131">
                  <c:v>60.020999908447266</c:v>
                </c:pt>
                <c:pt idx="2132">
                  <c:v>60.020999908447266</c:v>
                </c:pt>
                <c:pt idx="2133">
                  <c:v>60.016998291015625</c:v>
                </c:pt>
                <c:pt idx="2134">
                  <c:v>60.016998291015625</c:v>
                </c:pt>
                <c:pt idx="2135">
                  <c:v>60.016998291015625</c:v>
                </c:pt>
                <c:pt idx="2136">
                  <c:v>60.016998291015625</c:v>
                </c:pt>
                <c:pt idx="2137">
                  <c:v>60.018001556396484</c:v>
                </c:pt>
                <c:pt idx="2138">
                  <c:v>60.018001556396484</c:v>
                </c:pt>
                <c:pt idx="2139">
                  <c:v>60.016998291015625</c:v>
                </c:pt>
                <c:pt idx="2140">
                  <c:v>60.016998291015625</c:v>
                </c:pt>
                <c:pt idx="2141">
                  <c:v>60.012001037597656</c:v>
                </c:pt>
                <c:pt idx="2142">
                  <c:v>60.012001037597656</c:v>
                </c:pt>
                <c:pt idx="2143">
                  <c:v>60.007999420166016</c:v>
                </c:pt>
                <c:pt idx="2144">
                  <c:v>60.007999420166016</c:v>
                </c:pt>
                <c:pt idx="2145">
                  <c:v>60.01300048828125</c:v>
                </c:pt>
                <c:pt idx="2146">
                  <c:v>60.01300048828125</c:v>
                </c:pt>
                <c:pt idx="2147">
                  <c:v>60.016998291015625</c:v>
                </c:pt>
                <c:pt idx="2148">
                  <c:v>60.016998291015625</c:v>
                </c:pt>
                <c:pt idx="2149">
                  <c:v>60.012001037597656</c:v>
                </c:pt>
                <c:pt idx="2150">
                  <c:v>60.012001037597656</c:v>
                </c:pt>
                <c:pt idx="2151">
                  <c:v>60.008998870849609</c:v>
                </c:pt>
                <c:pt idx="2152">
                  <c:v>60.008998870849609</c:v>
                </c:pt>
                <c:pt idx="2153">
                  <c:v>60.006999969482422</c:v>
                </c:pt>
                <c:pt idx="2154">
                  <c:v>60.006999969482422</c:v>
                </c:pt>
                <c:pt idx="2155">
                  <c:v>60.009998321533203</c:v>
                </c:pt>
                <c:pt idx="2156">
                  <c:v>60.009998321533203</c:v>
                </c:pt>
                <c:pt idx="2157">
                  <c:v>60.014999389648438</c:v>
                </c:pt>
                <c:pt idx="2158">
                  <c:v>60.014999389648438</c:v>
                </c:pt>
                <c:pt idx="2159">
                  <c:v>60.018001556396484</c:v>
                </c:pt>
                <c:pt idx="2160">
                  <c:v>60.018001556396484</c:v>
                </c:pt>
                <c:pt idx="2161">
                  <c:v>60.020000457763672</c:v>
                </c:pt>
                <c:pt idx="2162">
                  <c:v>60.020000457763672</c:v>
                </c:pt>
                <c:pt idx="2163">
                  <c:v>60.015998840332031</c:v>
                </c:pt>
                <c:pt idx="2164">
                  <c:v>60.015998840332031</c:v>
                </c:pt>
                <c:pt idx="2165">
                  <c:v>60.016998291015625</c:v>
                </c:pt>
                <c:pt idx="2166">
                  <c:v>60.016998291015625</c:v>
                </c:pt>
                <c:pt idx="2167">
                  <c:v>60.016998291015625</c:v>
                </c:pt>
                <c:pt idx="2168">
                  <c:v>60.016998291015625</c:v>
                </c:pt>
                <c:pt idx="2169">
                  <c:v>60.01300048828125</c:v>
                </c:pt>
                <c:pt idx="2170">
                  <c:v>60.01300048828125</c:v>
                </c:pt>
                <c:pt idx="2171">
                  <c:v>60.011001586914063</c:v>
                </c:pt>
                <c:pt idx="2172">
                  <c:v>60.011001586914063</c:v>
                </c:pt>
                <c:pt idx="2173">
                  <c:v>60.015998840332031</c:v>
                </c:pt>
                <c:pt idx="2174">
                  <c:v>60.015998840332031</c:v>
                </c:pt>
                <c:pt idx="2175">
                  <c:v>60.015998840332031</c:v>
                </c:pt>
                <c:pt idx="2176">
                  <c:v>60.015998840332031</c:v>
                </c:pt>
                <c:pt idx="2177">
                  <c:v>60.015998840332031</c:v>
                </c:pt>
                <c:pt idx="2178">
                  <c:v>60.015998840332031</c:v>
                </c:pt>
                <c:pt idx="2179">
                  <c:v>60.016998291015625</c:v>
                </c:pt>
                <c:pt idx="2180">
                  <c:v>60.016998291015625</c:v>
                </c:pt>
                <c:pt idx="2181">
                  <c:v>60.016998291015625</c:v>
                </c:pt>
                <c:pt idx="2182">
                  <c:v>60.016998291015625</c:v>
                </c:pt>
                <c:pt idx="2183">
                  <c:v>60.013999938964844</c:v>
                </c:pt>
                <c:pt idx="2184">
                  <c:v>60.013999938964844</c:v>
                </c:pt>
                <c:pt idx="2185">
                  <c:v>60.014999389648438</c:v>
                </c:pt>
                <c:pt idx="2186">
                  <c:v>60.014999389648438</c:v>
                </c:pt>
                <c:pt idx="2187">
                  <c:v>60.015998840332031</c:v>
                </c:pt>
                <c:pt idx="2188">
                  <c:v>60.015998840332031</c:v>
                </c:pt>
                <c:pt idx="2189">
                  <c:v>60.01300048828125</c:v>
                </c:pt>
                <c:pt idx="2190">
                  <c:v>60.01300048828125</c:v>
                </c:pt>
                <c:pt idx="2191">
                  <c:v>60.011001586914063</c:v>
                </c:pt>
                <c:pt idx="2192">
                  <c:v>60.011001586914063</c:v>
                </c:pt>
                <c:pt idx="2193">
                  <c:v>60.006999969482422</c:v>
                </c:pt>
                <c:pt idx="2194">
                  <c:v>60.006999969482422</c:v>
                </c:pt>
                <c:pt idx="2195">
                  <c:v>60.009998321533203</c:v>
                </c:pt>
                <c:pt idx="2196">
                  <c:v>60.009998321533203</c:v>
                </c:pt>
                <c:pt idx="2197">
                  <c:v>60.01300048828125</c:v>
                </c:pt>
                <c:pt idx="2198">
                  <c:v>60.01300048828125</c:v>
                </c:pt>
                <c:pt idx="2199">
                  <c:v>60.006999969482422</c:v>
                </c:pt>
                <c:pt idx="2200">
                  <c:v>60.006999969482422</c:v>
                </c:pt>
                <c:pt idx="2201">
                  <c:v>60.000999450683594</c:v>
                </c:pt>
                <c:pt idx="2202">
                  <c:v>60.000999450683594</c:v>
                </c:pt>
                <c:pt idx="2203">
                  <c:v>59.998001098632813</c:v>
                </c:pt>
                <c:pt idx="2204">
                  <c:v>59.998001098632813</c:v>
                </c:pt>
                <c:pt idx="2205">
                  <c:v>59.995998382568359</c:v>
                </c:pt>
                <c:pt idx="2206">
                  <c:v>59.995998382568359</c:v>
                </c:pt>
                <c:pt idx="2207">
                  <c:v>59.999000549316406</c:v>
                </c:pt>
                <c:pt idx="2208">
                  <c:v>59.999000549316406</c:v>
                </c:pt>
                <c:pt idx="2209">
                  <c:v>60.000999450683594</c:v>
                </c:pt>
                <c:pt idx="2210">
                  <c:v>60.000999450683594</c:v>
                </c:pt>
                <c:pt idx="2211">
                  <c:v>60</c:v>
                </c:pt>
                <c:pt idx="2212">
                  <c:v>60</c:v>
                </c:pt>
                <c:pt idx="2213">
                  <c:v>60.013999938964844</c:v>
                </c:pt>
                <c:pt idx="2214">
                  <c:v>60.013999938964844</c:v>
                </c:pt>
                <c:pt idx="2215">
                  <c:v>60.020999908447266</c:v>
                </c:pt>
                <c:pt idx="2216">
                  <c:v>60.020999908447266</c:v>
                </c:pt>
                <c:pt idx="2217">
                  <c:v>60.020000457763672</c:v>
                </c:pt>
                <c:pt idx="2218">
                  <c:v>60.020000457763672</c:v>
                </c:pt>
                <c:pt idx="2219">
                  <c:v>60.014999389648438</c:v>
                </c:pt>
                <c:pt idx="2220">
                  <c:v>60.014999389648438</c:v>
                </c:pt>
                <c:pt idx="2221">
                  <c:v>60.013999938964844</c:v>
                </c:pt>
                <c:pt idx="2222">
                  <c:v>60.013999938964844</c:v>
                </c:pt>
                <c:pt idx="2223">
                  <c:v>60.015998840332031</c:v>
                </c:pt>
                <c:pt idx="2224">
                  <c:v>60.015998840332031</c:v>
                </c:pt>
                <c:pt idx="2225">
                  <c:v>60.015998840332031</c:v>
                </c:pt>
                <c:pt idx="2226">
                  <c:v>60.015998840332031</c:v>
                </c:pt>
                <c:pt idx="2227">
                  <c:v>60.016998291015625</c:v>
                </c:pt>
                <c:pt idx="2228">
                  <c:v>60.016998291015625</c:v>
                </c:pt>
                <c:pt idx="2229">
                  <c:v>60.019001007080078</c:v>
                </c:pt>
                <c:pt idx="2230">
                  <c:v>60.019001007080078</c:v>
                </c:pt>
                <c:pt idx="2231">
                  <c:v>60.016998291015625</c:v>
                </c:pt>
                <c:pt idx="2232">
                  <c:v>60.016998291015625</c:v>
                </c:pt>
                <c:pt idx="2233">
                  <c:v>60.018001556396484</c:v>
                </c:pt>
                <c:pt idx="2234">
                  <c:v>60.018001556396484</c:v>
                </c:pt>
                <c:pt idx="2235">
                  <c:v>60.018001556396484</c:v>
                </c:pt>
                <c:pt idx="2236">
                  <c:v>60.018001556396484</c:v>
                </c:pt>
                <c:pt idx="2237">
                  <c:v>60.020999908447266</c:v>
                </c:pt>
                <c:pt idx="2238">
                  <c:v>60.020999908447266</c:v>
                </c:pt>
                <c:pt idx="2239">
                  <c:v>60.021999359130859</c:v>
                </c:pt>
                <c:pt idx="2240">
                  <c:v>60.021999359130859</c:v>
                </c:pt>
                <c:pt idx="2241">
                  <c:v>60.020000457763672</c:v>
                </c:pt>
                <c:pt idx="2242">
                  <c:v>60.020000457763672</c:v>
                </c:pt>
                <c:pt idx="2243">
                  <c:v>60.020000457763672</c:v>
                </c:pt>
                <c:pt idx="2244">
                  <c:v>60.020000457763672</c:v>
                </c:pt>
                <c:pt idx="2245">
                  <c:v>60.020000457763672</c:v>
                </c:pt>
                <c:pt idx="2246">
                  <c:v>60.020000457763672</c:v>
                </c:pt>
                <c:pt idx="2247">
                  <c:v>60.021999359130859</c:v>
                </c:pt>
                <c:pt idx="2248">
                  <c:v>60.021999359130859</c:v>
                </c:pt>
                <c:pt idx="2249">
                  <c:v>60.020999908447266</c:v>
                </c:pt>
                <c:pt idx="2250">
                  <c:v>60.020999908447266</c:v>
                </c:pt>
                <c:pt idx="2251">
                  <c:v>60.019001007080078</c:v>
                </c:pt>
                <c:pt idx="2252">
                  <c:v>60.019001007080078</c:v>
                </c:pt>
                <c:pt idx="2253">
                  <c:v>60.018001556396484</c:v>
                </c:pt>
                <c:pt idx="2254">
                  <c:v>60.018001556396484</c:v>
                </c:pt>
                <c:pt idx="2255">
                  <c:v>60.014999389648438</c:v>
                </c:pt>
                <c:pt idx="2256">
                  <c:v>60.014999389648438</c:v>
                </c:pt>
                <c:pt idx="2257">
                  <c:v>60.009998321533203</c:v>
                </c:pt>
                <c:pt idx="2258">
                  <c:v>60.009998321533203</c:v>
                </c:pt>
                <c:pt idx="2259">
                  <c:v>60.005001068115234</c:v>
                </c:pt>
                <c:pt idx="2260">
                  <c:v>60.005001068115234</c:v>
                </c:pt>
                <c:pt idx="2261">
                  <c:v>60.002998352050781</c:v>
                </c:pt>
                <c:pt idx="2262">
                  <c:v>60.002998352050781</c:v>
                </c:pt>
                <c:pt idx="2263">
                  <c:v>60.006000518798828</c:v>
                </c:pt>
                <c:pt idx="2264">
                  <c:v>60.006000518798828</c:v>
                </c:pt>
                <c:pt idx="2265">
                  <c:v>60.006000518798828</c:v>
                </c:pt>
                <c:pt idx="2266">
                  <c:v>60.006000518798828</c:v>
                </c:pt>
                <c:pt idx="2267">
                  <c:v>60.007999420166016</c:v>
                </c:pt>
                <c:pt idx="2268">
                  <c:v>60.007999420166016</c:v>
                </c:pt>
                <c:pt idx="2269">
                  <c:v>60.006999969482422</c:v>
                </c:pt>
                <c:pt idx="2270">
                  <c:v>60.006999969482422</c:v>
                </c:pt>
                <c:pt idx="2271">
                  <c:v>60.007999420166016</c:v>
                </c:pt>
                <c:pt idx="2272">
                  <c:v>60.007999420166016</c:v>
                </c:pt>
                <c:pt idx="2273">
                  <c:v>60.012001037597656</c:v>
                </c:pt>
                <c:pt idx="2274">
                  <c:v>60.012001037597656</c:v>
                </c:pt>
                <c:pt idx="2275">
                  <c:v>60.013999938964844</c:v>
                </c:pt>
                <c:pt idx="2276">
                  <c:v>60.013999938964844</c:v>
                </c:pt>
                <c:pt idx="2277">
                  <c:v>60.014999389648438</c:v>
                </c:pt>
                <c:pt idx="2278">
                  <c:v>60.014999389648438</c:v>
                </c:pt>
                <c:pt idx="2279">
                  <c:v>60.020999908447266</c:v>
                </c:pt>
                <c:pt idx="2280">
                  <c:v>60.020999908447266</c:v>
                </c:pt>
                <c:pt idx="2281">
                  <c:v>60.021999359130859</c:v>
                </c:pt>
                <c:pt idx="2282">
                  <c:v>60.021999359130859</c:v>
                </c:pt>
                <c:pt idx="2283">
                  <c:v>60.023998260498047</c:v>
                </c:pt>
                <c:pt idx="2284">
                  <c:v>60.023998260498047</c:v>
                </c:pt>
                <c:pt idx="2285">
                  <c:v>60.020000457763672</c:v>
                </c:pt>
                <c:pt idx="2286">
                  <c:v>60.020000457763672</c:v>
                </c:pt>
                <c:pt idx="2287">
                  <c:v>60.016998291015625</c:v>
                </c:pt>
                <c:pt idx="2288">
                  <c:v>60.016998291015625</c:v>
                </c:pt>
                <c:pt idx="2289">
                  <c:v>60.018001556396484</c:v>
                </c:pt>
                <c:pt idx="2290">
                  <c:v>60.018001556396484</c:v>
                </c:pt>
                <c:pt idx="2291">
                  <c:v>60.020999908447266</c:v>
                </c:pt>
                <c:pt idx="2292">
                  <c:v>60.020999908447266</c:v>
                </c:pt>
                <c:pt idx="2293">
                  <c:v>60.018001556396484</c:v>
                </c:pt>
                <c:pt idx="2294">
                  <c:v>60.018001556396484</c:v>
                </c:pt>
                <c:pt idx="2295">
                  <c:v>60.016998291015625</c:v>
                </c:pt>
                <c:pt idx="2296">
                  <c:v>60.016998291015625</c:v>
                </c:pt>
                <c:pt idx="2297">
                  <c:v>60.015998840332031</c:v>
                </c:pt>
                <c:pt idx="2298">
                  <c:v>60.015998840332031</c:v>
                </c:pt>
                <c:pt idx="2299">
                  <c:v>60.018001556396484</c:v>
                </c:pt>
                <c:pt idx="2300">
                  <c:v>60.018001556396484</c:v>
                </c:pt>
                <c:pt idx="2301">
                  <c:v>60.0260009765625</c:v>
                </c:pt>
                <c:pt idx="2302">
                  <c:v>60.0260009765625</c:v>
                </c:pt>
                <c:pt idx="2303">
                  <c:v>60.029998779296875</c:v>
                </c:pt>
                <c:pt idx="2304">
                  <c:v>60.029998779296875</c:v>
                </c:pt>
                <c:pt idx="2305">
                  <c:v>60.027000427246094</c:v>
                </c:pt>
                <c:pt idx="2306">
                  <c:v>60.027000427246094</c:v>
                </c:pt>
                <c:pt idx="2307">
                  <c:v>60.028999328613281</c:v>
                </c:pt>
                <c:pt idx="2308">
                  <c:v>60.028999328613281</c:v>
                </c:pt>
                <c:pt idx="2309">
                  <c:v>60.022998809814453</c:v>
                </c:pt>
                <c:pt idx="2310">
                  <c:v>60.022998809814453</c:v>
                </c:pt>
                <c:pt idx="2311">
                  <c:v>60.020000457763672</c:v>
                </c:pt>
                <c:pt idx="2312">
                  <c:v>60.020000457763672</c:v>
                </c:pt>
                <c:pt idx="2313">
                  <c:v>60.023998260498047</c:v>
                </c:pt>
                <c:pt idx="2314">
                  <c:v>60.023998260498047</c:v>
                </c:pt>
                <c:pt idx="2315">
                  <c:v>60.027999877929687</c:v>
                </c:pt>
                <c:pt idx="2316">
                  <c:v>60.027999877929687</c:v>
                </c:pt>
                <c:pt idx="2317">
                  <c:v>60.022998809814453</c:v>
                </c:pt>
                <c:pt idx="2318">
                  <c:v>60.022998809814453</c:v>
                </c:pt>
                <c:pt idx="2319">
                  <c:v>60.020999908447266</c:v>
                </c:pt>
                <c:pt idx="2320">
                  <c:v>60.020999908447266</c:v>
                </c:pt>
                <c:pt idx="2321">
                  <c:v>60.020999908447266</c:v>
                </c:pt>
                <c:pt idx="2322">
                  <c:v>60.020999908447266</c:v>
                </c:pt>
                <c:pt idx="2323">
                  <c:v>60.020999908447266</c:v>
                </c:pt>
                <c:pt idx="2324">
                  <c:v>60.023998260498047</c:v>
                </c:pt>
                <c:pt idx="2325">
                  <c:v>60.021999359130859</c:v>
                </c:pt>
                <c:pt idx="2326">
                  <c:v>60.021999359130859</c:v>
                </c:pt>
                <c:pt idx="2327">
                  <c:v>60.016998291015625</c:v>
                </c:pt>
                <c:pt idx="2328">
                  <c:v>60.016998291015625</c:v>
                </c:pt>
                <c:pt idx="2329">
                  <c:v>60.011001586914063</c:v>
                </c:pt>
                <c:pt idx="2330">
                  <c:v>60.011001586914063</c:v>
                </c:pt>
                <c:pt idx="2331">
                  <c:v>60.011001586914063</c:v>
                </c:pt>
                <c:pt idx="2332">
                  <c:v>60.011001586914063</c:v>
                </c:pt>
                <c:pt idx="2333">
                  <c:v>60.014999389648438</c:v>
                </c:pt>
                <c:pt idx="2334">
                  <c:v>60.014999389648438</c:v>
                </c:pt>
                <c:pt idx="2335">
                  <c:v>60.019001007080078</c:v>
                </c:pt>
                <c:pt idx="2336">
                  <c:v>60.019001007080078</c:v>
                </c:pt>
                <c:pt idx="2337">
                  <c:v>60.014999389648438</c:v>
                </c:pt>
                <c:pt idx="2338">
                  <c:v>60.014999389648438</c:v>
                </c:pt>
                <c:pt idx="2339">
                  <c:v>60.014999389648438</c:v>
                </c:pt>
                <c:pt idx="2340">
                  <c:v>60.014999389648438</c:v>
                </c:pt>
                <c:pt idx="2341">
                  <c:v>60.013999938964844</c:v>
                </c:pt>
                <c:pt idx="2342">
                  <c:v>60.013999938964844</c:v>
                </c:pt>
                <c:pt idx="2343">
                  <c:v>60.013999938964844</c:v>
                </c:pt>
                <c:pt idx="2344">
                  <c:v>60.013999938964844</c:v>
                </c:pt>
                <c:pt idx="2345">
                  <c:v>60.020999908447266</c:v>
                </c:pt>
                <c:pt idx="2346">
                  <c:v>60.020999908447266</c:v>
                </c:pt>
                <c:pt idx="2347">
                  <c:v>60.020000457763672</c:v>
                </c:pt>
                <c:pt idx="2348">
                  <c:v>60.020000457763672</c:v>
                </c:pt>
                <c:pt idx="2349">
                  <c:v>60.019001007080078</c:v>
                </c:pt>
                <c:pt idx="2350">
                  <c:v>60.019001007080078</c:v>
                </c:pt>
                <c:pt idx="2351">
                  <c:v>60.016998291015625</c:v>
                </c:pt>
                <c:pt idx="2352">
                  <c:v>60.016998291015625</c:v>
                </c:pt>
                <c:pt idx="2353">
                  <c:v>60.011001586914063</c:v>
                </c:pt>
                <c:pt idx="2354">
                  <c:v>60.011001586914063</c:v>
                </c:pt>
                <c:pt idx="2355">
                  <c:v>60.001998901367188</c:v>
                </c:pt>
                <c:pt idx="2356">
                  <c:v>60.001998901367188</c:v>
                </c:pt>
                <c:pt idx="2357">
                  <c:v>59.998001098632813</c:v>
                </c:pt>
                <c:pt idx="2358">
                  <c:v>59.998001098632813</c:v>
                </c:pt>
                <c:pt idx="2359">
                  <c:v>59.994998931884766</c:v>
                </c:pt>
                <c:pt idx="2360">
                  <c:v>59.994998931884766</c:v>
                </c:pt>
                <c:pt idx="2361">
                  <c:v>59.993999481201172</c:v>
                </c:pt>
                <c:pt idx="2362">
                  <c:v>59.993999481201172</c:v>
                </c:pt>
                <c:pt idx="2363">
                  <c:v>59.998001098632813</c:v>
                </c:pt>
                <c:pt idx="2364">
                  <c:v>59.998001098632813</c:v>
                </c:pt>
                <c:pt idx="2365">
                  <c:v>60.002998352050781</c:v>
                </c:pt>
                <c:pt idx="2366">
                  <c:v>60.002998352050781</c:v>
                </c:pt>
                <c:pt idx="2367">
                  <c:v>60.005001068115234</c:v>
                </c:pt>
                <c:pt idx="2368">
                  <c:v>60.005001068115234</c:v>
                </c:pt>
                <c:pt idx="2369">
                  <c:v>60.006000518798828</c:v>
                </c:pt>
                <c:pt idx="2370">
                  <c:v>60.006000518798828</c:v>
                </c:pt>
                <c:pt idx="2371">
                  <c:v>60.007999420166016</c:v>
                </c:pt>
                <c:pt idx="2372">
                  <c:v>60.007999420166016</c:v>
                </c:pt>
                <c:pt idx="2373">
                  <c:v>60.015998840332031</c:v>
                </c:pt>
                <c:pt idx="2374">
                  <c:v>60.015998840332031</c:v>
                </c:pt>
                <c:pt idx="2375">
                  <c:v>60.018001556396484</c:v>
                </c:pt>
                <c:pt idx="2376">
                  <c:v>60.018001556396484</c:v>
                </c:pt>
                <c:pt idx="2377">
                  <c:v>60.012001037597656</c:v>
                </c:pt>
                <c:pt idx="2378">
                  <c:v>60.012001037597656</c:v>
                </c:pt>
                <c:pt idx="2379">
                  <c:v>60.01300048828125</c:v>
                </c:pt>
                <c:pt idx="2380">
                  <c:v>60.01300048828125</c:v>
                </c:pt>
                <c:pt idx="2381">
                  <c:v>60.014999389648438</c:v>
                </c:pt>
                <c:pt idx="2382">
                  <c:v>60.014999389648438</c:v>
                </c:pt>
                <c:pt idx="2383">
                  <c:v>60.013999938964844</c:v>
                </c:pt>
                <c:pt idx="2384">
                  <c:v>60.013999938964844</c:v>
                </c:pt>
                <c:pt idx="2385">
                  <c:v>60.007999420166016</c:v>
                </c:pt>
                <c:pt idx="2386">
                  <c:v>60.007999420166016</c:v>
                </c:pt>
                <c:pt idx="2387">
                  <c:v>60.000999450683594</c:v>
                </c:pt>
                <c:pt idx="2388">
                  <c:v>60.000999450683594</c:v>
                </c:pt>
                <c:pt idx="2389">
                  <c:v>59.997001647949219</c:v>
                </c:pt>
                <c:pt idx="2390">
                  <c:v>59.997001647949219</c:v>
                </c:pt>
                <c:pt idx="2391">
                  <c:v>59.998001098632813</c:v>
                </c:pt>
                <c:pt idx="2392">
                  <c:v>59.998001098632813</c:v>
                </c:pt>
                <c:pt idx="2393">
                  <c:v>59.998001098632813</c:v>
                </c:pt>
                <c:pt idx="2394">
                  <c:v>59.998001098632813</c:v>
                </c:pt>
                <c:pt idx="2395">
                  <c:v>59.994998931884766</c:v>
                </c:pt>
                <c:pt idx="2396">
                  <c:v>59.994998931884766</c:v>
                </c:pt>
                <c:pt idx="2397">
                  <c:v>59.992000579833984</c:v>
                </c:pt>
                <c:pt idx="2398">
                  <c:v>59.992000579833984</c:v>
                </c:pt>
                <c:pt idx="2399">
                  <c:v>59.986000061035156</c:v>
                </c:pt>
                <c:pt idx="2400">
                  <c:v>59.986000061035156</c:v>
                </c:pt>
                <c:pt idx="2401">
                  <c:v>59.983001708984375</c:v>
                </c:pt>
                <c:pt idx="2402">
                  <c:v>59.983001708984375</c:v>
                </c:pt>
                <c:pt idx="2403">
                  <c:v>59.980998992919922</c:v>
                </c:pt>
                <c:pt idx="2404">
                  <c:v>59.980998992919922</c:v>
                </c:pt>
                <c:pt idx="2405">
                  <c:v>59.981998443603516</c:v>
                </c:pt>
                <c:pt idx="2406">
                  <c:v>59.981998443603516</c:v>
                </c:pt>
                <c:pt idx="2407">
                  <c:v>59.986000061035156</c:v>
                </c:pt>
                <c:pt idx="2408">
                  <c:v>59.986000061035156</c:v>
                </c:pt>
                <c:pt idx="2409">
                  <c:v>59.98699951171875</c:v>
                </c:pt>
                <c:pt idx="2410">
                  <c:v>59.98699951171875</c:v>
                </c:pt>
                <c:pt idx="2411">
                  <c:v>59.987998962402344</c:v>
                </c:pt>
                <c:pt idx="2412">
                  <c:v>59.987998962402344</c:v>
                </c:pt>
                <c:pt idx="2413">
                  <c:v>59.98699951171875</c:v>
                </c:pt>
                <c:pt idx="2414">
                  <c:v>59.98699951171875</c:v>
                </c:pt>
                <c:pt idx="2415">
                  <c:v>59.981998443603516</c:v>
                </c:pt>
                <c:pt idx="2416">
                  <c:v>59.981998443603516</c:v>
                </c:pt>
                <c:pt idx="2417">
                  <c:v>59.981998443603516</c:v>
                </c:pt>
                <c:pt idx="2418">
                  <c:v>59.981998443603516</c:v>
                </c:pt>
                <c:pt idx="2419">
                  <c:v>59.983001708984375</c:v>
                </c:pt>
                <c:pt idx="2420">
                  <c:v>59.983001708984375</c:v>
                </c:pt>
                <c:pt idx="2421">
                  <c:v>59.980998992919922</c:v>
                </c:pt>
                <c:pt idx="2422">
                  <c:v>59.980998992919922</c:v>
                </c:pt>
                <c:pt idx="2423">
                  <c:v>59.98699951171875</c:v>
                </c:pt>
                <c:pt idx="2424">
                  <c:v>59.98699951171875</c:v>
                </c:pt>
                <c:pt idx="2425">
                  <c:v>59.990001678466797</c:v>
                </c:pt>
                <c:pt idx="2426">
                  <c:v>59.990001678466797</c:v>
                </c:pt>
                <c:pt idx="2427">
                  <c:v>59.992000579833984</c:v>
                </c:pt>
                <c:pt idx="2428">
                  <c:v>59.992000579833984</c:v>
                </c:pt>
                <c:pt idx="2429">
                  <c:v>59.991001129150391</c:v>
                </c:pt>
                <c:pt idx="2430">
                  <c:v>59.991001129150391</c:v>
                </c:pt>
                <c:pt idx="2431">
                  <c:v>59.991001129150391</c:v>
                </c:pt>
                <c:pt idx="2432">
                  <c:v>59.991001129150391</c:v>
                </c:pt>
                <c:pt idx="2433">
                  <c:v>59.994998931884766</c:v>
                </c:pt>
                <c:pt idx="2434">
                  <c:v>59.994998931884766</c:v>
                </c:pt>
                <c:pt idx="2435">
                  <c:v>59.98699951171875</c:v>
                </c:pt>
                <c:pt idx="2436">
                  <c:v>59.98699951171875</c:v>
                </c:pt>
                <c:pt idx="2437">
                  <c:v>59.977001190185547</c:v>
                </c:pt>
                <c:pt idx="2438">
                  <c:v>59.977001190185547</c:v>
                </c:pt>
                <c:pt idx="2439">
                  <c:v>59.974998474121094</c:v>
                </c:pt>
                <c:pt idx="2440">
                  <c:v>59.974998474121094</c:v>
                </c:pt>
                <c:pt idx="2441">
                  <c:v>59.978000640869141</c:v>
                </c:pt>
                <c:pt idx="2442">
                  <c:v>59.978000640869141</c:v>
                </c:pt>
                <c:pt idx="2443">
                  <c:v>59.980998992919922</c:v>
                </c:pt>
                <c:pt idx="2444">
                  <c:v>59.980998992919922</c:v>
                </c:pt>
                <c:pt idx="2445">
                  <c:v>59.993999481201172</c:v>
                </c:pt>
                <c:pt idx="2446">
                  <c:v>59.993999481201172</c:v>
                </c:pt>
                <c:pt idx="2447">
                  <c:v>59.994998931884766</c:v>
                </c:pt>
                <c:pt idx="2448">
                  <c:v>59.994998931884766</c:v>
                </c:pt>
                <c:pt idx="2449">
                  <c:v>59.993000030517578</c:v>
                </c:pt>
                <c:pt idx="2450">
                  <c:v>59.993000030517578</c:v>
                </c:pt>
                <c:pt idx="2451">
                  <c:v>59.987998962402344</c:v>
                </c:pt>
                <c:pt idx="2452">
                  <c:v>59.987998962402344</c:v>
                </c:pt>
                <c:pt idx="2453">
                  <c:v>59.987998962402344</c:v>
                </c:pt>
                <c:pt idx="2454">
                  <c:v>59.987998962402344</c:v>
                </c:pt>
                <c:pt idx="2455">
                  <c:v>59.993000030517578</c:v>
                </c:pt>
                <c:pt idx="2456">
                  <c:v>59.993000030517578</c:v>
                </c:pt>
                <c:pt idx="2457">
                  <c:v>59.994998931884766</c:v>
                </c:pt>
                <c:pt idx="2458">
                  <c:v>59.994998931884766</c:v>
                </c:pt>
                <c:pt idx="2459">
                  <c:v>59.98699951171875</c:v>
                </c:pt>
                <c:pt idx="2460">
                  <c:v>59.98699951171875</c:v>
                </c:pt>
                <c:pt idx="2461">
                  <c:v>59.980998992919922</c:v>
                </c:pt>
                <c:pt idx="2462">
                  <c:v>59.980998992919922</c:v>
                </c:pt>
                <c:pt idx="2463">
                  <c:v>59.977001190185547</c:v>
                </c:pt>
                <c:pt idx="2464">
                  <c:v>59.977001190185547</c:v>
                </c:pt>
                <c:pt idx="2465">
                  <c:v>59.970001220703125</c:v>
                </c:pt>
                <c:pt idx="2466">
                  <c:v>59.970001220703125</c:v>
                </c:pt>
                <c:pt idx="2467">
                  <c:v>59.956001281738281</c:v>
                </c:pt>
                <c:pt idx="2468">
                  <c:v>59.956001281738281</c:v>
                </c:pt>
                <c:pt idx="2469">
                  <c:v>59.950000762939453</c:v>
                </c:pt>
                <c:pt idx="2470">
                  <c:v>59.950000762939453</c:v>
                </c:pt>
                <c:pt idx="2471">
                  <c:v>59.964000701904297</c:v>
                </c:pt>
                <c:pt idx="2472">
                  <c:v>59.964000701904297</c:v>
                </c:pt>
                <c:pt idx="2473">
                  <c:v>59.963001251220703</c:v>
                </c:pt>
                <c:pt idx="2474">
                  <c:v>59.963001251220703</c:v>
                </c:pt>
                <c:pt idx="2475">
                  <c:v>59.965000152587891</c:v>
                </c:pt>
                <c:pt idx="2476">
                  <c:v>59.965000152587891</c:v>
                </c:pt>
                <c:pt idx="2477">
                  <c:v>59.965000152587891</c:v>
                </c:pt>
                <c:pt idx="2478">
                  <c:v>59.965000152587891</c:v>
                </c:pt>
                <c:pt idx="2479">
                  <c:v>59.965000152587891</c:v>
                </c:pt>
                <c:pt idx="2480">
                  <c:v>59.965000152587891</c:v>
                </c:pt>
                <c:pt idx="2481">
                  <c:v>59.964000701904297</c:v>
                </c:pt>
                <c:pt idx="2482">
                  <c:v>59.964000701904297</c:v>
                </c:pt>
                <c:pt idx="2483">
                  <c:v>59.962001800537109</c:v>
                </c:pt>
                <c:pt idx="2484">
                  <c:v>59.962001800537109</c:v>
                </c:pt>
                <c:pt idx="2485">
                  <c:v>59.96099853515625</c:v>
                </c:pt>
                <c:pt idx="2486">
                  <c:v>59.96099853515625</c:v>
                </c:pt>
                <c:pt idx="2487">
                  <c:v>59.958999633789063</c:v>
                </c:pt>
                <c:pt idx="2488">
                  <c:v>59.958999633789063</c:v>
                </c:pt>
                <c:pt idx="2489">
                  <c:v>59.952999114990234</c:v>
                </c:pt>
                <c:pt idx="2490">
                  <c:v>59.952999114990234</c:v>
                </c:pt>
                <c:pt idx="2491">
                  <c:v>59.955001831054688</c:v>
                </c:pt>
                <c:pt idx="2492">
                  <c:v>59.955001831054688</c:v>
                </c:pt>
                <c:pt idx="2493">
                  <c:v>59.955001831054688</c:v>
                </c:pt>
                <c:pt idx="2494">
                  <c:v>59.955001831054688</c:v>
                </c:pt>
                <c:pt idx="2495">
                  <c:v>59.958000183105469</c:v>
                </c:pt>
                <c:pt idx="2496">
                  <c:v>59.958000183105469</c:v>
                </c:pt>
                <c:pt idx="2497">
                  <c:v>59.959999084472656</c:v>
                </c:pt>
                <c:pt idx="2498">
                  <c:v>59.959999084472656</c:v>
                </c:pt>
                <c:pt idx="2499">
                  <c:v>59.958999633789063</c:v>
                </c:pt>
                <c:pt idx="2500">
                  <c:v>59.958999633789063</c:v>
                </c:pt>
                <c:pt idx="2501">
                  <c:v>59.958000183105469</c:v>
                </c:pt>
                <c:pt idx="2502">
                  <c:v>59.958000183105469</c:v>
                </c:pt>
                <c:pt idx="2503">
                  <c:v>59.959999084472656</c:v>
                </c:pt>
                <c:pt idx="2504">
                  <c:v>59.959999084472656</c:v>
                </c:pt>
                <c:pt idx="2505">
                  <c:v>59.96099853515625</c:v>
                </c:pt>
                <c:pt idx="2506">
                  <c:v>59.96099853515625</c:v>
                </c:pt>
                <c:pt idx="2507">
                  <c:v>59.958000183105469</c:v>
                </c:pt>
                <c:pt idx="2508">
                  <c:v>59.958000183105469</c:v>
                </c:pt>
                <c:pt idx="2509">
                  <c:v>59.956001281738281</c:v>
                </c:pt>
                <c:pt idx="2510">
                  <c:v>59.956001281738281</c:v>
                </c:pt>
                <c:pt idx="2511">
                  <c:v>59.946998596191406</c:v>
                </c:pt>
                <c:pt idx="2512">
                  <c:v>59.946998596191406</c:v>
                </c:pt>
                <c:pt idx="2513">
                  <c:v>59.944999694824219</c:v>
                </c:pt>
                <c:pt idx="2514">
                  <c:v>59.944999694824219</c:v>
                </c:pt>
                <c:pt idx="2515">
                  <c:v>59.944999694824219</c:v>
                </c:pt>
                <c:pt idx="2516">
                  <c:v>59.944999694824219</c:v>
                </c:pt>
                <c:pt idx="2517">
                  <c:v>59.945999145507813</c:v>
                </c:pt>
                <c:pt idx="2518">
                  <c:v>59.945999145507813</c:v>
                </c:pt>
                <c:pt idx="2519">
                  <c:v>59.945999145507813</c:v>
                </c:pt>
                <c:pt idx="2520">
                  <c:v>59.945999145507813</c:v>
                </c:pt>
                <c:pt idx="2521">
                  <c:v>59.938999176025391</c:v>
                </c:pt>
                <c:pt idx="2522">
                  <c:v>59.938999176025391</c:v>
                </c:pt>
                <c:pt idx="2523">
                  <c:v>59.937999725341797</c:v>
                </c:pt>
                <c:pt idx="2524">
                  <c:v>59.937999725341797</c:v>
                </c:pt>
                <c:pt idx="2525">
                  <c:v>59.942001342773438</c:v>
                </c:pt>
                <c:pt idx="2526">
                  <c:v>59.942001342773438</c:v>
                </c:pt>
                <c:pt idx="2527">
                  <c:v>59.944999694824219</c:v>
                </c:pt>
                <c:pt idx="2528">
                  <c:v>59.944999694824219</c:v>
                </c:pt>
                <c:pt idx="2529">
                  <c:v>59.956001281738281</c:v>
                </c:pt>
                <c:pt idx="2530">
                  <c:v>59.956001281738281</c:v>
                </c:pt>
                <c:pt idx="2531">
                  <c:v>59.957000732421875</c:v>
                </c:pt>
                <c:pt idx="2532">
                  <c:v>59.957000732421875</c:v>
                </c:pt>
                <c:pt idx="2533">
                  <c:v>59.956001281738281</c:v>
                </c:pt>
                <c:pt idx="2534">
                  <c:v>59.956001281738281</c:v>
                </c:pt>
                <c:pt idx="2535">
                  <c:v>59.965000152587891</c:v>
                </c:pt>
                <c:pt idx="2536">
                  <c:v>59.965000152587891</c:v>
                </c:pt>
                <c:pt idx="2537">
                  <c:v>59.965000152587891</c:v>
                </c:pt>
                <c:pt idx="2538">
                  <c:v>59.965000152587891</c:v>
                </c:pt>
                <c:pt idx="2539">
                  <c:v>59.964000701904297</c:v>
                </c:pt>
                <c:pt idx="2540">
                  <c:v>59.964000701904297</c:v>
                </c:pt>
                <c:pt idx="2541">
                  <c:v>59.958000183105469</c:v>
                </c:pt>
                <c:pt idx="2542">
                  <c:v>59.958000183105469</c:v>
                </c:pt>
                <c:pt idx="2543">
                  <c:v>59.951000213623047</c:v>
                </c:pt>
                <c:pt idx="2544">
                  <c:v>59.951000213623047</c:v>
                </c:pt>
                <c:pt idx="2545">
                  <c:v>59.951000213623047</c:v>
                </c:pt>
                <c:pt idx="2546">
                  <c:v>59.951000213623047</c:v>
                </c:pt>
                <c:pt idx="2547">
                  <c:v>59.958999633789063</c:v>
                </c:pt>
                <c:pt idx="2548">
                  <c:v>59.958999633789063</c:v>
                </c:pt>
                <c:pt idx="2549">
                  <c:v>59.96099853515625</c:v>
                </c:pt>
                <c:pt idx="2550">
                  <c:v>59.96099853515625</c:v>
                </c:pt>
                <c:pt idx="2551">
                  <c:v>59.955001831054688</c:v>
                </c:pt>
                <c:pt idx="2552">
                  <c:v>59.955001831054688</c:v>
                </c:pt>
                <c:pt idx="2553">
                  <c:v>59.953998565673828</c:v>
                </c:pt>
                <c:pt idx="2554">
                  <c:v>59.953998565673828</c:v>
                </c:pt>
                <c:pt idx="2555">
                  <c:v>59.951999664306641</c:v>
                </c:pt>
                <c:pt idx="2556">
                  <c:v>59.951999664306641</c:v>
                </c:pt>
                <c:pt idx="2557">
                  <c:v>59.955001831054688</c:v>
                </c:pt>
                <c:pt idx="2558">
                  <c:v>59.955001831054688</c:v>
                </c:pt>
                <c:pt idx="2559">
                  <c:v>59.96099853515625</c:v>
                </c:pt>
                <c:pt idx="2560">
                  <c:v>59.96099853515625</c:v>
                </c:pt>
                <c:pt idx="2561">
                  <c:v>59.964000701904297</c:v>
                </c:pt>
                <c:pt idx="2562">
                  <c:v>59.964000701904297</c:v>
                </c:pt>
                <c:pt idx="2563">
                  <c:v>59.958000183105469</c:v>
                </c:pt>
                <c:pt idx="2564">
                  <c:v>59.958000183105469</c:v>
                </c:pt>
                <c:pt idx="2565">
                  <c:v>59.952999114990234</c:v>
                </c:pt>
                <c:pt idx="2566">
                  <c:v>59.952999114990234</c:v>
                </c:pt>
                <c:pt idx="2567">
                  <c:v>59.951999664306641</c:v>
                </c:pt>
                <c:pt idx="2568">
                  <c:v>59.951999664306641</c:v>
                </c:pt>
                <c:pt idx="2569">
                  <c:v>59.953998565673828</c:v>
                </c:pt>
                <c:pt idx="2570">
                  <c:v>59.953998565673828</c:v>
                </c:pt>
                <c:pt idx="2571">
                  <c:v>59.958000183105469</c:v>
                </c:pt>
                <c:pt idx="2572">
                  <c:v>59.958000183105469</c:v>
                </c:pt>
                <c:pt idx="2573">
                  <c:v>59.959999084472656</c:v>
                </c:pt>
                <c:pt idx="2574">
                  <c:v>59.959999084472656</c:v>
                </c:pt>
                <c:pt idx="2575">
                  <c:v>59.970001220703125</c:v>
                </c:pt>
                <c:pt idx="2576">
                  <c:v>59.970001220703125</c:v>
                </c:pt>
                <c:pt idx="2577">
                  <c:v>59.974998474121094</c:v>
                </c:pt>
                <c:pt idx="2578">
                  <c:v>59.974998474121094</c:v>
                </c:pt>
                <c:pt idx="2579">
                  <c:v>59.976001739501953</c:v>
                </c:pt>
                <c:pt idx="2580">
                  <c:v>59.976001739501953</c:v>
                </c:pt>
                <c:pt idx="2581">
                  <c:v>59.969001770019531</c:v>
                </c:pt>
                <c:pt idx="2582">
                  <c:v>59.969001770019531</c:v>
                </c:pt>
                <c:pt idx="2583">
                  <c:v>59.967998504638672</c:v>
                </c:pt>
                <c:pt idx="2584">
                  <c:v>59.967998504638672</c:v>
                </c:pt>
                <c:pt idx="2585">
                  <c:v>59.970001220703125</c:v>
                </c:pt>
                <c:pt idx="2586">
                  <c:v>59.970001220703125</c:v>
                </c:pt>
                <c:pt idx="2587">
                  <c:v>59.976001739501953</c:v>
                </c:pt>
                <c:pt idx="2588">
                  <c:v>59.976001739501953</c:v>
                </c:pt>
                <c:pt idx="2589">
                  <c:v>59.983001708984375</c:v>
                </c:pt>
                <c:pt idx="2590">
                  <c:v>59.983001708984375</c:v>
                </c:pt>
                <c:pt idx="2591">
                  <c:v>59.984001159667969</c:v>
                </c:pt>
                <c:pt idx="2592">
                  <c:v>59.984001159667969</c:v>
                </c:pt>
                <c:pt idx="2593">
                  <c:v>59.983001708984375</c:v>
                </c:pt>
                <c:pt idx="2594">
                  <c:v>59.983001708984375</c:v>
                </c:pt>
                <c:pt idx="2595">
                  <c:v>59.985000610351563</c:v>
                </c:pt>
                <c:pt idx="2596">
                  <c:v>59.985000610351563</c:v>
                </c:pt>
                <c:pt idx="2597">
                  <c:v>59.993000030517578</c:v>
                </c:pt>
                <c:pt idx="2598">
                  <c:v>59.993000030517578</c:v>
                </c:pt>
                <c:pt idx="2599">
                  <c:v>60</c:v>
                </c:pt>
                <c:pt idx="2600">
                  <c:v>60</c:v>
                </c:pt>
                <c:pt idx="2601">
                  <c:v>60.005001068115234</c:v>
                </c:pt>
                <c:pt idx="2602">
                  <c:v>60.005001068115234</c:v>
                </c:pt>
                <c:pt idx="2603">
                  <c:v>60.008998870849609</c:v>
                </c:pt>
                <c:pt idx="2604">
                  <c:v>60.008998870849609</c:v>
                </c:pt>
                <c:pt idx="2605">
                  <c:v>60.021999359130859</c:v>
                </c:pt>
                <c:pt idx="2606">
                  <c:v>60.021999359130859</c:v>
                </c:pt>
                <c:pt idx="2607">
                  <c:v>60.028999328613281</c:v>
                </c:pt>
                <c:pt idx="2608">
                  <c:v>60.028999328613281</c:v>
                </c:pt>
                <c:pt idx="2609">
                  <c:v>60.030998229980469</c:v>
                </c:pt>
                <c:pt idx="2610">
                  <c:v>60.030998229980469</c:v>
                </c:pt>
                <c:pt idx="2611">
                  <c:v>60.033000946044922</c:v>
                </c:pt>
                <c:pt idx="2612">
                  <c:v>60.033000946044922</c:v>
                </c:pt>
                <c:pt idx="2613">
                  <c:v>60.029998779296875</c:v>
                </c:pt>
                <c:pt idx="2614">
                  <c:v>60.029998779296875</c:v>
                </c:pt>
                <c:pt idx="2615">
                  <c:v>60.027999877929687</c:v>
                </c:pt>
                <c:pt idx="2616">
                  <c:v>60.027999877929687</c:v>
                </c:pt>
                <c:pt idx="2617">
                  <c:v>60.030998229980469</c:v>
                </c:pt>
                <c:pt idx="2618">
                  <c:v>60.030998229980469</c:v>
                </c:pt>
                <c:pt idx="2619">
                  <c:v>60.033000946044922</c:v>
                </c:pt>
                <c:pt idx="2620">
                  <c:v>60.033000946044922</c:v>
                </c:pt>
                <c:pt idx="2621">
                  <c:v>60.030998229980469</c:v>
                </c:pt>
                <c:pt idx="2622">
                  <c:v>60.030998229980469</c:v>
                </c:pt>
                <c:pt idx="2623">
                  <c:v>60.029998779296875</c:v>
                </c:pt>
                <c:pt idx="2624">
                  <c:v>60.029998779296875</c:v>
                </c:pt>
                <c:pt idx="2625">
                  <c:v>60.029998779296875</c:v>
                </c:pt>
                <c:pt idx="2626">
                  <c:v>60.029998779296875</c:v>
                </c:pt>
                <c:pt idx="2627">
                  <c:v>60.028999328613281</c:v>
                </c:pt>
                <c:pt idx="2628">
                  <c:v>60.028999328613281</c:v>
                </c:pt>
                <c:pt idx="2629">
                  <c:v>60.029998779296875</c:v>
                </c:pt>
                <c:pt idx="2630">
                  <c:v>60.029998779296875</c:v>
                </c:pt>
                <c:pt idx="2631">
                  <c:v>60.032001495361328</c:v>
                </c:pt>
                <c:pt idx="2632">
                  <c:v>60.032001495361328</c:v>
                </c:pt>
                <c:pt idx="2633">
                  <c:v>60.034999847412109</c:v>
                </c:pt>
                <c:pt idx="2634">
                  <c:v>60.034999847412109</c:v>
                </c:pt>
                <c:pt idx="2635">
                  <c:v>60.034999847412109</c:v>
                </c:pt>
                <c:pt idx="2636">
                  <c:v>60.034999847412109</c:v>
                </c:pt>
                <c:pt idx="2637">
                  <c:v>60.032001495361328</c:v>
                </c:pt>
                <c:pt idx="2638">
                  <c:v>60.032001495361328</c:v>
                </c:pt>
                <c:pt idx="2639">
                  <c:v>60.034999847412109</c:v>
                </c:pt>
                <c:pt idx="2640">
                  <c:v>60.034999847412109</c:v>
                </c:pt>
                <c:pt idx="2641">
                  <c:v>60.034999847412109</c:v>
                </c:pt>
                <c:pt idx="2642">
                  <c:v>60.034999847412109</c:v>
                </c:pt>
                <c:pt idx="2643">
                  <c:v>60.032001495361328</c:v>
                </c:pt>
                <c:pt idx="2644">
                  <c:v>60.032001495361328</c:v>
                </c:pt>
                <c:pt idx="2645">
                  <c:v>60.027000427246094</c:v>
                </c:pt>
                <c:pt idx="2646">
                  <c:v>60.027000427246094</c:v>
                </c:pt>
                <c:pt idx="2647">
                  <c:v>60.030998229980469</c:v>
                </c:pt>
                <c:pt idx="2648">
                  <c:v>60.030998229980469</c:v>
                </c:pt>
                <c:pt idx="2649">
                  <c:v>60.035999298095703</c:v>
                </c:pt>
                <c:pt idx="2650">
                  <c:v>60.035999298095703</c:v>
                </c:pt>
                <c:pt idx="2651">
                  <c:v>60.036998748779297</c:v>
                </c:pt>
                <c:pt idx="2652">
                  <c:v>60.036998748779297</c:v>
                </c:pt>
                <c:pt idx="2653">
                  <c:v>60.035999298095703</c:v>
                </c:pt>
                <c:pt idx="2654">
                  <c:v>60.035999298095703</c:v>
                </c:pt>
                <c:pt idx="2655">
                  <c:v>60.035999298095703</c:v>
                </c:pt>
                <c:pt idx="2656">
                  <c:v>60.035999298095703</c:v>
                </c:pt>
                <c:pt idx="2657">
                  <c:v>60.034999847412109</c:v>
                </c:pt>
                <c:pt idx="2658">
                  <c:v>60.034999847412109</c:v>
                </c:pt>
                <c:pt idx="2659">
                  <c:v>60.036998748779297</c:v>
                </c:pt>
                <c:pt idx="2660">
                  <c:v>60.036998748779297</c:v>
                </c:pt>
                <c:pt idx="2661">
                  <c:v>60.046001434326172</c:v>
                </c:pt>
                <c:pt idx="2662">
                  <c:v>60.046001434326172</c:v>
                </c:pt>
                <c:pt idx="2663">
                  <c:v>60.048999786376953</c:v>
                </c:pt>
                <c:pt idx="2664">
                  <c:v>60.048999786376953</c:v>
                </c:pt>
                <c:pt idx="2665">
                  <c:v>60.047000885009766</c:v>
                </c:pt>
                <c:pt idx="2666">
                  <c:v>60.047000885009766</c:v>
                </c:pt>
                <c:pt idx="2667">
                  <c:v>60.043998718261719</c:v>
                </c:pt>
                <c:pt idx="2668">
                  <c:v>60.043998718261719</c:v>
                </c:pt>
                <c:pt idx="2669">
                  <c:v>60.044998168945313</c:v>
                </c:pt>
                <c:pt idx="2670">
                  <c:v>60.044998168945313</c:v>
                </c:pt>
                <c:pt idx="2671">
                  <c:v>60.048000335693359</c:v>
                </c:pt>
                <c:pt idx="2672">
                  <c:v>60.048000335693359</c:v>
                </c:pt>
                <c:pt idx="2673">
                  <c:v>60.048999786376953</c:v>
                </c:pt>
                <c:pt idx="2674">
                  <c:v>60.048999786376953</c:v>
                </c:pt>
                <c:pt idx="2675">
                  <c:v>60.043998718261719</c:v>
                </c:pt>
                <c:pt idx="2676">
                  <c:v>60.043998718261719</c:v>
                </c:pt>
                <c:pt idx="2677">
                  <c:v>60.042999267578125</c:v>
                </c:pt>
                <c:pt idx="2678">
                  <c:v>60.042999267578125</c:v>
                </c:pt>
                <c:pt idx="2679">
                  <c:v>60.044998168945313</c:v>
                </c:pt>
                <c:pt idx="2680">
                  <c:v>60.044998168945313</c:v>
                </c:pt>
                <c:pt idx="2681">
                  <c:v>60.046001434326172</c:v>
                </c:pt>
                <c:pt idx="2682">
                  <c:v>60.046001434326172</c:v>
                </c:pt>
                <c:pt idx="2683">
                  <c:v>60.041999816894531</c:v>
                </c:pt>
                <c:pt idx="2684">
                  <c:v>60.041999816894531</c:v>
                </c:pt>
                <c:pt idx="2685">
                  <c:v>60.042999267578125</c:v>
                </c:pt>
                <c:pt idx="2686">
                  <c:v>60.042999267578125</c:v>
                </c:pt>
                <c:pt idx="2687">
                  <c:v>60.043998718261719</c:v>
                </c:pt>
                <c:pt idx="2688">
                  <c:v>60.043998718261719</c:v>
                </c:pt>
                <c:pt idx="2689">
                  <c:v>60.044998168945313</c:v>
                </c:pt>
                <c:pt idx="2690">
                  <c:v>60.044998168945313</c:v>
                </c:pt>
                <c:pt idx="2691">
                  <c:v>60.042999267578125</c:v>
                </c:pt>
                <c:pt idx="2692">
                  <c:v>60.042999267578125</c:v>
                </c:pt>
                <c:pt idx="2693">
                  <c:v>60.043998718261719</c:v>
                </c:pt>
                <c:pt idx="2694">
                  <c:v>60.043998718261719</c:v>
                </c:pt>
                <c:pt idx="2695">
                  <c:v>60.042999267578125</c:v>
                </c:pt>
                <c:pt idx="2696">
                  <c:v>60.042999267578125</c:v>
                </c:pt>
                <c:pt idx="2697">
                  <c:v>60.043998718261719</c:v>
                </c:pt>
                <c:pt idx="2698">
                  <c:v>60.043998718261719</c:v>
                </c:pt>
                <c:pt idx="2699">
                  <c:v>60.043998718261719</c:v>
                </c:pt>
                <c:pt idx="2700">
                  <c:v>60.043998718261719</c:v>
                </c:pt>
                <c:pt idx="2701">
                  <c:v>60.044998168945313</c:v>
                </c:pt>
                <c:pt idx="2702">
                  <c:v>60.044998168945313</c:v>
                </c:pt>
                <c:pt idx="2703">
                  <c:v>60.046001434326172</c:v>
                </c:pt>
                <c:pt idx="2704">
                  <c:v>60.046001434326172</c:v>
                </c:pt>
                <c:pt idx="2705">
                  <c:v>60.043998718261719</c:v>
                </c:pt>
                <c:pt idx="2706">
                  <c:v>60.043998718261719</c:v>
                </c:pt>
                <c:pt idx="2707">
                  <c:v>60.043998718261719</c:v>
                </c:pt>
                <c:pt idx="2708">
                  <c:v>60.043998718261719</c:v>
                </c:pt>
                <c:pt idx="2709">
                  <c:v>60.030998229980469</c:v>
                </c:pt>
                <c:pt idx="2710">
                  <c:v>60.030998229980469</c:v>
                </c:pt>
                <c:pt idx="2711">
                  <c:v>60.027999877929687</c:v>
                </c:pt>
                <c:pt idx="2712">
                  <c:v>60.027999877929687</c:v>
                </c:pt>
                <c:pt idx="2713">
                  <c:v>60.027000427246094</c:v>
                </c:pt>
                <c:pt idx="2714">
                  <c:v>60.027000427246094</c:v>
                </c:pt>
                <c:pt idx="2715">
                  <c:v>60.0260009765625</c:v>
                </c:pt>
                <c:pt idx="2716">
                  <c:v>60.0260009765625</c:v>
                </c:pt>
                <c:pt idx="2717">
                  <c:v>60.023998260498047</c:v>
                </c:pt>
                <c:pt idx="2718">
                  <c:v>60.023998260498047</c:v>
                </c:pt>
                <c:pt idx="2719">
                  <c:v>60.020000457763672</c:v>
                </c:pt>
                <c:pt idx="2720">
                  <c:v>60.020000457763672</c:v>
                </c:pt>
                <c:pt idx="2721">
                  <c:v>60.016998291015625</c:v>
                </c:pt>
                <c:pt idx="2722">
                  <c:v>60.016998291015625</c:v>
                </c:pt>
                <c:pt idx="2723">
                  <c:v>60.014999389648438</c:v>
                </c:pt>
                <c:pt idx="2724">
                  <c:v>60.014999389648438</c:v>
                </c:pt>
                <c:pt idx="2725">
                  <c:v>60.01300048828125</c:v>
                </c:pt>
                <c:pt idx="2726">
                  <c:v>60.01300048828125</c:v>
                </c:pt>
                <c:pt idx="2727">
                  <c:v>60.01300048828125</c:v>
                </c:pt>
                <c:pt idx="2728">
                  <c:v>60.01300048828125</c:v>
                </c:pt>
                <c:pt idx="2729">
                  <c:v>60.011001586914063</c:v>
                </c:pt>
                <c:pt idx="2730">
                  <c:v>60.011001586914063</c:v>
                </c:pt>
                <c:pt idx="2731">
                  <c:v>60.008998870849609</c:v>
                </c:pt>
                <c:pt idx="2732">
                  <c:v>60.008998870849609</c:v>
                </c:pt>
                <c:pt idx="2733">
                  <c:v>60.006000518798828</c:v>
                </c:pt>
                <c:pt idx="2734">
                  <c:v>60.006000518798828</c:v>
                </c:pt>
                <c:pt idx="2735">
                  <c:v>60.006999969482422</c:v>
                </c:pt>
                <c:pt idx="2736">
                  <c:v>60.006999969482422</c:v>
                </c:pt>
                <c:pt idx="2737">
                  <c:v>60.007999420166016</c:v>
                </c:pt>
                <c:pt idx="2738">
                  <c:v>60.007999420166016</c:v>
                </c:pt>
                <c:pt idx="2739">
                  <c:v>60.011001586914063</c:v>
                </c:pt>
                <c:pt idx="2740">
                  <c:v>60.011001586914063</c:v>
                </c:pt>
                <c:pt idx="2741">
                  <c:v>60.013999938964844</c:v>
                </c:pt>
                <c:pt idx="2742">
                  <c:v>60.013999938964844</c:v>
                </c:pt>
                <c:pt idx="2743">
                  <c:v>60.016998291015625</c:v>
                </c:pt>
                <c:pt idx="2744">
                  <c:v>60.016998291015625</c:v>
                </c:pt>
                <c:pt idx="2745">
                  <c:v>60.015998840332031</c:v>
                </c:pt>
                <c:pt idx="2746">
                  <c:v>60.015998840332031</c:v>
                </c:pt>
                <c:pt idx="2747">
                  <c:v>60.014999389648438</c:v>
                </c:pt>
                <c:pt idx="2748">
                  <c:v>60.014999389648438</c:v>
                </c:pt>
                <c:pt idx="2749">
                  <c:v>60.012001037597656</c:v>
                </c:pt>
                <c:pt idx="2750">
                  <c:v>60.012001037597656</c:v>
                </c:pt>
                <c:pt idx="2751">
                  <c:v>60.013999938964844</c:v>
                </c:pt>
                <c:pt idx="2752">
                  <c:v>60.013999938964844</c:v>
                </c:pt>
                <c:pt idx="2753">
                  <c:v>60.009998321533203</c:v>
                </c:pt>
                <c:pt idx="2754">
                  <c:v>60.009998321533203</c:v>
                </c:pt>
                <c:pt idx="2755">
                  <c:v>60.011001586914063</c:v>
                </c:pt>
                <c:pt idx="2756">
                  <c:v>60.011001586914063</c:v>
                </c:pt>
                <c:pt idx="2757">
                  <c:v>60.011001586914063</c:v>
                </c:pt>
                <c:pt idx="2758">
                  <c:v>60.011001586914063</c:v>
                </c:pt>
                <c:pt idx="2759">
                  <c:v>60.009998321533203</c:v>
                </c:pt>
                <c:pt idx="2760">
                  <c:v>60.009998321533203</c:v>
                </c:pt>
                <c:pt idx="2761">
                  <c:v>60.012001037597656</c:v>
                </c:pt>
                <c:pt idx="2762">
                  <c:v>60.012001037597656</c:v>
                </c:pt>
                <c:pt idx="2763">
                  <c:v>60.012001037597656</c:v>
                </c:pt>
                <c:pt idx="2764">
                  <c:v>60.012001037597656</c:v>
                </c:pt>
                <c:pt idx="2765">
                  <c:v>60.007999420166016</c:v>
                </c:pt>
                <c:pt idx="2766">
                  <c:v>60.007999420166016</c:v>
                </c:pt>
                <c:pt idx="2767">
                  <c:v>60.002998352050781</c:v>
                </c:pt>
                <c:pt idx="2768">
                  <c:v>60.002998352050781</c:v>
                </c:pt>
                <c:pt idx="2769">
                  <c:v>59.999000549316406</c:v>
                </c:pt>
                <c:pt idx="2770">
                  <c:v>59.999000549316406</c:v>
                </c:pt>
                <c:pt idx="2771">
                  <c:v>59.993999481201172</c:v>
                </c:pt>
                <c:pt idx="2772">
                  <c:v>59.993999481201172</c:v>
                </c:pt>
                <c:pt idx="2773">
                  <c:v>59.988998413085937</c:v>
                </c:pt>
                <c:pt idx="2774">
                  <c:v>59.986000061035156</c:v>
                </c:pt>
                <c:pt idx="2775">
                  <c:v>59.985000610351563</c:v>
                </c:pt>
                <c:pt idx="2776">
                  <c:v>59.985000610351563</c:v>
                </c:pt>
                <c:pt idx="2777">
                  <c:v>59.983001708984375</c:v>
                </c:pt>
                <c:pt idx="2778">
                  <c:v>59.983001708984375</c:v>
                </c:pt>
                <c:pt idx="2779">
                  <c:v>59.978000640869141</c:v>
                </c:pt>
                <c:pt idx="2780">
                  <c:v>59.978000640869141</c:v>
                </c:pt>
                <c:pt idx="2781">
                  <c:v>59.979999542236328</c:v>
                </c:pt>
                <c:pt idx="2782">
                  <c:v>59.979999542236328</c:v>
                </c:pt>
                <c:pt idx="2783">
                  <c:v>59.980998992919922</c:v>
                </c:pt>
                <c:pt idx="2784">
                  <c:v>59.980998992919922</c:v>
                </c:pt>
                <c:pt idx="2785">
                  <c:v>59.981998443603516</c:v>
                </c:pt>
                <c:pt idx="2786">
                  <c:v>59.981998443603516</c:v>
                </c:pt>
                <c:pt idx="2787">
                  <c:v>59.984001159667969</c:v>
                </c:pt>
                <c:pt idx="2788">
                  <c:v>59.984001159667969</c:v>
                </c:pt>
                <c:pt idx="2789">
                  <c:v>59.983001708984375</c:v>
                </c:pt>
                <c:pt idx="2790">
                  <c:v>59.983001708984375</c:v>
                </c:pt>
                <c:pt idx="2791">
                  <c:v>59.977001190185547</c:v>
                </c:pt>
                <c:pt idx="2792">
                  <c:v>59.977001190185547</c:v>
                </c:pt>
                <c:pt idx="2793">
                  <c:v>59.976001739501953</c:v>
                </c:pt>
                <c:pt idx="2794">
                  <c:v>59.976001739501953</c:v>
                </c:pt>
                <c:pt idx="2795">
                  <c:v>59.966999053955078</c:v>
                </c:pt>
                <c:pt idx="2796">
                  <c:v>59.966999053955078</c:v>
                </c:pt>
                <c:pt idx="2797">
                  <c:v>59.965000152587891</c:v>
                </c:pt>
                <c:pt idx="2798">
                  <c:v>59.965000152587891</c:v>
                </c:pt>
                <c:pt idx="2799">
                  <c:v>59.963001251220703</c:v>
                </c:pt>
                <c:pt idx="2800">
                  <c:v>59.963001251220703</c:v>
                </c:pt>
                <c:pt idx="2801">
                  <c:v>59.963001251220703</c:v>
                </c:pt>
                <c:pt idx="2802">
                  <c:v>59.963001251220703</c:v>
                </c:pt>
                <c:pt idx="2803">
                  <c:v>59.96099853515625</c:v>
                </c:pt>
                <c:pt idx="2804">
                  <c:v>59.96099853515625</c:v>
                </c:pt>
                <c:pt idx="2805">
                  <c:v>59.965000152587891</c:v>
                </c:pt>
                <c:pt idx="2806">
                  <c:v>59.965000152587891</c:v>
                </c:pt>
                <c:pt idx="2807">
                  <c:v>59.974998474121094</c:v>
                </c:pt>
                <c:pt idx="2808">
                  <c:v>59.974998474121094</c:v>
                </c:pt>
                <c:pt idx="2809">
                  <c:v>59.980998992919922</c:v>
                </c:pt>
                <c:pt idx="2810">
                  <c:v>59.980998992919922</c:v>
                </c:pt>
                <c:pt idx="2811">
                  <c:v>59.976001739501953</c:v>
                </c:pt>
                <c:pt idx="2812">
                  <c:v>59.976001739501953</c:v>
                </c:pt>
                <c:pt idx="2813">
                  <c:v>59.9739990234375</c:v>
                </c:pt>
                <c:pt idx="2814">
                  <c:v>59.9739990234375</c:v>
                </c:pt>
                <c:pt idx="2815">
                  <c:v>59.972999572753906</c:v>
                </c:pt>
                <c:pt idx="2816">
                  <c:v>59.972999572753906</c:v>
                </c:pt>
                <c:pt idx="2817">
                  <c:v>59.978000640869141</c:v>
                </c:pt>
                <c:pt idx="2818">
                  <c:v>59.978000640869141</c:v>
                </c:pt>
                <c:pt idx="2819">
                  <c:v>59.980998992919922</c:v>
                </c:pt>
                <c:pt idx="2820">
                  <c:v>59.980998992919922</c:v>
                </c:pt>
                <c:pt idx="2821">
                  <c:v>59.985000610351563</c:v>
                </c:pt>
                <c:pt idx="2822">
                  <c:v>59.985000610351563</c:v>
                </c:pt>
                <c:pt idx="2823">
                  <c:v>59.983001708984375</c:v>
                </c:pt>
                <c:pt idx="2824">
                  <c:v>59.983001708984375</c:v>
                </c:pt>
                <c:pt idx="2825">
                  <c:v>59.974998474121094</c:v>
                </c:pt>
                <c:pt idx="2826">
                  <c:v>59.974998474121094</c:v>
                </c:pt>
                <c:pt idx="2827">
                  <c:v>59.976001739501953</c:v>
                </c:pt>
                <c:pt idx="2828">
                  <c:v>59.976001739501953</c:v>
                </c:pt>
                <c:pt idx="2829">
                  <c:v>59.979000091552734</c:v>
                </c:pt>
                <c:pt idx="2830">
                  <c:v>59.979000091552734</c:v>
                </c:pt>
                <c:pt idx="2831">
                  <c:v>59.983001708984375</c:v>
                </c:pt>
                <c:pt idx="2832">
                  <c:v>59.983001708984375</c:v>
                </c:pt>
                <c:pt idx="2833">
                  <c:v>59.980998992919922</c:v>
                </c:pt>
                <c:pt idx="2834">
                  <c:v>59.980998992919922</c:v>
                </c:pt>
                <c:pt idx="2835">
                  <c:v>59.994998931884766</c:v>
                </c:pt>
                <c:pt idx="2836">
                  <c:v>59.994998931884766</c:v>
                </c:pt>
                <c:pt idx="2837">
                  <c:v>60.012001037597656</c:v>
                </c:pt>
                <c:pt idx="2838">
                  <c:v>60.012001037597656</c:v>
                </c:pt>
                <c:pt idx="2839">
                  <c:v>60.018001556396484</c:v>
                </c:pt>
                <c:pt idx="2840">
                  <c:v>60.018001556396484</c:v>
                </c:pt>
                <c:pt idx="2841">
                  <c:v>60.019001007080078</c:v>
                </c:pt>
                <c:pt idx="2842">
                  <c:v>60.019001007080078</c:v>
                </c:pt>
                <c:pt idx="2843">
                  <c:v>60.025001525878906</c:v>
                </c:pt>
                <c:pt idx="2844">
                  <c:v>60.025001525878906</c:v>
                </c:pt>
                <c:pt idx="2845">
                  <c:v>60.025001525878906</c:v>
                </c:pt>
                <c:pt idx="2846">
                  <c:v>60.025001525878906</c:v>
                </c:pt>
                <c:pt idx="2847">
                  <c:v>60.022998809814453</c:v>
                </c:pt>
                <c:pt idx="2848">
                  <c:v>60.022998809814453</c:v>
                </c:pt>
                <c:pt idx="2849">
                  <c:v>60.022998809814453</c:v>
                </c:pt>
                <c:pt idx="2850">
                  <c:v>60.022998809814453</c:v>
                </c:pt>
                <c:pt idx="2851">
                  <c:v>60.027000427246094</c:v>
                </c:pt>
                <c:pt idx="2852">
                  <c:v>60.027000427246094</c:v>
                </c:pt>
                <c:pt idx="2853">
                  <c:v>60.030998229980469</c:v>
                </c:pt>
                <c:pt idx="2854">
                  <c:v>60.030998229980469</c:v>
                </c:pt>
                <c:pt idx="2855">
                  <c:v>60.028999328613281</c:v>
                </c:pt>
                <c:pt idx="2856">
                  <c:v>60.028999328613281</c:v>
                </c:pt>
                <c:pt idx="2857">
                  <c:v>60.027000427246094</c:v>
                </c:pt>
                <c:pt idx="2858">
                  <c:v>60.027000427246094</c:v>
                </c:pt>
                <c:pt idx="2859">
                  <c:v>60.025001525878906</c:v>
                </c:pt>
                <c:pt idx="2860">
                  <c:v>60.025001525878906</c:v>
                </c:pt>
                <c:pt idx="2861">
                  <c:v>60.020999908447266</c:v>
                </c:pt>
                <c:pt idx="2862">
                  <c:v>60.020999908447266</c:v>
                </c:pt>
                <c:pt idx="2863">
                  <c:v>60.020999908447266</c:v>
                </c:pt>
                <c:pt idx="2864">
                  <c:v>60.020999908447266</c:v>
                </c:pt>
                <c:pt idx="2865">
                  <c:v>60.020000457763672</c:v>
                </c:pt>
                <c:pt idx="2866">
                  <c:v>60.020000457763672</c:v>
                </c:pt>
                <c:pt idx="2867">
                  <c:v>60.021999359130859</c:v>
                </c:pt>
                <c:pt idx="2868">
                  <c:v>60.021999359130859</c:v>
                </c:pt>
                <c:pt idx="2869">
                  <c:v>60.0260009765625</c:v>
                </c:pt>
                <c:pt idx="2870">
                  <c:v>60.0260009765625</c:v>
                </c:pt>
                <c:pt idx="2871">
                  <c:v>60.0260009765625</c:v>
                </c:pt>
                <c:pt idx="2872">
                  <c:v>60.0260009765625</c:v>
                </c:pt>
                <c:pt idx="2873">
                  <c:v>60.021999359130859</c:v>
                </c:pt>
                <c:pt idx="2874">
                  <c:v>60.021999359130859</c:v>
                </c:pt>
                <c:pt idx="2875">
                  <c:v>60.0260009765625</c:v>
                </c:pt>
                <c:pt idx="2876">
                  <c:v>60.0260009765625</c:v>
                </c:pt>
                <c:pt idx="2877">
                  <c:v>60.023998260498047</c:v>
                </c:pt>
                <c:pt idx="2878">
                  <c:v>60.023998260498047</c:v>
                </c:pt>
                <c:pt idx="2879">
                  <c:v>60.020999908447266</c:v>
                </c:pt>
                <c:pt idx="2880">
                  <c:v>60.020999908447266</c:v>
                </c:pt>
                <c:pt idx="2881">
                  <c:v>60.019001007080078</c:v>
                </c:pt>
                <c:pt idx="2882">
                  <c:v>60.019001007080078</c:v>
                </c:pt>
                <c:pt idx="2883">
                  <c:v>60.014999389648438</c:v>
                </c:pt>
                <c:pt idx="2884">
                  <c:v>60.014999389648438</c:v>
                </c:pt>
                <c:pt idx="2885">
                  <c:v>60.015998840332031</c:v>
                </c:pt>
                <c:pt idx="2886">
                  <c:v>60.015998840332031</c:v>
                </c:pt>
                <c:pt idx="2887">
                  <c:v>60.020000457763672</c:v>
                </c:pt>
                <c:pt idx="2888">
                  <c:v>60.020000457763672</c:v>
                </c:pt>
                <c:pt idx="2889">
                  <c:v>60.025001525878906</c:v>
                </c:pt>
                <c:pt idx="2890">
                  <c:v>60.025001525878906</c:v>
                </c:pt>
                <c:pt idx="2891">
                  <c:v>60.027000427246094</c:v>
                </c:pt>
                <c:pt idx="2892">
                  <c:v>60.027000427246094</c:v>
                </c:pt>
                <c:pt idx="2893">
                  <c:v>60.0260009765625</c:v>
                </c:pt>
                <c:pt idx="2894">
                  <c:v>60.0260009765625</c:v>
                </c:pt>
                <c:pt idx="2895">
                  <c:v>60.023998260498047</c:v>
                </c:pt>
                <c:pt idx="2896">
                  <c:v>60.023998260498047</c:v>
                </c:pt>
                <c:pt idx="2897">
                  <c:v>60.022998809814453</c:v>
                </c:pt>
                <c:pt idx="2898">
                  <c:v>60.022998809814453</c:v>
                </c:pt>
                <c:pt idx="2899">
                  <c:v>60.028999328613281</c:v>
                </c:pt>
                <c:pt idx="2900">
                  <c:v>60.028999328613281</c:v>
                </c:pt>
                <c:pt idx="2901">
                  <c:v>60.0260009765625</c:v>
                </c:pt>
                <c:pt idx="2902">
                  <c:v>60.0260009765625</c:v>
                </c:pt>
                <c:pt idx="2903">
                  <c:v>60.015998840332031</c:v>
                </c:pt>
                <c:pt idx="2904">
                  <c:v>60.015998840332031</c:v>
                </c:pt>
                <c:pt idx="2905">
                  <c:v>60.016998291015625</c:v>
                </c:pt>
                <c:pt idx="2906">
                  <c:v>60.016998291015625</c:v>
                </c:pt>
                <c:pt idx="2907">
                  <c:v>60.027000427246094</c:v>
                </c:pt>
                <c:pt idx="2908">
                  <c:v>60.027000427246094</c:v>
                </c:pt>
                <c:pt idx="2909">
                  <c:v>60.028999328613281</c:v>
                </c:pt>
                <c:pt idx="2910">
                  <c:v>60.028999328613281</c:v>
                </c:pt>
                <c:pt idx="2911">
                  <c:v>60.0260009765625</c:v>
                </c:pt>
                <c:pt idx="2912">
                  <c:v>60.0260009765625</c:v>
                </c:pt>
                <c:pt idx="2913">
                  <c:v>60.025001525878906</c:v>
                </c:pt>
                <c:pt idx="2914">
                  <c:v>60.025001525878906</c:v>
                </c:pt>
                <c:pt idx="2915">
                  <c:v>60.022998809814453</c:v>
                </c:pt>
                <c:pt idx="2916">
                  <c:v>60.022998809814453</c:v>
                </c:pt>
                <c:pt idx="2917">
                  <c:v>60.020000457763672</c:v>
                </c:pt>
                <c:pt idx="2918">
                  <c:v>60.020000457763672</c:v>
                </c:pt>
                <c:pt idx="2919">
                  <c:v>60.022998809814453</c:v>
                </c:pt>
                <c:pt idx="2920">
                  <c:v>60.022998809814453</c:v>
                </c:pt>
                <c:pt idx="2921">
                  <c:v>60.0260009765625</c:v>
                </c:pt>
                <c:pt idx="2922">
                  <c:v>60.0260009765625</c:v>
                </c:pt>
                <c:pt idx="2923">
                  <c:v>60.0260009765625</c:v>
                </c:pt>
                <c:pt idx="2924">
                  <c:v>60.027000427246094</c:v>
                </c:pt>
                <c:pt idx="2925">
                  <c:v>60.028999328613281</c:v>
                </c:pt>
                <c:pt idx="2926">
                  <c:v>60.028999328613281</c:v>
                </c:pt>
                <c:pt idx="2927">
                  <c:v>60.028999328613281</c:v>
                </c:pt>
                <c:pt idx="2928">
                  <c:v>60.028999328613281</c:v>
                </c:pt>
                <c:pt idx="2929">
                  <c:v>60.027000427246094</c:v>
                </c:pt>
                <c:pt idx="2930">
                  <c:v>60.027000427246094</c:v>
                </c:pt>
                <c:pt idx="2931">
                  <c:v>60.0260009765625</c:v>
                </c:pt>
                <c:pt idx="2932">
                  <c:v>60.0260009765625</c:v>
                </c:pt>
                <c:pt idx="2933">
                  <c:v>60.018001556396484</c:v>
                </c:pt>
                <c:pt idx="2934">
                  <c:v>60.018001556396484</c:v>
                </c:pt>
                <c:pt idx="2935">
                  <c:v>60.015998840332031</c:v>
                </c:pt>
                <c:pt idx="2936">
                  <c:v>60.015998840332031</c:v>
                </c:pt>
                <c:pt idx="2937">
                  <c:v>60.021999359130859</c:v>
                </c:pt>
                <c:pt idx="2938">
                  <c:v>60.021999359130859</c:v>
                </c:pt>
                <c:pt idx="2939">
                  <c:v>60.021999359130859</c:v>
                </c:pt>
                <c:pt idx="2940">
                  <c:v>60.021999359130859</c:v>
                </c:pt>
                <c:pt idx="2941">
                  <c:v>60.029998779296875</c:v>
                </c:pt>
                <c:pt idx="2942">
                  <c:v>60.029998779296875</c:v>
                </c:pt>
                <c:pt idx="2943">
                  <c:v>60.034999847412109</c:v>
                </c:pt>
                <c:pt idx="2944">
                  <c:v>60.034999847412109</c:v>
                </c:pt>
                <c:pt idx="2945">
                  <c:v>60.029998779296875</c:v>
                </c:pt>
                <c:pt idx="2946">
                  <c:v>60.029998779296875</c:v>
                </c:pt>
                <c:pt idx="2947">
                  <c:v>60.032001495361328</c:v>
                </c:pt>
                <c:pt idx="2948">
                  <c:v>60.032001495361328</c:v>
                </c:pt>
                <c:pt idx="2949">
                  <c:v>60.032001495361328</c:v>
                </c:pt>
                <c:pt idx="2950">
                  <c:v>60.032001495361328</c:v>
                </c:pt>
                <c:pt idx="2951">
                  <c:v>60.028999328613281</c:v>
                </c:pt>
                <c:pt idx="2952">
                  <c:v>60.028999328613281</c:v>
                </c:pt>
                <c:pt idx="2953">
                  <c:v>60.0260009765625</c:v>
                </c:pt>
                <c:pt idx="2954">
                  <c:v>60.0260009765625</c:v>
                </c:pt>
                <c:pt idx="2955">
                  <c:v>60.022998809814453</c:v>
                </c:pt>
                <c:pt idx="2956">
                  <c:v>60.022998809814453</c:v>
                </c:pt>
                <c:pt idx="2957">
                  <c:v>60.023998260498047</c:v>
                </c:pt>
                <c:pt idx="2958">
                  <c:v>60.023998260498047</c:v>
                </c:pt>
                <c:pt idx="2959">
                  <c:v>60.022998809814453</c:v>
                </c:pt>
                <c:pt idx="2960">
                  <c:v>60.022998809814453</c:v>
                </c:pt>
                <c:pt idx="2961">
                  <c:v>60.021999359130859</c:v>
                </c:pt>
                <c:pt idx="2962">
                  <c:v>60.021999359130859</c:v>
                </c:pt>
                <c:pt idx="2963">
                  <c:v>60.019001007080078</c:v>
                </c:pt>
                <c:pt idx="2964">
                  <c:v>60.019001007080078</c:v>
                </c:pt>
                <c:pt idx="2965">
                  <c:v>60.020000457763672</c:v>
                </c:pt>
                <c:pt idx="2966">
                  <c:v>60.020000457763672</c:v>
                </c:pt>
                <c:pt idx="2967">
                  <c:v>60.023998260498047</c:v>
                </c:pt>
                <c:pt idx="2968">
                  <c:v>60.023998260498047</c:v>
                </c:pt>
                <c:pt idx="2969">
                  <c:v>60.021999359130859</c:v>
                </c:pt>
                <c:pt idx="2970">
                  <c:v>60.021999359130859</c:v>
                </c:pt>
                <c:pt idx="2971">
                  <c:v>60.015998840332031</c:v>
                </c:pt>
                <c:pt idx="2972">
                  <c:v>60.015998840332031</c:v>
                </c:pt>
                <c:pt idx="2973">
                  <c:v>60.013999938964844</c:v>
                </c:pt>
                <c:pt idx="2974">
                  <c:v>60.013999938964844</c:v>
                </c:pt>
                <c:pt idx="2975">
                  <c:v>60.014999389648438</c:v>
                </c:pt>
                <c:pt idx="2976">
                  <c:v>60.014999389648438</c:v>
                </c:pt>
                <c:pt idx="2977">
                  <c:v>60.011001586914063</c:v>
                </c:pt>
                <c:pt idx="2978">
                  <c:v>60.011001586914063</c:v>
                </c:pt>
                <c:pt idx="2979">
                  <c:v>60.011001586914063</c:v>
                </c:pt>
                <c:pt idx="2980">
                  <c:v>60.011001586914063</c:v>
                </c:pt>
                <c:pt idx="2981">
                  <c:v>60.008998870849609</c:v>
                </c:pt>
                <c:pt idx="2982">
                  <c:v>60.008998870849609</c:v>
                </c:pt>
                <c:pt idx="2983">
                  <c:v>59.997001647949219</c:v>
                </c:pt>
                <c:pt idx="2984">
                  <c:v>59.997001647949219</c:v>
                </c:pt>
                <c:pt idx="2985">
                  <c:v>59.994998931884766</c:v>
                </c:pt>
                <c:pt idx="2986">
                  <c:v>59.994998931884766</c:v>
                </c:pt>
                <c:pt idx="2987">
                  <c:v>59.994998931884766</c:v>
                </c:pt>
                <c:pt idx="2988">
                  <c:v>59.994998931884766</c:v>
                </c:pt>
                <c:pt idx="2989">
                  <c:v>59.998001098632813</c:v>
                </c:pt>
                <c:pt idx="2990">
                  <c:v>59.998001098632813</c:v>
                </c:pt>
                <c:pt idx="2991">
                  <c:v>60.004001617431641</c:v>
                </c:pt>
                <c:pt idx="2992">
                  <c:v>60.004001617431641</c:v>
                </c:pt>
                <c:pt idx="2993">
                  <c:v>60.015998840332031</c:v>
                </c:pt>
                <c:pt idx="2994">
                  <c:v>60.015998840332031</c:v>
                </c:pt>
                <c:pt idx="2995">
                  <c:v>60.022998809814453</c:v>
                </c:pt>
                <c:pt idx="2996">
                  <c:v>60.022998809814453</c:v>
                </c:pt>
                <c:pt idx="2997">
                  <c:v>60.025001525878906</c:v>
                </c:pt>
                <c:pt idx="2998">
                  <c:v>60.025001525878906</c:v>
                </c:pt>
                <c:pt idx="2999">
                  <c:v>60.025001525878906</c:v>
                </c:pt>
                <c:pt idx="3000">
                  <c:v>60.025001525878906</c:v>
                </c:pt>
                <c:pt idx="3001">
                  <c:v>60.023998260498047</c:v>
                </c:pt>
                <c:pt idx="3002">
                  <c:v>60.023998260498047</c:v>
                </c:pt>
                <c:pt idx="3003">
                  <c:v>60.020999908447266</c:v>
                </c:pt>
                <c:pt idx="3004">
                  <c:v>60.020999908447266</c:v>
                </c:pt>
                <c:pt idx="3005">
                  <c:v>60.018001556396484</c:v>
                </c:pt>
                <c:pt idx="3006">
                  <c:v>60.018001556396484</c:v>
                </c:pt>
                <c:pt idx="3007">
                  <c:v>60.020000457763672</c:v>
                </c:pt>
                <c:pt idx="3008">
                  <c:v>60.020000457763672</c:v>
                </c:pt>
                <c:pt idx="3009">
                  <c:v>60.020000457763672</c:v>
                </c:pt>
                <c:pt idx="3010">
                  <c:v>60.020000457763672</c:v>
                </c:pt>
                <c:pt idx="3011">
                  <c:v>60.016998291015625</c:v>
                </c:pt>
                <c:pt idx="3012">
                  <c:v>60.016998291015625</c:v>
                </c:pt>
                <c:pt idx="3013">
                  <c:v>60.018001556396484</c:v>
                </c:pt>
                <c:pt idx="3014">
                  <c:v>60.018001556396484</c:v>
                </c:pt>
                <c:pt idx="3015">
                  <c:v>60.018001556396484</c:v>
                </c:pt>
                <c:pt idx="3016">
                  <c:v>60.018001556396484</c:v>
                </c:pt>
                <c:pt idx="3017">
                  <c:v>60.015998840332031</c:v>
                </c:pt>
                <c:pt idx="3018">
                  <c:v>60.015998840332031</c:v>
                </c:pt>
                <c:pt idx="3019">
                  <c:v>60.013999938964844</c:v>
                </c:pt>
                <c:pt idx="3020">
                  <c:v>60.013999938964844</c:v>
                </c:pt>
                <c:pt idx="3021">
                  <c:v>60.015998840332031</c:v>
                </c:pt>
                <c:pt idx="3022">
                  <c:v>60.015998840332031</c:v>
                </c:pt>
                <c:pt idx="3023">
                  <c:v>60.013999938964844</c:v>
                </c:pt>
                <c:pt idx="3024">
                  <c:v>60.013999938964844</c:v>
                </c:pt>
                <c:pt idx="3025">
                  <c:v>60.012001037597656</c:v>
                </c:pt>
                <c:pt idx="3026">
                  <c:v>60.012001037597656</c:v>
                </c:pt>
                <c:pt idx="3027">
                  <c:v>60.007999420166016</c:v>
                </c:pt>
                <c:pt idx="3028">
                  <c:v>60.007999420166016</c:v>
                </c:pt>
                <c:pt idx="3029">
                  <c:v>60.001998901367188</c:v>
                </c:pt>
                <c:pt idx="3030">
                  <c:v>60.001998901367188</c:v>
                </c:pt>
                <c:pt idx="3031">
                  <c:v>59.999000549316406</c:v>
                </c:pt>
                <c:pt idx="3032">
                  <c:v>59.999000549316406</c:v>
                </c:pt>
                <c:pt idx="3033">
                  <c:v>59.993000030517578</c:v>
                </c:pt>
                <c:pt idx="3034">
                  <c:v>59.993000030517578</c:v>
                </c:pt>
                <c:pt idx="3035">
                  <c:v>59.976001739501953</c:v>
                </c:pt>
                <c:pt idx="3036">
                  <c:v>59.976001739501953</c:v>
                </c:pt>
                <c:pt idx="3037">
                  <c:v>59.971000671386719</c:v>
                </c:pt>
                <c:pt idx="3038">
                  <c:v>59.971000671386719</c:v>
                </c:pt>
                <c:pt idx="3039">
                  <c:v>59.972999572753906</c:v>
                </c:pt>
                <c:pt idx="3040">
                  <c:v>59.972999572753906</c:v>
                </c:pt>
                <c:pt idx="3041">
                  <c:v>59.967998504638672</c:v>
                </c:pt>
                <c:pt idx="3042">
                  <c:v>59.967998504638672</c:v>
                </c:pt>
                <c:pt idx="3043">
                  <c:v>59.969001770019531</c:v>
                </c:pt>
                <c:pt idx="3044">
                  <c:v>59.969001770019531</c:v>
                </c:pt>
                <c:pt idx="3045">
                  <c:v>59.972999572753906</c:v>
                </c:pt>
                <c:pt idx="3046">
                  <c:v>59.972999572753906</c:v>
                </c:pt>
                <c:pt idx="3047">
                  <c:v>59.974998474121094</c:v>
                </c:pt>
                <c:pt idx="3048">
                  <c:v>59.974998474121094</c:v>
                </c:pt>
                <c:pt idx="3049">
                  <c:v>59.967998504638672</c:v>
                </c:pt>
                <c:pt idx="3050">
                  <c:v>59.967998504638672</c:v>
                </c:pt>
                <c:pt idx="3051">
                  <c:v>59.962001800537109</c:v>
                </c:pt>
                <c:pt idx="3052">
                  <c:v>59.962001800537109</c:v>
                </c:pt>
                <c:pt idx="3053">
                  <c:v>59.962001800537109</c:v>
                </c:pt>
                <c:pt idx="3054">
                  <c:v>59.962001800537109</c:v>
                </c:pt>
                <c:pt idx="3055">
                  <c:v>59.96099853515625</c:v>
                </c:pt>
                <c:pt idx="3056">
                  <c:v>59.96099853515625</c:v>
                </c:pt>
                <c:pt idx="3057">
                  <c:v>59.963001251220703</c:v>
                </c:pt>
                <c:pt idx="3058">
                  <c:v>59.963001251220703</c:v>
                </c:pt>
                <c:pt idx="3059">
                  <c:v>59.965000152587891</c:v>
                </c:pt>
                <c:pt idx="3060">
                  <c:v>59.965000152587891</c:v>
                </c:pt>
                <c:pt idx="3061">
                  <c:v>59.966999053955078</c:v>
                </c:pt>
                <c:pt idx="3062">
                  <c:v>59.966999053955078</c:v>
                </c:pt>
                <c:pt idx="3063">
                  <c:v>59.970001220703125</c:v>
                </c:pt>
                <c:pt idx="3064">
                  <c:v>59.970001220703125</c:v>
                </c:pt>
                <c:pt idx="3065">
                  <c:v>59.972000122070313</c:v>
                </c:pt>
                <c:pt idx="3066">
                  <c:v>59.972000122070313</c:v>
                </c:pt>
                <c:pt idx="3067">
                  <c:v>59.976001739501953</c:v>
                </c:pt>
                <c:pt idx="3068">
                  <c:v>59.976001739501953</c:v>
                </c:pt>
                <c:pt idx="3069">
                  <c:v>59.972999572753906</c:v>
                </c:pt>
                <c:pt idx="3070">
                  <c:v>59.972999572753906</c:v>
                </c:pt>
                <c:pt idx="3071">
                  <c:v>59.969001770019531</c:v>
                </c:pt>
                <c:pt idx="3072">
                  <c:v>59.969001770019531</c:v>
                </c:pt>
                <c:pt idx="3073">
                  <c:v>59.966999053955078</c:v>
                </c:pt>
                <c:pt idx="3074">
                  <c:v>59.965999603271484</c:v>
                </c:pt>
                <c:pt idx="3075">
                  <c:v>59.966999053955078</c:v>
                </c:pt>
                <c:pt idx="3076">
                  <c:v>59.966999053955078</c:v>
                </c:pt>
                <c:pt idx="3077">
                  <c:v>59.965999603271484</c:v>
                </c:pt>
                <c:pt idx="3078">
                  <c:v>59.965999603271484</c:v>
                </c:pt>
                <c:pt idx="3079">
                  <c:v>59.962001800537109</c:v>
                </c:pt>
                <c:pt idx="3080">
                  <c:v>59.962001800537109</c:v>
                </c:pt>
                <c:pt idx="3081">
                  <c:v>59.958000183105469</c:v>
                </c:pt>
                <c:pt idx="3082">
                  <c:v>59.958000183105469</c:v>
                </c:pt>
                <c:pt idx="3083">
                  <c:v>59.958000183105469</c:v>
                </c:pt>
                <c:pt idx="3084">
                  <c:v>59.958000183105469</c:v>
                </c:pt>
                <c:pt idx="3085">
                  <c:v>59.958999633789063</c:v>
                </c:pt>
                <c:pt idx="3086">
                  <c:v>59.958999633789063</c:v>
                </c:pt>
                <c:pt idx="3087">
                  <c:v>59.958999633789063</c:v>
                </c:pt>
                <c:pt idx="3088">
                  <c:v>59.958999633789063</c:v>
                </c:pt>
                <c:pt idx="3089">
                  <c:v>59.958999633789063</c:v>
                </c:pt>
                <c:pt idx="3090">
                  <c:v>59.958999633789063</c:v>
                </c:pt>
                <c:pt idx="3091">
                  <c:v>59.951000213623047</c:v>
                </c:pt>
                <c:pt idx="3092">
                  <c:v>59.951000213623047</c:v>
                </c:pt>
                <c:pt idx="3093">
                  <c:v>59.945999145507813</c:v>
                </c:pt>
                <c:pt idx="3094">
                  <c:v>59.945999145507813</c:v>
                </c:pt>
                <c:pt idx="3095">
                  <c:v>59.939998626708984</c:v>
                </c:pt>
                <c:pt idx="3096">
                  <c:v>59.939998626708984</c:v>
                </c:pt>
                <c:pt idx="3097">
                  <c:v>59.944000244140625</c:v>
                </c:pt>
                <c:pt idx="3098">
                  <c:v>59.944000244140625</c:v>
                </c:pt>
                <c:pt idx="3099">
                  <c:v>59.949001312255859</c:v>
                </c:pt>
                <c:pt idx="3100">
                  <c:v>59.949001312255859</c:v>
                </c:pt>
                <c:pt idx="3101">
                  <c:v>59.955001831054688</c:v>
                </c:pt>
                <c:pt idx="3102">
                  <c:v>59.955001831054688</c:v>
                </c:pt>
                <c:pt idx="3103">
                  <c:v>59.958000183105469</c:v>
                </c:pt>
                <c:pt idx="3104">
                  <c:v>59.958000183105469</c:v>
                </c:pt>
                <c:pt idx="3105">
                  <c:v>59.951999664306641</c:v>
                </c:pt>
                <c:pt idx="3106">
                  <c:v>59.951999664306641</c:v>
                </c:pt>
                <c:pt idx="3107">
                  <c:v>59.948001861572266</c:v>
                </c:pt>
                <c:pt idx="3108">
                  <c:v>59.948001861572266</c:v>
                </c:pt>
                <c:pt idx="3109">
                  <c:v>59.949001312255859</c:v>
                </c:pt>
                <c:pt idx="3110">
                  <c:v>59.949001312255859</c:v>
                </c:pt>
                <c:pt idx="3111">
                  <c:v>59.953998565673828</c:v>
                </c:pt>
                <c:pt idx="3112">
                  <c:v>59.953998565673828</c:v>
                </c:pt>
                <c:pt idx="3113">
                  <c:v>59.957000732421875</c:v>
                </c:pt>
                <c:pt idx="3114">
                  <c:v>59.957000732421875</c:v>
                </c:pt>
                <c:pt idx="3115">
                  <c:v>59.957000732421875</c:v>
                </c:pt>
                <c:pt idx="3116">
                  <c:v>59.957000732421875</c:v>
                </c:pt>
                <c:pt idx="3117">
                  <c:v>59.952999114990234</c:v>
                </c:pt>
                <c:pt idx="3118">
                  <c:v>59.952999114990234</c:v>
                </c:pt>
                <c:pt idx="3119">
                  <c:v>59.951999664306641</c:v>
                </c:pt>
                <c:pt idx="3120">
                  <c:v>59.951999664306641</c:v>
                </c:pt>
                <c:pt idx="3121">
                  <c:v>59.948001861572266</c:v>
                </c:pt>
                <c:pt idx="3122">
                  <c:v>59.948001861572266</c:v>
                </c:pt>
                <c:pt idx="3123">
                  <c:v>59.950000762939453</c:v>
                </c:pt>
                <c:pt idx="3124">
                  <c:v>59.950000762939453</c:v>
                </c:pt>
                <c:pt idx="3125">
                  <c:v>59.951999664306641</c:v>
                </c:pt>
                <c:pt idx="3126">
                  <c:v>59.951999664306641</c:v>
                </c:pt>
                <c:pt idx="3127">
                  <c:v>59.949001312255859</c:v>
                </c:pt>
                <c:pt idx="3128">
                  <c:v>59.949001312255859</c:v>
                </c:pt>
                <c:pt idx="3129">
                  <c:v>59.948001861572266</c:v>
                </c:pt>
                <c:pt idx="3130">
                  <c:v>59.948001861572266</c:v>
                </c:pt>
                <c:pt idx="3131">
                  <c:v>59.939998626708984</c:v>
                </c:pt>
                <c:pt idx="3132">
                  <c:v>59.939998626708984</c:v>
                </c:pt>
                <c:pt idx="3133">
                  <c:v>59.932998657226562</c:v>
                </c:pt>
                <c:pt idx="3134">
                  <c:v>59.932998657226562</c:v>
                </c:pt>
                <c:pt idx="3135">
                  <c:v>59.932998657226562</c:v>
                </c:pt>
                <c:pt idx="3136">
                  <c:v>59.932998657226562</c:v>
                </c:pt>
                <c:pt idx="3137">
                  <c:v>59.941001892089844</c:v>
                </c:pt>
                <c:pt idx="3138">
                  <c:v>59.941001892089844</c:v>
                </c:pt>
                <c:pt idx="3139">
                  <c:v>59.939998626708984</c:v>
                </c:pt>
                <c:pt idx="3140">
                  <c:v>59.939998626708984</c:v>
                </c:pt>
                <c:pt idx="3141">
                  <c:v>59.938999176025391</c:v>
                </c:pt>
                <c:pt idx="3142">
                  <c:v>59.938999176025391</c:v>
                </c:pt>
                <c:pt idx="3143">
                  <c:v>59.937999725341797</c:v>
                </c:pt>
                <c:pt idx="3144">
                  <c:v>59.937999725341797</c:v>
                </c:pt>
                <c:pt idx="3145">
                  <c:v>59.941001892089844</c:v>
                </c:pt>
                <c:pt idx="3146">
                  <c:v>59.941001892089844</c:v>
                </c:pt>
                <c:pt idx="3147">
                  <c:v>59.950000762939453</c:v>
                </c:pt>
                <c:pt idx="3148">
                  <c:v>59.950000762939453</c:v>
                </c:pt>
                <c:pt idx="3149">
                  <c:v>59.951999664306641</c:v>
                </c:pt>
                <c:pt idx="3150">
                  <c:v>59.951999664306641</c:v>
                </c:pt>
                <c:pt idx="3151">
                  <c:v>59.952999114990234</c:v>
                </c:pt>
                <c:pt idx="3152">
                  <c:v>59.952999114990234</c:v>
                </c:pt>
                <c:pt idx="3153">
                  <c:v>59.949001312255859</c:v>
                </c:pt>
                <c:pt idx="3154">
                  <c:v>59.949001312255859</c:v>
                </c:pt>
                <c:pt idx="3155">
                  <c:v>59.951999664306641</c:v>
                </c:pt>
                <c:pt idx="3156">
                  <c:v>59.951999664306641</c:v>
                </c:pt>
                <c:pt idx="3157">
                  <c:v>59.959999084472656</c:v>
                </c:pt>
                <c:pt idx="3158">
                  <c:v>59.959999084472656</c:v>
                </c:pt>
                <c:pt idx="3159">
                  <c:v>59.958999633789063</c:v>
                </c:pt>
                <c:pt idx="3160">
                  <c:v>59.958999633789063</c:v>
                </c:pt>
                <c:pt idx="3161">
                  <c:v>59.962001800537109</c:v>
                </c:pt>
                <c:pt idx="3162">
                  <c:v>59.962001800537109</c:v>
                </c:pt>
                <c:pt idx="3163">
                  <c:v>59.958999633789063</c:v>
                </c:pt>
                <c:pt idx="3164">
                  <c:v>59.958999633789063</c:v>
                </c:pt>
                <c:pt idx="3165">
                  <c:v>59.96099853515625</c:v>
                </c:pt>
                <c:pt idx="3166">
                  <c:v>59.96099853515625</c:v>
                </c:pt>
                <c:pt idx="3167">
                  <c:v>59.962001800537109</c:v>
                </c:pt>
                <c:pt idx="3168">
                  <c:v>59.962001800537109</c:v>
                </c:pt>
                <c:pt idx="3169">
                  <c:v>59.964000701904297</c:v>
                </c:pt>
                <c:pt idx="3170">
                  <c:v>59.964000701904297</c:v>
                </c:pt>
                <c:pt idx="3171">
                  <c:v>59.964000701904297</c:v>
                </c:pt>
                <c:pt idx="3172">
                  <c:v>59.964000701904297</c:v>
                </c:pt>
                <c:pt idx="3173">
                  <c:v>59.958999633789063</c:v>
                </c:pt>
                <c:pt idx="3174">
                  <c:v>59.958999633789063</c:v>
                </c:pt>
                <c:pt idx="3175">
                  <c:v>59.955001831054688</c:v>
                </c:pt>
                <c:pt idx="3176">
                  <c:v>59.955001831054688</c:v>
                </c:pt>
                <c:pt idx="3177">
                  <c:v>59.953998565673828</c:v>
                </c:pt>
                <c:pt idx="3178">
                  <c:v>59.953998565673828</c:v>
                </c:pt>
                <c:pt idx="3179">
                  <c:v>59.951999664306641</c:v>
                </c:pt>
                <c:pt idx="3180">
                  <c:v>59.951999664306641</c:v>
                </c:pt>
                <c:pt idx="3181">
                  <c:v>59.951000213623047</c:v>
                </c:pt>
                <c:pt idx="3182">
                  <c:v>59.951000213623047</c:v>
                </c:pt>
                <c:pt idx="3183">
                  <c:v>59.959999084472656</c:v>
                </c:pt>
                <c:pt idx="3184">
                  <c:v>59.959999084472656</c:v>
                </c:pt>
                <c:pt idx="3185">
                  <c:v>59.964000701904297</c:v>
                </c:pt>
                <c:pt idx="3186">
                  <c:v>59.964000701904297</c:v>
                </c:pt>
                <c:pt idx="3187">
                  <c:v>59.965000152587891</c:v>
                </c:pt>
                <c:pt idx="3188">
                  <c:v>59.965000152587891</c:v>
                </c:pt>
                <c:pt idx="3189">
                  <c:v>59.962001800537109</c:v>
                </c:pt>
                <c:pt idx="3190">
                  <c:v>59.962001800537109</c:v>
                </c:pt>
                <c:pt idx="3191">
                  <c:v>59.959999084472656</c:v>
                </c:pt>
                <c:pt idx="3192">
                  <c:v>59.959999084472656</c:v>
                </c:pt>
                <c:pt idx="3193">
                  <c:v>59.958000183105469</c:v>
                </c:pt>
                <c:pt idx="3194">
                  <c:v>59.958000183105469</c:v>
                </c:pt>
                <c:pt idx="3195">
                  <c:v>59.957000732421875</c:v>
                </c:pt>
                <c:pt idx="3196">
                  <c:v>59.957000732421875</c:v>
                </c:pt>
                <c:pt idx="3197">
                  <c:v>59.958000183105469</c:v>
                </c:pt>
                <c:pt idx="3198">
                  <c:v>59.958000183105469</c:v>
                </c:pt>
                <c:pt idx="3199">
                  <c:v>59.959999084472656</c:v>
                </c:pt>
                <c:pt idx="3200">
                  <c:v>59.959999084472656</c:v>
                </c:pt>
                <c:pt idx="3201">
                  <c:v>59.958999633789063</c:v>
                </c:pt>
                <c:pt idx="3202">
                  <c:v>59.958999633789063</c:v>
                </c:pt>
                <c:pt idx="3203">
                  <c:v>59.963001251220703</c:v>
                </c:pt>
                <c:pt idx="3204">
                  <c:v>59.963001251220703</c:v>
                </c:pt>
                <c:pt idx="3205">
                  <c:v>59.963001251220703</c:v>
                </c:pt>
                <c:pt idx="3206">
                  <c:v>59.963001251220703</c:v>
                </c:pt>
                <c:pt idx="3207">
                  <c:v>59.963001251220703</c:v>
                </c:pt>
                <c:pt idx="3208">
                  <c:v>59.963001251220703</c:v>
                </c:pt>
                <c:pt idx="3209">
                  <c:v>59.966999053955078</c:v>
                </c:pt>
                <c:pt idx="3210">
                  <c:v>59.966999053955078</c:v>
                </c:pt>
                <c:pt idx="3211">
                  <c:v>59.971000671386719</c:v>
                </c:pt>
                <c:pt idx="3212">
                  <c:v>59.971000671386719</c:v>
                </c:pt>
                <c:pt idx="3213">
                  <c:v>59.969001770019531</c:v>
                </c:pt>
                <c:pt idx="3214">
                  <c:v>59.969001770019531</c:v>
                </c:pt>
                <c:pt idx="3215">
                  <c:v>59.966999053955078</c:v>
                </c:pt>
                <c:pt idx="3216">
                  <c:v>59.966999053955078</c:v>
                </c:pt>
                <c:pt idx="3217">
                  <c:v>59.965999603271484</c:v>
                </c:pt>
                <c:pt idx="3218">
                  <c:v>59.965999603271484</c:v>
                </c:pt>
                <c:pt idx="3219">
                  <c:v>59.967998504638672</c:v>
                </c:pt>
                <c:pt idx="3220">
                  <c:v>59.967998504638672</c:v>
                </c:pt>
                <c:pt idx="3221">
                  <c:v>59.980998992919922</c:v>
                </c:pt>
                <c:pt idx="3222">
                  <c:v>59.980998992919922</c:v>
                </c:pt>
                <c:pt idx="3223">
                  <c:v>59.988998413085937</c:v>
                </c:pt>
                <c:pt idx="3224">
                  <c:v>59.988998413085937</c:v>
                </c:pt>
                <c:pt idx="3225">
                  <c:v>59.987998962402344</c:v>
                </c:pt>
                <c:pt idx="3226">
                  <c:v>59.987998962402344</c:v>
                </c:pt>
                <c:pt idx="3227">
                  <c:v>59.984001159667969</c:v>
                </c:pt>
                <c:pt idx="3228">
                  <c:v>59.984001159667969</c:v>
                </c:pt>
                <c:pt idx="3229">
                  <c:v>59.984001159667969</c:v>
                </c:pt>
                <c:pt idx="3230">
                  <c:v>59.984001159667969</c:v>
                </c:pt>
                <c:pt idx="3231">
                  <c:v>59.98699951171875</c:v>
                </c:pt>
                <c:pt idx="3232">
                  <c:v>59.98699951171875</c:v>
                </c:pt>
                <c:pt idx="3233">
                  <c:v>59.992000579833984</c:v>
                </c:pt>
                <c:pt idx="3234">
                  <c:v>59.992000579833984</c:v>
                </c:pt>
                <c:pt idx="3235">
                  <c:v>59.997001647949219</c:v>
                </c:pt>
                <c:pt idx="3236">
                  <c:v>59.997001647949219</c:v>
                </c:pt>
                <c:pt idx="3237">
                  <c:v>59.999000549316406</c:v>
                </c:pt>
                <c:pt idx="3238">
                  <c:v>59.999000549316406</c:v>
                </c:pt>
                <c:pt idx="3239">
                  <c:v>59.993000030517578</c:v>
                </c:pt>
                <c:pt idx="3240">
                  <c:v>59.993000030517578</c:v>
                </c:pt>
                <c:pt idx="3241">
                  <c:v>59.991001129150391</c:v>
                </c:pt>
                <c:pt idx="3242">
                  <c:v>59.991001129150391</c:v>
                </c:pt>
                <c:pt idx="3243">
                  <c:v>59.992000579833984</c:v>
                </c:pt>
                <c:pt idx="3244">
                  <c:v>59.992000579833984</c:v>
                </c:pt>
                <c:pt idx="3245">
                  <c:v>59.993999481201172</c:v>
                </c:pt>
                <c:pt idx="3246">
                  <c:v>59.993999481201172</c:v>
                </c:pt>
                <c:pt idx="3247">
                  <c:v>59.998001098632813</c:v>
                </c:pt>
                <c:pt idx="3248">
                  <c:v>59.998001098632813</c:v>
                </c:pt>
                <c:pt idx="3249">
                  <c:v>59.997001647949219</c:v>
                </c:pt>
                <c:pt idx="3250">
                  <c:v>59.997001647949219</c:v>
                </c:pt>
                <c:pt idx="3251">
                  <c:v>59.994998931884766</c:v>
                </c:pt>
                <c:pt idx="3252">
                  <c:v>59.994998931884766</c:v>
                </c:pt>
                <c:pt idx="3253">
                  <c:v>59.994998931884766</c:v>
                </c:pt>
                <c:pt idx="3254">
                  <c:v>59.994998931884766</c:v>
                </c:pt>
                <c:pt idx="3255">
                  <c:v>59.993000030517578</c:v>
                </c:pt>
                <c:pt idx="3256">
                  <c:v>59.993000030517578</c:v>
                </c:pt>
                <c:pt idx="3257">
                  <c:v>59.997001647949219</c:v>
                </c:pt>
                <c:pt idx="3258">
                  <c:v>59.997001647949219</c:v>
                </c:pt>
                <c:pt idx="3259">
                  <c:v>59.994998931884766</c:v>
                </c:pt>
                <c:pt idx="3260">
                  <c:v>59.994998931884766</c:v>
                </c:pt>
                <c:pt idx="3261">
                  <c:v>59.990001678466797</c:v>
                </c:pt>
                <c:pt idx="3262">
                  <c:v>59.990001678466797</c:v>
                </c:pt>
                <c:pt idx="3263">
                  <c:v>59.986000061035156</c:v>
                </c:pt>
                <c:pt idx="3264">
                  <c:v>59.986000061035156</c:v>
                </c:pt>
                <c:pt idx="3265">
                  <c:v>59.980998992919922</c:v>
                </c:pt>
                <c:pt idx="3266">
                  <c:v>59.980998992919922</c:v>
                </c:pt>
                <c:pt idx="3267">
                  <c:v>59.980998992919922</c:v>
                </c:pt>
                <c:pt idx="3268">
                  <c:v>59.980998992919922</c:v>
                </c:pt>
                <c:pt idx="3269">
                  <c:v>59.983001708984375</c:v>
                </c:pt>
                <c:pt idx="3270">
                  <c:v>59.983001708984375</c:v>
                </c:pt>
                <c:pt idx="3271">
                  <c:v>59.98699951171875</c:v>
                </c:pt>
                <c:pt idx="3272">
                  <c:v>59.98699951171875</c:v>
                </c:pt>
                <c:pt idx="3273">
                  <c:v>59.988998413085937</c:v>
                </c:pt>
                <c:pt idx="3274">
                  <c:v>59.988998413085937</c:v>
                </c:pt>
                <c:pt idx="3275">
                  <c:v>59.988998413085937</c:v>
                </c:pt>
                <c:pt idx="3276">
                  <c:v>59.988998413085937</c:v>
                </c:pt>
                <c:pt idx="3277">
                  <c:v>59.988998413085937</c:v>
                </c:pt>
                <c:pt idx="3278">
                  <c:v>59.988998413085937</c:v>
                </c:pt>
                <c:pt idx="3279">
                  <c:v>59.988998413085937</c:v>
                </c:pt>
                <c:pt idx="3280">
                  <c:v>59.988998413085937</c:v>
                </c:pt>
                <c:pt idx="3281">
                  <c:v>59.988998413085937</c:v>
                </c:pt>
                <c:pt idx="3282">
                  <c:v>59.988998413085937</c:v>
                </c:pt>
                <c:pt idx="3283">
                  <c:v>59.991001129150391</c:v>
                </c:pt>
                <c:pt idx="3284">
                  <c:v>59.991001129150391</c:v>
                </c:pt>
                <c:pt idx="3285">
                  <c:v>59.999000549316406</c:v>
                </c:pt>
                <c:pt idx="3286">
                  <c:v>59.999000549316406</c:v>
                </c:pt>
                <c:pt idx="3287">
                  <c:v>60.004001617431641</c:v>
                </c:pt>
                <c:pt idx="3288">
                  <c:v>60.004001617431641</c:v>
                </c:pt>
                <c:pt idx="3289">
                  <c:v>60.004001617431641</c:v>
                </c:pt>
                <c:pt idx="3290">
                  <c:v>60.004001617431641</c:v>
                </c:pt>
                <c:pt idx="3291">
                  <c:v>60.01300048828125</c:v>
                </c:pt>
                <c:pt idx="3292">
                  <c:v>60.01300048828125</c:v>
                </c:pt>
                <c:pt idx="3293">
                  <c:v>60.015998840332031</c:v>
                </c:pt>
                <c:pt idx="3294">
                  <c:v>60.015998840332031</c:v>
                </c:pt>
                <c:pt idx="3295">
                  <c:v>60.016998291015625</c:v>
                </c:pt>
                <c:pt idx="3296">
                  <c:v>60.016998291015625</c:v>
                </c:pt>
                <c:pt idx="3297">
                  <c:v>60.014999389648438</c:v>
                </c:pt>
                <c:pt idx="3298">
                  <c:v>60.014999389648438</c:v>
                </c:pt>
                <c:pt idx="3299">
                  <c:v>60.016998291015625</c:v>
                </c:pt>
                <c:pt idx="3300">
                  <c:v>60.016998291015625</c:v>
                </c:pt>
                <c:pt idx="3301">
                  <c:v>60.016998291015625</c:v>
                </c:pt>
                <c:pt idx="3302">
                  <c:v>60.016998291015625</c:v>
                </c:pt>
                <c:pt idx="3303">
                  <c:v>60.013999938964844</c:v>
                </c:pt>
                <c:pt idx="3304">
                  <c:v>60.013999938964844</c:v>
                </c:pt>
                <c:pt idx="3305">
                  <c:v>60.014999389648438</c:v>
                </c:pt>
                <c:pt idx="3306">
                  <c:v>60.014999389648438</c:v>
                </c:pt>
                <c:pt idx="3307">
                  <c:v>60.018001556396484</c:v>
                </c:pt>
                <c:pt idx="3308">
                  <c:v>60.018001556396484</c:v>
                </c:pt>
                <c:pt idx="3309">
                  <c:v>60.01300048828125</c:v>
                </c:pt>
                <c:pt idx="3310">
                  <c:v>60.01300048828125</c:v>
                </c:pt>
                <c:pt idx="3311">
                  <c:v>60.016998291015625</c:v>
                </c:pt>
                <c:pt idx="3312">
                  <c:v>60.016998291015625</c:v>
                </c:pt>
                <c:pt idx="3313">
                  <c:v>60.020000457763672</c:v>
                </c:pt>
                <c:pt idx="3314">
                  <c:v>60.020000457763672</c:v>
                </c:pt>
                <c:pt idx="3315">
                  <c:v>60.013999938964844</c:v>
                </c:pt>
                <c:pt idx="3316">
                  <c:v>60.013999938964844</c:v>
                </c:pt>
                <c:pt idx="3317">
                  <c:v>60.014999389648438</c:v>
                </c:pt>
                <c:pt idx="3318">
                  <c:v>60.014999389648438</c:v>
                </c:pt>
                <c:pt idx="3319">
                  <c:v>60.01300048828125</c:v>
                </c:pt>
                <c:pt idx="3320">
                  <c:v>60.01300048828125</c:v>
                </c:pt>
                <c:pt idx="3321">
                  <c:v>60.009998321533203</c:v>
                </c:pt>
                <c:pt idx="3322">
                  <c:v>60.009998321533203</c:v>
                </c:pt>
                <c:pt idx="3323">
                  <c:v>60.002998352050781</c:v>
                </c:pt>
                <c:pt idx="3324">
                  <c:v>60.002998352050781</c:v>
                </c:pt>
                <c:pt idx="3325">
                  <c:v>60.000999450683594</c:v>
                </c:pt>
                <c:pt idx="3326">
                  <c:v>60.000999450683594</c:v>
                </c:pt>
                <c:pt idx="3327">
                  <c:v>59.993999481201172</c:v>
                </c:pt>
                <c:pt idx="3328">
                  <c:v>59.993999481201172</c:v>
                </c:pt>
                <c:pt idx="3329">
                  <c:v>59.991001129150391</c:v>
                </c:pt>
                <c:pt idx="3330">
                  <c:v>59.991001129150391</c:v>
                </c:pt>
                <c:pt idx="3331">
                  <c:v>59.988998413085937</c:v>
                </c:pt>
                <c:pt idx="3332">
                  <c:v>59.988998413085937</c:v>
                </c:pt>
                <c:pt idx="3333">
                  <c:v>59.990001678466797</c:v>
                </c:pt>
                <c:pt idx="3334">
                  <c:v>59.990001678466797</c:v>
                </c:pt>
                <c:pt idx="3335">
                  <c:v>59.990001678466797</c:v>
                </c:pt>
                <c:pt idx="3336">
                  <c:v>59.990001678466797</c:v>
                </c:pt>
                <c:pt idx="3337">
                  <c:v>59.986000061035156</c:v>
                </c:pt>
                <c:pt idx="3338">
                  <c:v>59.986000061035156</c:v>
                </c:pt>
                <c:pt idx="3339">
                  <c:v>59.986000061035156</c:v>
                </c:pt>
                <c:pt idx="3340">
                  <c:v>59.986000061035156</c:v>
                </c:pt>
                <c:pt idx="3341">
                  <c:v>59.994998931884766</c:v>
                </c:pt>
                <c:pt idx="3342">
                  <c:v>59.994998931884766</c:v>
                </c:pt>
                <c:pt idx="3343">
                  <c:v>59.997001647949219</c:v>
                </c:pt>
                <c:pt idx="3344">
                  <c:v>59.997001647949219</c:v>
                </c:pt>
                <c:pt idx="3345">
                  <c:v>60.005001068115234</c:v>
                </c:pt>
                <c:pt idx="3346">
                  <c:v>60.005001068115234</c:v>
                </c:pt>
                <c:pt idx="3347">
                  <c:v>60.008998870849609</c:v>
                </c:pt>
                <c:pt idx="3348">
                  <c:v>60.008998870849609</c:v>
                </c:pt>
                <c:pt idx="3349">
                  <c:v>60.007999420166016</c:v>
                </c:pt>
                <c:pt idx="3350">
                  <c:v>60.007999420166016</c:v>
                </c:pt>
                <c:pt idx="3351">
                  <c:v>60.006999969482422</c:v>
                </c:pt>
                <c:pt idx="3352">
                  <c:v>60.006999969482422</c:v>
                </c:pt>
                <c:pt idx="3353">
                  <c:v>60.009998321533203</c:v>
                </c:pt>
                <c:pt idx="3354">
                  <c:v>60.009998321533203</c:v>
                </c:pt>
                <c:pt idx="3355">
                  <c:v>60.018001556396484</c:v>
                </c:pt>
                <c:pt idx="3356">
                  <c:v>60.018001556396484</c:v>
                </c:pt>
                <c:pt idx="3357">
                  <c:v>60.020999908447266</c:v>
                </c:pt>
                <c:pt idx="3358">
                  <c:v>60.020999908447266</c:v>
                </c:pt>
                <c:pt idx="3359">
                  <c:v>60.019001007080078</c:v>
                </c:pt>
                <c:pt idx="3360">
                  <c:v>60.019001007080078</c:v>
                </c:pt>
                <c:pt idx="3361">
                  <c:v>60.020999908447266</c:v>
                </c:pt>
                <c:pt idx="3362">
                  <c:v>60.020999908447266</c:v>
                </c:pt>
                <c:pt idx="3363">
                  <c:v>60.021999359130859</c:v>
                </c:pt>
                <c:pt idx="3364">
                  <c:v>60.021999359130859</c:v>
                </c:pt>
                <c:pt idx="3365">
                  <c:v>60.027999877929687</c:v>
                </c:pt>
                <c:pt idx="3366">
                  <c:v>60.027999877929687</c:v>
                </c:pt>
                <c:pt idx="3367">
                  <c:v>60.027999877929687</c:v>
                </c:pt>
                <c:pt idx="3368">
                  <c:v>60.027999877929687</c:v>
                </c:pt>
                <c:pt idx="3369">
                  <c:v>60.027000427246094</c:v>
                </c:pt>
                <c:pt idx="3370">
                  <c:v>60.027000427246094</c:v>
                </c:pt>
                <c:pt idx="3371">
                  <c:v>60.029998779296875</c:v>
                </c:pt>
                <c:pt idx="3372">
                  <c:v>60.029998779296875</c:v>
                </c:pt>
                <c:pt idx="3373">
                  <c:v>60.0260009765625</c:v>
                </c:pt>
                <c:pt idx="3374">
                  <c:v>60.0260009765625</c:v>
                </c:pt>
                <c:pt idx="3375">
                  <c:v>60.021999359130859</c:v>
                </c:pt>
                <c:pt idx="3376">
                  <c:v>60.021999359130859</c:v>
                </c:pt>
                <c:pt idx="3377">
                  <c:v>60.023998260498047</c:v>
                </c:pt>
                <c:pt idx="3378">
                  <c:v>60.023998260498047</c:v>
                </c:pt>
                <c:pt idx="3379">
                  <c:v>60.022998809814453</c:v>
                </c:pt>
                <c:pt idx="3380">
                  <c:v>60.022998809814453</c:v>
                </c:pt>
                <c:pt idx="3381">
                  <c:v>60.025001525878906</c:v>
                </c:pt>
                <c:pt idx="3382">
                  <c:v>60.025001525878906</c:v>
                </c:pt>
                <c:pt idx="3383">
                  <c:v>60.0260009765625</c:v>
                </c:pt>
                <c:pt idx="3384">
                  <c:v>60.0260009765625</c:v>
                </c:pt>
                <c:pt idx="3385">
                  <c:v>60.0260009765625</c:v>
                </c:pt>
                <c:pt idx="3386">
                  <c:v>60.0260009765625</c:v>
                </c:pt>
                <c:pt idx="3387">
                  <c:v>60.0260009765625</c:v>
                </c:pt>
                <c:pt idx="3388">
                  <c:v>60.0260009765625</c:v>
                </c:pt>
                <c:pt idx="3389">
                  <c:v>60.028999328613281</c:v>
                </c:pt>
                <c:pt idx="3390">
                  <c:v>60.028999328613281</c:v>
                </c:pt>
                <c:pt idx="3391">
                  <c:v>60.028999328613281</c:v>
                </c:pt>
                <c:pt idx="3392">
                  <c:v>60.028999328613281</c:v>
                </c:pt>
                <c:pt idx="3393">
                  <c:v>60.027999877929687</c:v>
                </c:pt>
                <c:pt idx="3394">
                  <c:v>60.027999877929687</c:v>
                </c:pt>
                <c:pt idx="3395">
                  <c:v>60.027000427246094</c:v>
                </c:pt>
                <c:pt idx="3396">
                  <c:v>60.027000427246094</c:v>
                </c:pt>
                <c:pt idx="3397">
                  <c:v>60.023998260498047</c:v>
                </c:pt>
                <c:pt idx="3398">
                  <c:v>60.023998260498047</c:v>
                </c:pt>
                <c:pt idx="3399">
                  <c:v>60.0260009765625</c:v>
                </c:pt>
                <c:pt idx="3400">
                  <c:v>60.0260009765625</c:v>
                </c:pt>
                <c:pt idx="3401">
                  <c:v>60.0260009765625</c:v>
                </c:pt>
                <c:pt idx="3402">
                  <c:v>60.0260009765625</c:v>
                </c:pt>
                <c:pt idx="3403">
                  <c:v>60.025001525878906</c:v>
                </c:pt>
                <c:pt idx="3404">
                  <c:v>60.025001525878906</c:v>
                </c:pt>
                <c:pt idx="3405">
                  <c:v>60.027000427246094</c:v>
                </c:pt>
                <c:pt idx="3406">
                  <c:v>60.027000427246094</c:v>
                </c:pt>
                <c:pt idx="3407">
                  <c:v>60.023998260498047</c:v>
                </c:pt>
                <c:pt idx="3408">
                  <c:v>60.023998260498047</c:v>
                </c:pt>
                <c:pt idx="3409">
                  <c:v>60.021999359130859</c:v>
                </c:pt>
                <c:pt idx="3410">
                  <c:v>60.021999359130859</c:v>
                </c:pt>
                <c:pt idx="3411">
                  <c:v>60.021999359130859</c:v>
                </c:pt>
                <c:pt idx="3412">
                  <c:v>60.021999359130859</c:v>
                </c:pt>
                <c:pt idx="3413">
                  <c:v>60.022998809814453</c:v>
                </c:pt>
                <c:pt idx="3414">
                  <c:v>60.022998809814453</c:v>
                </c:pt>
                <c:pt idx="3415">
                  <c:v>60.022998809814453</c:v>
                </c:pt>
                <c:pt idx="3416">
                  <c:v>60.022998809814453</c:v>
                </c:pt>
                <c:pt idx="3417">
                  <c:v>60.0260009765625</c:v>
                </c:pt>
                <c:pt idx="3418">
                  <c:v>60.0260009765625</c:v>
                </c:pt>
                <c:pt idx="3419">
                  <c:v>60.027000427246094</c:v>
                </c:pt>
                <c:pt idx="3420">
                  <c:v>60.027000427246094</c:v>
                </c:pt>
                <c:pt idx="3421">
                  <c:v>60.0260009765625</c:v>
                </c:pt>
                <c:pt idx="3422">
                  <c:v>60.0260009765625</c:v>
                </c:pt>
                <c:pt idx="3423">
                  <c:v>60.0260009765625</c:v>
                </c:pt>
                <c:pt idx="3424">
                  <c:v>60.0260009765625</c:v>
                </c:pt>
                <c:pt idx="3425">
                  <c:v>60.023998260498047</c:v>
                </c:pt>
                <c:pt idx="3426">
                  <c:v>60.023998260498047</c:v>
                </c:pt>
                <c:pt idx="3427">
                  <c:v>60.025001525878906</c:v>
                </c:pt>
                <c:pt idx="3428">
                  <c:v>60.025001525878906</c:v>
                </c:pt>
                <c:pt idx="3429">
                  <c:v>60.0260009765625</c:v>
                </c:pt>
                <c:pt idx="3430">
                  <c:v>60.0260009765625</c:v>
                </c:pt>
                <c:pt idx="3431">
                  <c:v>60.025001525878906</c:v>
                </c:pt>
                <c:pt idx="3432">
                  <c:v>60.025001525878906</c:v>
                </c:pt>
                <c:pt idx="3433">
                  <c:v>60.020000457763672</c:v>
                </c:pt>
                <c:pt idx="3434">
                  <c:v>60.020000457763672</c:v>
                </c:pt>
                <c:pt idx="3435">
                  <c:v>60.019001007080078</c:v>
                </c:pt>
                <c:pt idx="3436">
                  <c:v>60.019001007080078</c:v>
                </c:pt>
                <c:pt idx="3437">
                  <c:v>60.021999359130859</c:v>
                </c:pt>
                <c:pt idx="3438">
                  <c:v>60.021999359130859</c:v>
                </c:pt>
                <c:pt idx="3439">
                  <c:v>60.022998809814453</c:v>
                </c:pt>
                <c:pt idx="3440">
                  <c:v>60.022998809814453</c:v>
                </c:pt>
                <c:pt idx="3441">
                  <c:v>60.021999359130859</c:v>
                </c:pt>
                <c:pt idx="3442">
                  <c:v>60.021999359130859</c:v>
                </c:pt>
                <c:pt idx="3443">
                  <c:v>60.020000457763672</c:v>
                </c:pt>
                <c:pt idx="3444">
                  <c:v>60.020000457763672</c:v>
                </c:pt>
                <c:pt idx="3445">
                  <c:v>60.021999359130859</c:v>
                </c:pt>
                <c:pt idx="3446">
                  <c:v>60.021999359130859</c:v>
                </c:pt>
                <c:pt idx="3447">
                  <c:v>60.020999908447266</c:v>
                </c:pt>
                <c:pt idx="3448">
                  <c:v>60.020999908447266</c:v>
                </c:pt>
                <c:pt idx="3449">
                  <c:v>60.020999908447266</c:v>
                </c:pt>
                <c:pt idx="3450">
                  <c:v>60.020999908447266</c:v>
                </c:pt>
                <c:pt idx="3451">
                  <c:v>60.020000457763672</c:v>
                </c:pt>
                <c:pt idx="3452">
                  <c:v>60.020000457763672</c:v>
                </c:pt>
                <c:pt idx="3453">
                  <c:v>60.018001556396484</c:v>
                </c:pt>
                <c:pt idx="3454">
                  <c:v>60.018001556396484</c:v>
                </c:pt>
                <c:pt idx="3455">
                  <c:v>60.020000457763672</c:v>
                </c:pt>
                <c:pt idx="3456">
                  <c:v>60.020000457763672</c:v>
                </c:pt>
                <c:pt idx="3457">
                  <c:v>60.0260009765625</c:v>
                </c:pt>
                <c:pt idx="3458">
                  <c:v>60.0260009765625</c:v>
                </c:pt>
                <c:pt idx="3459">
                  <c:v>60.028999328613281</c:v>
                </c:pt>
                <c:pt idx="3460">
                  <c:v>60.028999328613281</c:v>
                </c:pt>
                <c:pt idx="3461">
                  <c:v>60.0260009765625</c:v>
                </c:pt>
                <c:pt idx="3462">
                  <c:v>60.0260009765625</c:v>
                </c:pt>
                <c:pt idx="3463">
                  <c:v>60.020999908447266</c:v>
                </c:pt>
                <c:pt idx="3464">
                  <c:v>60.020999908447266</c:v>
                </c:pt>
                <c:pt idx="3465">
                  <c:v>60.020999908447266</c:v>
                </c:pt>
                <c:pt idx="3466">
                  <c:v>60.020999908447266</c:v>
                </c:pt>
                <c:pt idx="3467">
                  <c:v>60.016998291015625</c:v>
                </c:pt>
                <c:pt idx="3468">
                  <c:v>60.016998291015625</c:v>
                </c:pt>
                <c:pt idx="3469">
                  <c:v>60.016998291015625</c:v>
                </c:pt>
                <c:pt idx="3470">
                  <c:v>60.016998291015625</c:v>
                </c:pt>
                <c:pt idx="3471">
                  <c:v>60.015998840332031</c:v>
                </c:pt>
                <c:pt idx="3472">
                  <c:v>60.015998840332031</c:v>
                </c:pt>
                <c:pt idx="3473">
                  <c:v>60.016998291015625</c:v>
                </c:pt>
                <c:pt idx="3474">
                  <c:v>60.016998291015625</c:v>
                </c:pt>
                <c:pt idx="3475">
                  <c:v>60.01300048828125</c:v>
                </c:pt>
                <c:pt idx="3476">
                  <c:v>60.01300048828125</c:v>
                </c:pt>
                <c:pt idx="3477">
                  <c:v>60.013999938964844</c:v>
                </c:pt>
                <c:pt idx="3478">
                  <c:v>60.013999938964844</c:v>
                </c:pt>
                <c:pt idx="3479">
                  <c:v>60.013999938964844</c:v>
                </c:pt>
                <c:pt idx="3480">
                  <c:v>60.013999938964844</c:v>
                </c:pt>
                <c:pt idx="3481">
                  <c:v>60.016998291015625</c:v>
                </c:pt>
                <c:pt idx="3482">
                  <c:v>60.016998291015625</c:v>
                </c:pt>
                <c:pt idx="3483">
                  <c:v>60.0260009765625</c:v>
                </c:pt>
                <c:pt idx="3484">
                  <c:v>60.0260009765625</c:v>
                </c:pt>
                <c:pt idx="3485">
                  <c:v>60.032001495361328</c:v>
                </c:pt>
                <c:pt idx="3486">
                  <c:v>60.032001495361328</c:v>
                </c:pt>
                <c:pt idx="3487">
                  <c:v>60.030998229980469</c:v>
                </c:pt>
                <c:pt idx="3488">
                  <c:v>60.030998229980469</c:v>
                </c:pt>
                <c:pt idx="3489">
                  <c:v>60.028999328613281</c:v>
                </c:pt>
                <c:pt idx="3490">
                  <c:v>60.028999328613281</c:v>
                </c:pt>
                <c:pt idx="3491">
                  <c:v>60.0260009765625</c:v>
                </c:pt>
                <c:pt idx="3492">
                  <c:v>60.0260009765625</c:v>
                </c:pt>
                <c:pt idx="3493">
                  <c:v>60.0260009765625</c:v>
                </c:pt>
                <c:pt idx="3494">
                  <c:v>60.0260009765625</c:v>
                </c:pt>
                <c:pt idx="3495">
                  <c:v>60.029998779296875</c:v>
                </c:pt>
                <c:pt idx="3496">
                  <c:v>60.029998779296875</c:v>
                </c:pt>
                <c:pt idx="3497">
                  <c:v>60.028999328613281</c:v>
                </c:pt>
                <c:pt idx="3498">
                  <c:v>60.028999328613281</c:v>
                </c:pt>
                <c:pt idx="3499">
                  <c:v>60.023998260498047</c:v>
                </c:pt>
                <c:pt idx="3500">
                  <c:v>60.023998260498047</c:v>
                </c:pt>
                <c:pt idx="3501">
                  <c:v>60.023998260498047</c:v>
                </c:pt>
                <c:pt idx="3502">
                  <c:v>60.023998260498047</c:v>
                </c:pt>
                <c:pt idx="3503">
                  <c:v>60.023998260498047</c:v>
                </c:pt>
                <c:pt idx="3504">
                  <c:v>60.023998260498047</c:v>
                </c:pt>
                <c:pt idx="3505">
                  <c:v>60.023998260498047</c:v>
                </c:pt>
                <c:pt idx="3506">
                  <c:v>60.023998260498047</c:v>
                </c:pt>
                <c:pt idx="3507">
                  <c:v>60.027000427246094</c:v>
                </c:pt>
                <c:pt idx="3508">
                  <c:v>60.027000427246094</c:v>
                </c:pt>
                <c:pt idx="3509">
                  <c:v>60.023998260498047</c:v>
                </c:pt>
                <c:pt idx="3510">
                  <c:v>60.023998260498047</c:v>
                </c:pt>
                <c:pt idx="3511">
                  <c:v>60.023998260498047</c:v>
                </c:pt>
                <c:pt idx="3512">
                  <c:v>60.023998260498047</c:v>
                </c:pt>
                <c:pt idx="3513">
                  <c:v>60.025001525878906</c:v>
                </c:pt>
                <c:pt idx="3514">
                  <c:v>60.025001525878906</c:v>
                </c:pt>
                <c:pt idx="3515">
                  <c:v>60.023998260498047</c:v>
                </c:pt>
                <c:pt idx="3516">
                  <c:v>60.023998260498047</c:v>
                </c:pt>
                <c:pt idx="3517">
                  <c:v>60.020000457763672</c:v>
                </c:pt>
                <c:pt idx="3518">
                  <c:v>60.020000457763672</c:v>
                </c:pt>
                <c:pt idx="3519">
                  <c:v>60.020000457763672</c:v>
                </c:pt>
                <c:pt idx="3520">
                  <c:v>60.020000457763672</c:v>
                </c:pt>
                <c:pt idx="3521">
                  <c:v>60.018001556396484</c:v>
                </c:pt>
                <c:pt idx="3522">
                  <c:v>60.018001556396484</c:v>
                </c:pt>
                <c:pt idx="3523">
                  <c:v>60.013999938964844</c:v>
                </c:pt>
                <c:pt idx="3524">
                  <c:v>60.01300048828125</c:v>
                </c:pt>
                <c:pt idx="3525">
                  <c:v>60.011001586914063</c:v>
                </c:pt>
                <c:pt idx="3526">
                  <c:v>60.011001586914063</c:v>
                </c:pt>
                <c:pt idx="3527">
                  <c:v>60.011001586914063</c:v>
                </c:pt>
                <c:pt idx="3528">
                  <c:v>60.011001586914063</c:v>
                </c:pt>
                <c:pt idx="3529">
                  <c:v>60.013999938964844</c:v>
                </c:pt>
                <c:pt idx="3530">
                  <c:v>60.013999938964844</c:v>
                </c:pt>
                <c:pt idx="3531">
                  <c:v>60.013999938964844</c:v>
                </c:pt>
                <c:pt idx="3532">
                  <c:v>60.013999938964844</c:v>
                </c:pt>
                <c:pt idx="3533">
                  <c:v>60.011001586914063</c:v>
                </c:pt>
                <c:pt idx="3534">
                  <c:v>60.011001586914063</c:v>
                </c:pt>
                <c:pt idx="3535">
                  <c:v>60.013999938964844</c:v>
                </c:pt>
                <c:pt idx="3536">
                  <c:v>60.013999938964844</c:v>
                </c:pt>
                <c:pt idx="3537">
                  <c:v>60.018001556396484</c:v>
                </c:pt>
                <c:pt idx="3538">
                  <c:v>60.018001556396484</c:v>
                </c:pt>
                <c:pt idx="3539">
                  <c:v>60.016998291015625</c:v>
                </c:pt>
                <c:pt idx="3540">
                  <c:v>60.016998291015625</c:v>
                </c:pt>
                <c:pt idx="3541">
                  <c:v>60.01300048828125</c:v>
                </c:pt>
                <c:pt idx="3542">
                  <c:v>60.01300048828125</c:v>
                </c:pt>
                <c:pt idx="3543">
                  <c:v>60.004001617431641</c:v>
                </c:pt>
                <c:pt idx="3544">
                  <c:v>60.004001617431641</c:v>
                </c:pt>
                <c:pt idx="3545">
                  <c:v>60.000999450683594</c:v>
                </c:pt>
                <c:pt idx="3546">
                  <c:v>60.000999450683594</c:v>
                </c:pt>
                <c:pt idx="3547">
                  <c:v>60.004001617431641</c:v>
                </c:pt>
                <c:pt idx="3548">
                  <c:v>60.004001617431641</c:v>
                </c:pt>
                <c:pt idx="3549">
                  <c:v>60.012001037597656</c:v>
                </c:pt>
                <c:pt idx="3550">
                  <c:v>60.012001037597656</c:v>
                </c:pt>
                <c:pt idx="3551">
                  <c:v>60.012001037597656</c:v>
                </c:pt>
                <c:pt idx="3552">
                  <c:v>60.012001037597656</c:v>
                </c:pt>
                <c:pt idx="3553">
                  <c:v>60.006999969482422</c:v>
                </c:pt>
                <c:pt idx="3554">
                  <c:v>60.006999969482422</c:v>
                </c:pt>
                <c:pt idx="3555">
                  <c:v>60.004001617431641</c:v>
                </c:pt>
                <c:pt idx="3556">
                  <c:v>60.004001617431641</c:v>
                </c:pt>
                <c:pt idx="3557">
                  <c:v>60.002998352050781</c:v>
                </c:pt>
                <c:pt idx="3558">
                  <c:v>60.002998352050781</c:v>
                </c:pt>
                <c:pt idx="3559">
                  <c:v>60.000999450683594</c:v>
                </c:pt>
                <c:pt idx="3560">
                  <c:v>60.000999450683594</c:v>
                </c:pt>
                <c:pt idx="3561">
                  <c:v>60.000999450683594</c:v>
                </c:pt>
                <c:pt idx="3562">
                  <c:v>60.000999450683594</c:v>
                </c:pt>
                <c:pt idx="3563">
                  <c:v>59.999000549316406</c:v>
                </c:pt>
                <c:pt idx="3564">
                  <c:v>59.999000549316406</c:v>
                </c:pt>
                <c:pt idx="3565">
                  <c:v>59.994998931884766</c:v>
                </c:pt>
                <c:pt idx="3566">
                  <c:v>59.994998931884766</c:v>
                </c:pt>
                <c:pt idx="3567">
                  <c:v>59.997001647949219</c:v>
                </c:pt>
                <c:pt idx="3568">
                  <c:v>59.997001647949219</c:v>
                </c:pt>
                <c:pt idx="3569">
                  <c:v>60.008998870849609</c:v>
                </c:pt>
                <c:pt idx="3570">
                  <c:v>60.008998870849609</c:v>
                </c:pt>
                <c:pt idx="3571">
                  <c:v>60.020000457763672</c:v>
                </c:pt>
                <c:pt idx="3572">
                  <c:v>60.020000457763672</c:v>
                </c:pt>
                <c:pt idx="3573">
                  <c:v>60.018001556396484</c:v>
                </c:pt>
                <c:pt idx="3574">
                  <c:v>60.018001556396484</c:v>
                </c:pt>
                <c:pt idx="3575">
                  <c:v>60.014999389648438</c:v>
                </c:pt>
                <c:pt idx="3576">
                  <c:v>60.014999389648438</c:v>
                </c:pt>
                <c:pt idx="3577">
                  <c:v>60.014999389648438</c:v>
                </c:pt>
                <c:pt idx="3578">
                  <c:v>60.014999389648438</c:v>
                </c:pt>
                <c:pt idx="3579">
                  <c:v>60.01300048828125</c:v>
                </c:pt>
                <c:pt idx="3580">
                  <c:v>60.01300048828125</c:v>
                </c:pt>
                <c:pt idx="3581">
                  <c:v>60.016998291015625</c:v>
                </c:pt>
                <c:pt idx="3582">
                  <c:v>60.016998291015625</c:v>
                </c:pt>
                <c:pt idx="3583">
                  <c:v>60.020999908447266</c:v>
                </c:pt>
                <c:pt idx="3584">
                  <c:v>60.020999908447266</c:v>
                </c:pt>
                <c:pt idx="3585">
                  <c:v>60.020000457763672</c:v>
                </c:pt>
                <c:pt idx="3586">
                  <c:v>60.020000457763672</c:v>
                </c:pt>
                <c:pt idx="3587">
                  <c:v>60.019001007080078</c:v>
                </c:pt>
                <c:pt idx="3588">
                  <c:v>60.019001007080078</c:v>
                </c:pt>
                <c:pt idx="3589">
                  <c:v>60.013999938964844</c:v>
                </c:pt>
                <c:pt idx="3590">
                  <c:v>60.013999938964844</c:v>
                </c:pt>
                <c:pt idx="3591">
                  <c:v>60.011001586914063</c:v>
                </c:pt>
                <c:pt idx="3592">
                  <c:v>60.011001586914063</c:v>
                </c:pt>
                <c:pt idx="3593">
                  <c:v>60.011001586914063</c:v>
                </c:pt>
                <c:pt idx="3594">
                  <c:v>60.011001586914063</c:v>
                </c:pt>
                <c:pt idx="3595">
                  <c:v>60.012001037597656</c:v>
                </c:pt>
                <c:pt idx="3596">
                  <c:v>60.012001037597656</c:v>
                </c:pt>
                <c:pt idx="3597">
                  <c:v>60.011001586914063</c:v>
                </c:pt>
                <c:pt idx="3598">
                  <c:v>60.011001586914063</c:v>
                </c:pt>
                <c:pt idx="3599">
                  <c:v>60.009998321533203</c:v>
                </c:pt>
                <c:pt idx="3600">
                  <c:v>60.009998321533203</c:v>
                </c:pt>
                <c:pt idx="3601">
                  <c:v>60.011001586914063</c:v>
                </c:pt>
                <c:pt idx="3602">
                  <c:v>60.011001586914063</c:v>
                </c:pt>
                <c:pt idx="3603">
                  <c:v>60.012001037597656</c:v>
                </c:pt>
                <c:pt idx="3604">
                  <c:v>60.012001037597656</c:v>
                </c:pt>
                <c:pt idx="3605">
                  <c:v>60.015998840332031</c:v>
                </c:pt>
                <c:pt idx="3606">
                  <c:v>60.015998840332031</c:v>
                </c:pt>
                <c:pt idx="3607">
                  <c:v>60.018001556396484</c:v>
                </c:pt>
                <c:pt idx="3608">
                  <c:v>60.018001556396484</c:v>
                </c:pt>
                <c:pt idx="3609">
                  <c:v>60.012001037597656</c:v>
                </c:pt>
                <c:pt idx="3610">
                  <c:v>60.012001037597656</c:v>
                </c:pt>
                <c:pt idx="3611">
                  <c:v>60.009998321533203</c:v>
                </c:pt>
                <c:pt idx="3612">
                  <c:v>60.009998321533203</c:v>
                </c:pt>
                <c:pt idx="3613">
                  <c:v>60.011001586914063</c:v>
                </c:pt>
                <c:pt idx="3614">
                  <c:v>60.011001586914063</c:v>
                </c:pt>
                <c:pt idx="3615">
                  <c:v>60.011001586914063</c:v>
                </c:pt>
                <c:pt idx="3616">
                  <c:v>60.011001586914063</c:v>
                </c:pt>
                <c:pt idx="3617">
                  <c:v>60.006999969482422</c:v>
                </c:pt>
                <c:pt idx="3618">
                  <c:v>60.006999969482422</c:v>
                </c:pt>
                <c:pt idx="3619">
                  <c:v>59.999000549316406</c:v>
                </c:pt>
                <c:pt idx="3620">
                  <c:v>59.999000549316406</c:v>
                </c:pt>
                <c:pt idx="3621">
                  <c:v>59.991001129150391</c:v>
                </c:pt>
                <c:pt idx="3622">
                  <c:v>59.991001129150391</c:v>
                </c:pt>
                <c:pt idx="3623">
                  <c:v>59.987998962402344</c:v>
                </c:pt>
                <c:pt idx="3624">
                  <c:v>59.987998962402344</c:v>
                </c:pt>
                <c:pt idx="3625">
                  <c:v>59.990001678466797</c:v>
                </c:pt>
                <c:pt idx="3626">
                  <c:v>59.990001678466797</c:v>
                </c:pt>
                <c:pt idx="3627">
                  <c:v>59.988998413085937</c:v>
                </c:pt>
                <c:pt idx="3628">
                  <c:v>59.988998413085937</c:v>
                </c:pt>
                <c:pt idx="3629">
                  <c:v>59.988998413085937</c:v>
                </c:pt>
                <c:pt idx="3630">
                  <c:v>59.988998413085937</c:v>
                </c:pt>
                <c:pt idx="3631">
                  <c:v>59.993000030517578</c:v>
                </c:pt>
                <c:pt idx="3632">
                  <c:v>59.993000030517578</c:v>
                </c:pt>
                <c:pt idx="3633">
                  <c:v>59.999000549316406</c:v>
                </c:pt>
                <c:pt idx="3634">
                  <c:v>59.999000549316406</c:v>
                </c:pt>
                <c:pt idx="3635">
                  <c:v>60.005001068115234</c:v>
                </c:pt>
                <c:pt idx="3636">
                  <c:v>60.005001068115234</c:v>
                </c:pt>
                <c:pt idx="3637">
                  <c:v>60.006999969482422</c:v>
                </c:pt>
                <c:pt idx="3638">
                  <c:v>60.006999969482422</c:v>
                </c:pt>
                <c:pt idx="3639">
                  <c:v>60.007999420166016</c:v>
                </c:pt>
                <c:pt idx="3640">
                  <c:v>60.007999420166016</c:v>
                </c:pt>
                <c:pt idx="3641">
                  <c:v>60.013999938964844</c:v>
                </c:pt>
                <c:pt idx="3642">
                  <c:v>60.013999938964844</c:v>
                </c:pt>
                <c:pt idx="3643">
                  <c:v>60.015998840332031</c:v>
                </c:pt>
                <c:pt idx="3644">
                  <c:v>60.015998840332031</c:v>
                </c:pt>
                <c:pt idx="3645">
                  <c:v>60.015998840332031</c:v>
                </c:pt>
                <c:pt idx="3646">
                  <c:v>60.015998840332031</c:v>
                </c:pt>
                <c:pt idx="3647">
                  <c:v>60.009998321533203</c:v>
                </c:pt>
                <c:pt idx="3648">
                  <c:v>60.009998321533203</c:v>
                </c:pt>
                <c:pt idx="3649">
                  <c:v>60.001998901367188</c:v>
                </c:pt>
                <c:pt idx="3650">
                  <c:v>60.001998901367188</c:v>
                </c:pt>
                <c:pt idx="3651">
                  <c:v>59.994998931884766</c:v>
                </c:pt>
                <c:pt idx="3652">
                  <c:v>59.994998931884766</c:v>
                </c:pt>
                <c:pt idx="3653">
                  <c:v>59.984001159667969</c:v>
                </c:pt>
                <c:pt idx="3654">
                  <c:v>59.984001159667969</c:v>
                </c:pt>
                <c:pt idx="3655">
                  <c:v>59.980998992919922</c:v>
                </c:pt>
                <c:pt idx="3656">
                  <c:v>59.980998992919922</c:v>
                </c:pt>
                <c:pt idx="3657">
                  <c:v>59.980998992919922</c:v>
                </c:pt>
                <c:pt idx="3658">
                  <c:v>59.980998992919922</c:v>
                </c:pt>
                <c:pt idx="3659">
                  <c:v>59.979000091552734</c:v>
                </c:pt>
                <c:pt idx="3660">
                  <c:v>59.979000091552734</c:v>
                </c:pt>
                <c:pt idx="3661">
                  <c:v>59.977001190185547</c:v>
                </c:pt>
                <c:pt idx="3662">
                  <c:v>59.977001190185547</c:v>
                </c:pt>
                <c:pt idx="3663">
                  <c:v>59.977001190185547</c:v>
                </c:pt>
                <c:pt idx="3664">
                  <c:v>59.977001190185547</c:v>
                </c:pt>
                <c:pt idx="3665">
                  <c:v>59.979999542236328</c:v>
                </c:pt>
                <c:pt idx="3666">
                  <c:v>59.979999542236328</c:v>
                </c:pt>
                <c:pt idx="3667">
                  <c:v>59.979000091552734</c:v>
                </c:pt>
                <c:pt idx="3668">
                  <c:v>59.979000091552734</c:v>
                </c:pt>
                <c:pt idx="3669">
                  <c:v>59.977001190185547</c:v>
                </c:pt>
                <c:pt idx="3670">
                  <c:v>59.977001190185547</c:v>
                </c:pt>
                <c:pt idx="3671">
                  <c:v>59.9739990234375</c:v>
                </c:pt>
                <c:pt idx="3672">
                  <c:v>59.9739990234375</c:v>
                </c:pt>
                <c:pt idx="3673">
                  <c:v>59.972999572753906</c:v>
                </c:pt>
                <c:pt idx="3674">
                  <c:v>59.974998474121094</c:v>
                </c:pt>
                <c:pt idx="3675">
                  <c:v>59.977001190185547</c:v>
                </c:pt>
                <c:pt idx="3676">
                  <c:v>59.977001190185547</c:v>
                </c:pt>
                <c:pt idx="3677">
                  <c:v>59.983001708984375</c:v>
                </c:pt>
                <c:pt idx="3678">
                  <c:v>59.983001708984375</c:v>
                </c:pt>
                <c:pt idx="3679">
                  <c:v>59.979999542236328</c:v>
                </c:pt>
                <c:pt idx="3680">
                  <c:v>59.979999542236328</c:v>
                </c:pt>
                <c:pt idx="3681">
                  <c:v>59.980998992919922</c:v>
                </c:pt>
                <c:pt idx="3682">
                  <c:v>59.980998992919922</c:v>
                </c:pt>
                <c:pt idx="3683">
                  <c:v>59.979000091552734</c:v>
                </c:pt>
                <c:pt idx="3684">
                  <c:v>59.979000091552734</c:v>
                </c:pt>
                <c:pt idx="3685">
                  <c:v>59.979000091552734</c:v>
                </c:pt>
                <c:pt idx="3686">
                  <c:v>59.979000091552734</c:v>
                </c:pt>
                <c:pt idx="3687">
                  <c:v>59.980998992919922</c:v>
                </c:pt>
                <c:pt idx="3688">
                  <c:v>59.980998992919922</c:v>
                </c:pt>
                <c:pt idx="3689">
                  <c:v>59.985000610351563</c:v>
                </c:pt>
                <c:pt idx="3690">
                  <c:v>59.985000610351563</c:v>
                </c:pt>
                <c:pt idx="3691">
                  <c:v>59.985000610351563</c:v>
                </c:pt>
                <c:pt idx="3692">
                  <c:v>59.985000610351563</c:v>
                </c:pt>
                <c:pt idx="3693">
                  <c:v>59.972999572753906</c:v>
                </c:pt>
                <c:pt idx="3694">
                  <c:v>59.972999572753906</c:v>
                </c:pt>
                <c:pt idx="3695">
                  <c:v>59.969001770019531</c:v>
                </c:pt>
                <c:pt idx="3696">
                  <c:v>59.969001770019531</c:v>
                </c:pt>
                <c:pt idx="3697">
                  <c:v>59.966999053955078</c:v>
                </c:pt>
                <c:pt idx="3698">
                  <c:v>59.966999053955078</c:v>
                </c:pt>
                <c:pt idx="3699">
                  <c:v>59.967998504638672</c:v>
                </c:pt>
                <c:pt idx="3700">
                  <c:v>59.967998504638672</c:v>
                </c:pt>
                <c:pt idx="3701">
                  <c:v>59.967998504638672</c:v>
                </c:pt>
                <c:pt idx="3702">
                  <c:v>59.967998504638672</c:v>
                </c:pt>
                <c:pt idx="3703">
                  <c:v>59.966999053955078</c:v>
                </c:pt>
                <c:pt idx="3704">
                  <c:v>59.966999053955078</c:v>
                </c:pt>
                <c:pt idx="3705">
                  <c:v>59.966999053955078</c:v>
                </c:pt>
                <c:pt idx="3706">
                  <c:v>59.966999053955078</c:v>
                </c:pt>
                <c:pt idx="3707">
                  <c:v>59.972000122070313</c:v>
                </c:pt>
                <c:pt idx="3708">
                  <c:v>59.972000122070313</c:v>
                </c:pt>
                <c:pt idx="3709">
                  <c:v>59.972999572753906</c:v>
                </c:pt>
                <c:pt idx="3710">
                  <c:v>59.972999572753906</c:v>
                </c:pt>
                <c:pt idx="3711">
                  <c:v>59.972999572753906</c:v>
                </c:pt>
                <c:pt idx="3712">
                  <c:v>59.972999572753906</c:v>
                </c:pt>
                <c:pt idx="3713">
                  <c:v>59.972999572753906</c:v>
                </c:pt>
                <c:pt idx="3714">
                  <c:v>59.972999572753906</c:v>
                </c:pt>
                <c:pt idx="3715">
                  <c:v>59.972999572753906</c:v>
                </c:pt>
                <c:pt idx="3716">
                  <c:v>59.972999572753906</c:v>
                </c:pt>
                <c:pt idx="3717">
                  <c:v>59.972999572753906</c:v>
                </c:pt>
                <c:pt idx="3718">
                  <c:v>59.972999572753906</c:v>
                </c:pt>
                <c:pt idx="3719">
                  <c:v>59.976001739501953</c:v>
                </c:pt>
                <c:pt idx="3720">
                  <c:v>59.976001739501953</c:v>
                </c:pt>
                <c:pt idx="3721">
                  <c:v>59.978000640869141</c:v>
                </c:pt>
                <c:pt idx="3722">
                  <c:v>59.978000640869141</c:v>
                </c:pt>
                <c:pt idx="3723">
                  <c:v>59.981998443603516</c:v>
                </c:pt>
                <c:pt idx="3724">
                  <c:v>59.981998443603516</c:v>
                </c:pt>
                <c:pt idx="3725">
                  <c:v>59.979000091552734</c:v>
                </c:pt>
                <c:pt idx="3726">
                  <c:v>59.979000091552734</c:v>
                </c:pt>
                <c:pt idx="3727">
                  <c:v>59.979000091552734</c:v>
                </c:pt>
                <c:pt idx="3728">
                  <c:v>59.979000091552734</c:v>
                </c:pt>
                <c:pt idx="3729">
                  <c:v>59.979000091552734</c:v>
                </c:pt>
                <c:pt idx="3730">
                  <c:v>59.979000091552734</c:v>
                </c:pt>
                <c:pt idx="3731">
                  <c:v>59.977001190185547</c:v>
                </c:pt>
                <c:pt idx="3732">
                  <c:v>59.977001190185547</c:v>
                </c:pt>
                <c:pt idx="3733">
                  <c:v>59.976001739501953</c:v>
                </c:pt>
                <c:pt idx="3734">
                  <c:v>59.976001739501953</c:v>
                </c:pt>
                <c:pt idx="3735">
                  <c:v>59.977001190185547</c:v>
                </c:pt>
                <c:pt idx="3736">
                  <c:v>59.977001190185547</c:v>
                </c:pt>
                <c:pt idx="3737">
                  <c:v>59.976001739501953</c:v>
                </c:pt>
                <c:pt idx="3738">
                  <c:v>59.976001739501953</c:v>
                </c:pt>
                <c:pt idx="3739">
                  <c:v>59.9739990234375</c:v>
                </c:pt>
                <c:pt idx="3740">
                  <c:v>59.9739990234375</c:v>
                </c:pt>
                <c:pt idx="3741">
                  <c:v>59.970001220703125</c:v>
                </c:pt>
                <c:pt idx="3742">
                  <c:v>59.970001220703125</c:v>
                </c:pt>
                <c:pt idx="3743">
                  <c:v>59.962001800537109</c:v>
                </c:pt>
                <c:pt idx="3744">
                  <c:v>59.962001800537109</c:v>
                </c:pt>
                <c:pt idx="3745">
                  <c:v>59.963001251220703</c:v>
                </c:pt>
                <c:pt idx="3746">
                  <c:v>59.963001251220703</c:v>
                </c:pt>
                <c:pt idx="3747">
                  <c:v>59.958999633789063</c:v>
                </c:pt>
                <c:pt idx="3748">
                  <c:v>59.958999633789063</c:v>
                </c:pt>
                <c:pt idx="3749">
                  <c:v>59.958999633789063</c:v>
                </c:pt>
                <c:pt idx="3750">
                  <c:v>59.958999633789063</c:v>
                </c:pt>
                <c:pt idx="3751">
                  <c:v>59.959999084472656</c:v>
                </c:pt>
                <c:pt idx="3752">
                  <c:v>59.959999084472656</c:v>
                </c:pt>
                <c:pt idx="3753">
                  <c:v>59.962001800537109</c:v>
                </c:pt>
                <c:pt idx="3754">
                  <c:v>59.962001800537109</c:v>
                </c:pt>
                <c:pt idx="3755">
                  <c:v>59.965000152587891</c:v>
                </c:pt>
                <c:pt idx="3756">
                  <c:v>59.965000152587891</c:v>
                </c:pt>
                <c:pt idx="3757">
                  <c:v>59.967998504638672</c:v>
                </c:pt>
                <c:pt idx="3758">
                  <c:v>59.967998504638672</c:v>
                </c:pt>
                <c:pt idx="3759">
                  <c:v>59.970001220703125</c:v>
                </c:pt>
                <c:pt idx="3760">
                  <c:v>59.970001220703125</c:v>
                </c:pt>
                <c:pt idx="3761">
                  <c:v>59.9739990234375</c:v>
                </c:pt>
                <c:pt idx="3762">
                  <c:v>59.9739990234375</c:v>
                </c:pt>
                <c:pt idx="3763">
                  <c:v>59.974998474121094</c:v>
                </c:pt>
                <c:pt idx="3764">
                  <c:v>59.974998474121094</c:v>
                </c:pt>
                <c:pt idx="3765">
                  <c:v>59.976001739501953</c:v>
                </c:pt>
                <c:pt idx="3766">
                  <c:v>59.976001739501953</c:v>
                </c:pt>
                <c:pt idx="3767">
                  <c:v>59.976001739501953</c:v>
                </c:pt>
                <c:pt idx="3768">
                  <c:v>59.976001739501953</c:v>
                </c:pt>
                <c:pt idx="3769">
                  <c:v>59.974998474121094</c:v>
                </c:pt>
                <c:pt idx="3770">
                  <c:v>59.974998474121094</c:v>
                </c:pt>
                <c:pt idx="3771">
                  <c:v>59.971000671386719</c:v>
                </c:pt>
                <c:pt idx="3772">
                  <c:v>59.971000671386719</c:v>
                </c:pt>
                <c:pt idx="3773">
                  <c:v>59.977001190185547</c:v>
                </c:pt>
                <c:pt idx="3774">
                  <c:v>59.977001190185547</c:v>
                </c:pt>
                <c:pt idx="3775">
                  <c:v>59.977001190185547</c:v>
                </c:pt>
                <c:pt idx="3776">
                  <c:v>59.977001190185547</c:v>
                </c:pt>
                <c:pt idx="3777">
                  <c:v>59.978000640869141</c:v>
                </c:pt>
                <c:pt idx="3778">
                  <c:v>59.978000640869141</c:v>
                </c:pt>
                <c:pt idx="3779">
                  <c:v>59.974998474121094</c:v>
                </c:pt>
                <c:pt idx="3780">
                  <c:v>59.974998474121094</c:v>
                </c:pt>
                <c:pt idx="3781">
                  <c:v>59.976001739501953</c:v>
                </c:pt>
                <c:pt idx="3782">
                  <c:v>59.976001739501953</c:v>
                </c:pt>
                <c:pt idx="3783">
                  <c:v>59.9739990234375</c:v>
                </c:pt>
                <c:pt idx="3784">
                  <c:v>59.9739990234375</c:v>
                </c:pt>
                <c:pt idx="3785">
                  <c:v>59.979000091552734</c:v>
                </c:pt>
                <c:pt idx="3786">
                  <c:v>59.979000091552734</c:v>
                </c:pt>
                <c:pt idx="3787">
                  <c:v>59.98699951171875</c:v>
                </c:pt>
                <c:pt idx="3788">
                  <c:v>59.98699951171875</c:v>
                </c:pt>
                <c:pt idx="3789">
                  <c:v>59.988998413085937</c:v>
                </c:pt>
                <c:pt idx="3790">
                  <c:v>59.988998413085937</c:v>
                </c:pt>
                <c:pt idx="3791">
                  <c:v>59.986000061035156</c:v>
                </c:pt>
                <c:pt idx="3792">
                  <c:v>59.986000061035156</c:v>
                </c:pt>
                <c:pt idx="3793">
                  <c:v>59.987998962402344</c:v>
                </c:pt>
                <c:pt idx="3794">
                  <c:v>59.987998962402344</c:v>
                </c:pt>
                <c:pt idx="3795">
                  <c:v>59.988998413085937</c:v>
                </c:pt>
                <c:pt idx="3796">
                  <c:v>59.988998413085937</c:v>
                </c:pt>
                <c:pt idx="3797">
                  <c:v>59.990001678466797</c:v>
                </c:pt>
                <c:pt idx="3798">
                  <c:v>59.990001678466797</c:v>
                </c:pt>
                <c:pt idx="3799">
                  <c:v>59.999000549316406</c:v>
                </c:pt>
                <c:pt idx="3800">
                  <c:v>59.999000549316406</c:v>
                </c:pt>
                <c:pt idx="3801">
                  <c:v>60</c:v>
                </c:pt>
                <c:pt idx="3802">
                  <c:v>60</c:v>
                </c:pt>
                <c:pt idx="3803">
                  <c:v>59.997001647949219</c:v>
                </c:pt>
                <c:pt idx="3804">
                  <c:v>59.997001647949219</c:v>
                </c:pt>
                <c:pt idx="3805">
                  <c:v>59.998001098632813</c:v>
                </c:pt>
                <c:pt idx="3806">
                  <c:v>59.998001098632813</c:v>
                </c:pt>
                <c:pt idx="3807">
                  <c:v>59.998001098632813</c:v>
                </c:pt>
                <c:pt idx="3808">
                  <c:v>59.998001098632813</c:v>
                </c:pt>
                <c:pt idx="3809">
                  <c:v>59.998001098632813</c:v>
                </c:pt>
                <c:pt idx="3810">
                  <c:v>59.998001098632813</c:v>
                </c:pt>
                <c:pt idx="3811">
                  <c:v>59.997001647949219</c:v>
                </c:pt>
                <c:pt idx="3812">
                  <c:v>59.997001647949219</c:v>
                </c:pt>
                <c:pt idx="3813">
                  <c:v>59.995998382568359</c:v>
                </c:pt>
                <c:pt idx="3814">
                  <c:v>59.995998382568359</c:v>
                </c:pt>
                <c:pt idx="3815">
                  <c:v>60.002998352050781</c:v>
                </c:pt>
                <c:pt idx="3816">
                  <c:v>60.002998352050781</c:v>
                </c:pt>
                <c:pt idx="3817">
                  <c:v>60.002998352050781</c:v>
                </c:pt>
                <c:pt idx="3818">
                  <c:v>60.002998352050781</c:v>
                </c:pt>
                <c:pt idx="3819">
                  <c:v>59.994998931884766</c:v>
                </c:pt>
                <c:pt idx="3820">
                  <c:v>59.994998931884766</c:v>
                </c:pt>
                <c:pt idx="3821">
                  <c:v>59.992000579833984</c:v>
                </c:pt>
                <c:pt idx="3822">
                  <c:v>59.992000579833984</c:v>
                </c:pt>
                <c:pt idx="3823">
                  <c:v>59.994998931884766</c:v>
                </c:pt>
                <c:pt idx="3824">
                  <c:v>59.993999481201172</c:v>
                </c:pt>
                <c:pt idx="3825">
                  <c:v>59.993000030517578</c:v>
                </c:pt>
                <c:pt idx="3826">
                  <c:v>59.993000030517578</c:v>
                </c:pt>
                <c:pt idx="3827">
                  <c:v>59.997001647949219</c:v>
                </c:pt>
                <c:pt idx="3828">
                  <c:v>59.997001647949219</c:v>
                </c:pt>
                <c:pt idx="3829">
                  <c:v>60</c:v>
                </c:pt>
                <c:pt idx="3830">
                  <c:v>60</c:v>
                </c:pt>
                <c:pt idx="3831">
                  <c:v>60.001998901367188</c:v>
                </c:pt>
                <c:pt idx="3832">
                  <c:v>60.001998901367188</c:v>
                </c:pt>
                <c:pt idx="3833">
                  <c:v>60.006999969482422</c:v>
                </c:pt>
                <c:pt idx="3834">
                  <c:v>60.006999969482422</c:v>
                </c:pt>
                <c:pt idx="3835">
                  <c:v>60.01300048828125</c:v>
                </c:pt>
                <c:pt idx="3836">
                  <c:v>60.01300048828125</c:v>
                </c:pt>
                <c:pt idx="3837">
                  <c:v>60.015998840332031</c:v>
                </c:pt>
                <c:pt idx="3838">
                  <c:v>60.015998840332031</c:v>
                </c:pt>
                <c:pt idx="3839">
                  <c:v>60.014999389648438</c:v>
                </c:pt>
                <c:pt idx="3840">
                  <c:v>60.014999389648438</c:v>
                </c:pt>
                <c:pt idx="3841">
                  <c:v>60.018001556396484</c:v>
                </c:pt>
                <c:pt idx="3842">
                  <c:v>60.018001556396484</c:v>
                </c:pt>
                <c:pt idx="3843">
                  <c:v>60.018001556396484</c:v>
                </c:pt>
                <c:pt idx="3844">
                  <c:v>60.018001556396484</c:v>
                </c:pt>
                <c:pt idx="3845">
                  <c:v>60.019001007080078</c:v>
                </c:pt>
                <c:pt idx="3846">
                  <c:v>60.019001007080078</c:v>
                </c:pt>
                <c:pt idx="3847">
                  <c:v>60.01300048828125</c:v>
                </c:pt>
                <c:pt idx="3848">
                  <c:v>60.01300048828125</c:v>
                </c:pt>
                <c:pt idx="3849">
                  <c:v>60.012001037597656</c:v>
                </c:pt>
                <c:pt idx="3850">
                  <c:v>60.012001037597656</c:v>
                </c:pt>
                <c:pt idx="3851">
                  <c:v>60.014999389648438</c:v>
                </c:pt>
                <c:pt idx="3852">
                  <c:v>60.014999389648438</c:v>
                </c:pt>
                <c:pt idx="3853">
                  <c:v>60.020000457763672</c:v>
                </c:pt>
                <c:pt idx="3854">
                  <c:v>60.020000457763672</c:v>
                </c:pt>
                <c:pt idx="3855">
                  <c:v>60.020000457763672</c:v>
                </c:pt>
                <c:pt idx="3856">
                  <c:v>60.020000457763672</c:v>
                </c:pt>
                <c:pt idx="3857">
                  <c:v>60.018001556396484</c:v>
                </c:pt>
                <c:pt idx="3858">
                  <c:v>60.018001556396484</c:v>
                </c:pt>
                <c:pt idx="3859">
                  <c:v>60.012001037597656</c:v>
                </c:pt>
                <c:pt idx="3860">
                  <c:v>60.012001037597656</c:v>
                </c:pt>
                <c:pt idx="3861">
                  <c:v>60.007999420166016</c:v>
                </c:pt>
                <c:pt idx="3862">
                  <c:v>60.007999420166016</c:v>
                </c:pt>
                <c:pt idx="3863">
                  <c:v>60.011001586914063</c:v>
                </c:pt>
                <c:pt idx="3864">
                  <c:v>60.011001586914063</c:v>
                </c:pt>
                <c:pt idx="3865">
                  <c:v>60.012001037597656</c:v>
                </c:pt>
                <c:pt idx="3866">
                  <c:v>60.012001037597656</c:v>
                </c:pt>
                <c:pt idx="3867">
                  <c:v>60.012001037597656</c:v>
                </c:pt>
                <c:pt idx="3868">
                  <c:v>60.012001037597656</c:v>
                </c:pt>
                <c:pt idx="3869">
                  <c:v>60.011001586914063</c:v>
                </c:pt>
                <c:pt idx="3870">
                  <c:v>60.011001586914063</c:v>
                </c:pt>
                <c:pt idx="3871">
                  <c:v>60.011001586914063</c:v>
                </c:pt>
                <c:pt idx="3872">
                  <c:v>60.011001586914063</c:v>
                </c:pt>
                <c:pt idx="3873">
                  <c:v>60.008998870849609</c:v>
                </c:pt>
                <c:pt idx="3874">
                  <c:v>60.008998870849609</c:v>
                </c:pt>
                <c:pt idx="3875">
                  <c:v>60.006000518798828</c:v>
                </c:pt>
                <c:pt idx="3876">
                  <c:v>60.006000518798828</c:v>
                </c:pt>
                <c:pt idx="3877">
                  <c:v>60.005001068115234</c:v>
                </c:pt>
                <c:pt idx="3878">
                  <c:v>60.005001068115234</c:v>
                </c:pt>
                <c:pt idx="3879">
                  <c:v>60.002998352050781</c:v>
                </c:pt>
                <c:pt idx="3880">
                  <c:v>60.002998352050781</c:v>
                </c:pt>
                <c:pt idx="3881">
                  <c:v>60.005001068115234</c:v>
                </c:pt>
                <c:pt idx="3882">
                  <c:v>60.005001068115234</c:v>
                </c:pt>
                <c:pt idx="3883">
                  <c:v>60.011001586914063</c:v>
                </c:pt>
                <c:pt idx="3884">
                  <c:v>60.011001586914063</c:v>
                </c:pt>
                <c:pt idx="3885">
                  <c:v>60.019001007080078</c:v>
                </c:pt>
                <c:pt idx="3886">
                  <c:v>60.019001007080078</c:v>
                </c:pt>
                <c:pt idx="3887">
                  <c:v>60.020000457763672</c:v>
                </c:pt>
                <c:pt idx="3888">
                  <c:v>60.020000457763672</c:v>
                </c:pt>
                <c:pt idx="3889">
                  <c:v>60.015998840332031</c:v>
                </c:pt>
                <c:pt idx="3890">
                  <c:v>60.015998840332031</c:v>
                </c:pt>
                <c:pt idx="3891">
                  <c:v>60.016998291015625</c:v>
                </c:pt>
                <c:pt idx="3892">
                  <c:v>60.016998291015625</c:v>
                </c:pt>
                <c:pt idx="3893">
                  <c:v>60.015998840332031</c:v>
                </c:pt>
                <c:pt idx="3894">
                  <c:v>60.015998840332031</c:v>
                </c:pt>
                <c:pt idx="3895">
                  <c:v>60.012001037597656</c:v>
                </c:pt>
                <c:pt idx="3896">
                  <c:v>60.012001037597656</c:v>
                </c:pt>
                <c:pt idx="3897">
                  <c:v>60.008998870849609</c:v>
                </c:pt>
                <c:pt idx="3898">
                  <c:v>60.008998870849609</c:v>
                </c:pt>
                <c:pt idx="3899">
                  <c:v>60.007999420166016</c:v>
                </c:pt>
                <c:pt idx="3900">
                  <c:v>60.007999420166016</c:v>
                </c:pt>
                <c:pt idx="3901">
                  <c:v>60.007999420166016</c:v>
                </c:pt>
                <c:pt idx="3902">
                  <c:v>60.007999420166016</c:v>
                </c:pt>
                <c:pt idx="3903">
                  <c:v>60.004001617431641</c:v>
                </c:pt>
                <c:pt idx="3904">
                  <c:v>60.004001617431641</c:v>
                </c:pt>
                <c:pt idx="3905">
                  <c:v>60</c:v>
                </c:pt>
                <c:pt idx="3906">
                  <c:v>60</c:v>
                </c:pt>
                <c:pt idx="3907">
                  <c:v>60.001998901367188</c:v>
                </c:pt>
                <c:pt idx="3908">
                  <c:v>60.001998901367188</c:v>
                </c:pt>
                <c:pt idx="3909">
                  <c:v>60.016998291015625</c:v>
                </c:pt>
                <c:pt idx="3910">
                  <c:v>60.016998291015625</c:v>
                </c:pt>
                <c:pt idx="3911">
                  <c:v>60.0260009765625</c:v>
                </c:pt>
                <c:pt idx="3912">
                  <c:v>60.0260009765625</c:v>
                </c:pt>
                <c:pt idx="3913">
                  <c:v>60.023998260498047</c:v>
                </c:pt>
                <c:pt idx="3914">
                  <c:v>60.023998260498047</c:v>
                </c:pt>
                <c:pt idx="3915">
                  <c:v>60.023998260498047</c:v>
                </c:pt>
                <c:pt idx="3916">
                  <c:v>60.023998260498047</c:v>
                </c:pt>
                <c:pt idx="3917">
                  <c:v>60.020999908447266</c:v>
                </c:pt>
                <c:pt idx="3918">
                  <c:v>60.020999908447266</c:v>
                </c:pt>
                <c:pt idx="3919">
                  <c:v>60.020999908447266</c:v>
                </c:pt>
                <c:pt idx="3920">
                  <c:v>60.020999908447266</c:v>
                </c:pt>
                <c:pt idx="3921">
                  <c:v>60.020999908447266</c:v>
                </c:pt>
                <c:pt idx="3922">
                  <c:v>60.020999908447266</c:v>
                </c:pt>
                <c:pt idx="3923">
                  <c:v>60.022998809814453</c:v>
                </c:pt>
                <c:pt idx="3924">
                  <c:v>60.022998809814453</c:v>
                </c:pt>
                <c:pt idx="3925">
                  <c:v>60.023998260498047</c:v>
                </c:pt>
                <c:pt idx="3926">
                  <c:v>60.023998260498047</c:v>
                </c:pt>
                <c:pt idx="3927">
                  <c:v>60.023998260498047</c:v>
                </c:pt>
                <c:pt idx="3928">
                  <c:v>60.023998260498047</c:v>
                </c:pt>
                <c:pt idx="3929">
                  <c:v>60.023998260498047</c:v>
                </c:pt>
                <c:pt idx="3930">
                  <c:v>60.023998260498047</c:v>
                </c:pt>
                <c:pt idx="3931">
                  <c:v>60.025001525878906</c:v>
                </c:pt>
                <c:pt idx="3932">
                  <c:v>60.025001525878906</c:v>
                </c:pt>
                <c:pt idx="3933">
                  <c:v>60.020999908447266</c:v>
                </c:pt>
                <c:pt idx="3934">
                  <c:v>60.020999908447266</c:v>
                </c:pt>
                <c:pt idx="3935">
                  <c:v>60.020000457763672</c:v>
                </c:pt>
                <c:pt idx="3936">
                  <c:v>60.020000457763672</c:v>
                </c:pt>
                <c:pt idx="3937">
                  <c:v>60.022998809814453</c:v>
                </c:pt>
                <c:pt idx="3938">
                  <c:v>60.022998809814453</c:v>
                </c:pt>
                <c:pt idx="3939">
                  <c:v>60.0260009765625</c:v>
                </c:pt>
                <c:pt idx="3940">
                  <c:v>60.0260009765625</c:v>
                </c:pt>
                <c:pt idx="3941">
                  <c:v>60.021999359130859</c:v>
                </c:pt>
                <c:pt idx="3942">
                  <c:v>60.021999359130859</c:v>
                </c:pt>
                <c:pt idx="3943">
                  <c:v>60.020000457763672</c:v>
                </c:pt>
                <c:pt idx="3944">
                  <c:v>60.020000457763672</c:v>
                </c:pt>
                <c:pt idx="3945">
                  <c:v>60.020000457763672</c:v>
                </c:pt>
                <c:pt idx="3946">
                  <c:v>60.020000457763672</c:v>
                </c:pt>
                <c:pt idx="3947">
                  <c:v>60.015998840332031</c:v>
                </c:pt>
                <c:pt idx="3948">
                  <c:v>60.015998840332031</c:v>
                </c:pt>
                <c:pt idx="3949">
                  <c:v>60.016998291015625</c:v>
                </c:pt>
                <c:pt idx="3950">
                  <c:v>60.016998291015625</c:v>
                </c:pt>
                <c:pt idx="3951">
                  <c:v>60.020999908447266</c:v>
                </c:pt>
                <c:pt idx="3952">
                  <c:v>60.020999908447266</c:v>
                </c:pt>
                <c:pt idx="3953">
                  <c:v>60.020999908447266</c:v>
                </c:pt>
                <c:pt idx="3954">
                  <c:v>60.020999908447266</c:v>
                </c:pt>
                <c:pt idx="3955">
                  <c:v>60.020999908447266</c:v>
                </c:pt>
                <c:pt idx="3956">
                  <c:v>60.020999908447266</c:v>
                </c:pt>
                <c:pt idx="3957">
                  <c:v>60.022998809814453</c:v>
                </c:pt>
                <c:pt idx="3958">
                  <c:v>60.022998809814453</c:v>
                </c:pt>
                <c:pt idx="3959">
                  <c:v>60.021999359130859</c:v>
                </c:pt>
                <c:pt idx="3960">
                  <c:v>60.021999359130859</c:v>
                </c:pt>
                <c:pt idx="3961">
                  <c:v>60.019001007080078</c:v>
                </c:pt>
                <c:pt idx="3962">
                  <c:v>60.019001007080078</c:v>
                </c:pt>
                <c:pt idx="3963">
                  <c:v>60.01300048828125</c:v>
                </c:pt>
                <c:pt idx="3964">
                  <c:v>60.01300048828125</c:v>
                </c:pt>
                <c:pt idx="3965">
                  <c:v>60.007999420166016</c:v>
                </c:pt>
                <c:pt idx="3966">
                  <c:v>60.007999420166016</c:v>
                </c:pt>
                <c:pt idx="3967">
                  <c:v>60.006999969482422</c:v>
                </c:pt>
                <c:pt idx="3968">
                  <c:v>60.006999969482422</c:v>
                </c:pt>
                <c:pt idx="3969">
                  <c:v>60.007999420166016</c:v>
                </c:pt>
                <c:pt idx="3970">
                  <c:v>60.007999420166016</c:v>
                </c:pt>
                <c:pt idx="3971">
                  <c:v>60.008998870849609</c:v>
                </c:pt>
                <c:pt idx="3972">
                  <c:v>60.008998870849609</c:v>
                </c:pt>
                <c:pt idx="3973">
                  <c:v>60.021999359130859</c:v>
                </c:pt>
                <c:pt idx="3974">
                  <c:v>60.025001525878906</c:v>
                </c:pt>
                <c:pt idx="3975">
                  <c:v>60.022998809814453</c:v>
                </c:pt>
                <c:pt idx="3976">
                  <c:v>60.022998809814453</c:v>
                </c:pt>
                <c:pt idx="3977">
                  <c:v>60.020000457763672</c:v>
                </c:pt>
                <c:pt idx="3978">
                  <c:v>60.020000457763672</c:v>
                </c:pt>
                <c:pt idx="3979">
                  <c:v>60.015998840332031</c:v>
                </c:pt>
                <c:pt idx="3980">
                  <c:v>60.015998840332031</c:v>
                </c:pt>
                <c:pt idx="3981">
                  <c:v>60.014999389648438</c:v>
                </c:pt>
                <c:pt idx="3982">
                  <c:v>60.014999389648438</c:v>
                </c:pt>
                <c:pt idx="3983">
                  <c:v>60.014999389648438</c:v>
                </c:pt>
                <c:pt idx="3984">
                  <c:v>60.014999389648438</c:v>
                </c:pt>
                <c:pt idx="3985">
                  <c:v>60.013999938964844</c:v>
                </c:pt>
                <c:pt idx="3986">
                  <c:v>60.013999938964844</c:v>
                </c:pt>
                <c:pt idx="3987">
                  <c:v>60.012001037597656</c:v>
                </c:pt>
                <c:pt idx="3988">
                  <c:v>60.012001037597656</c:v>
                </c:pt>
                <c:pt idx="3989">
                  <c:v>60.018001556396484</c:v>
                </c:pt>
                <c:pt idx="3990">
                  <c:v>60.018001556396484</c:v>
                </c:pt>
                <c:pt idx="3991">
                  <c:v>60.016998291015625</c:v>
                </c:pt>
                <c:pt idx="3992">
                  <c:v>60.016998291015625</c:v>
                </c:pt>
                <c:pt idx="3993">
                  <c:v>60.013999938964844</c:v>
                </c:pt>
                <c:pt idx="3994">
                  <c:v>60.013999938964844</c:v>
                </c:pt>
                <c:pt idx="3995">
                  <c:v>60.01300048828125</c:v>
                </c:pt>
                <c:pt idx="3996">
                  <c:v>60.01300048828125</c:v>
                </c:pt>
                <c:pt idx="3997">
                  <c:v>60.016998291015625</c:v>
                </c:pt>
                <c:pt idx="3998">
                  <c:v>60.016998291015625</c:v>
                </c:pt>
                <c:pt idx="3999">
                  <c:v>60.016998291015625</c:v>
                </c:pt>
                <c:pt idx="4000">
                  <c:v>60.016998291015625</c:v>
                </c:pt>
                <c:pt idx="4001">
                  <c:v>60.014999389648438</c:v>
                </c:pt>
                <c:pt idx="4002">
                  <c:v>60.014999389648438</c:v>
                </c:pt>
                <c:pt idx="4003">
                  <c:v>60.008998870849609</c:v>
                </c:pt>
                <c:pt idx="4004">
                  <c:v>60.008998870849609</c:v>
                </c:pt>
                <c:pt idx="4005">
                  <c:v>60.007999420166016</c:v>
                </c:pt>
                <c:pt idx="4006">
                  <c:v>60.007999420166016</c:v>
                </c:pt>
                <c:pt idx="4007">
                  <c:v>60.002998352050781</c:v>
                </c:pt>
                <c:pt idx="4008">
                  <c:v>60.002998352050781</c:v>
                </c:pt>
                <c:pt idx="4009">
                  <c:v>60.001998901367188</c:v>
                </c:pt>
                <c:pt idx="4010">
                  <c:v>60.001998901367188</c:v>
                </c:pt>
                <c:pt idx="4011">
                  <c:v>60.002998352050781</c:v>
                </c:pt>
                <c:pt idx="4012">
                  <c:v>60.002998352050781</c:v>
                </c:pt>
                <c:pt idx="4013">
                  <c:v>60</c:v>
                </c:pt>
                <c:pt idx="4014">
                  <c:v>60</c:v>
                </c:pt>
                <c:pt idx="4015">
                  <c:v>60</c:v>
                </c:pt>
                <c:pt idx="4016">
                  <c:v>60</c:v>
                </c:pt>
                <c:pt idx="4017">
                  <c:v>60</c:v>
                </c:pt>
                <c:pt idx="4018">
                  <c:v>60</c:v>
                </c:pt>
                <c:pt idx="4019">
                  <c:v>59.999000549316406</c:v>
                </c:pt>
                <c:pt idx="4020">
                  <c:v>59.999000549316406</c:v>
                </c:pt>
                <c:pt idx="4021">
                  <c:v>60.002998352050781</c:v>
                </c:pt>
                <c:pt idx="4022">
                  <c:v>60.002998352050781</c:v>
                </c:pt>
                <c:pt idx="4023">
                  <c:v>60.001998901367188</c:v>
                </c:pt>
                <c:pt idx="4024">
                  <c:v>60.001998901367188</c:v>
                </c:pt>
                <c:pt idx="4025">
                  <c:v>59.994998931884766</c:v>
                </c:pt>
                <c:pt idx="4026">
                  <c:v>59.994998931884766</c:v>
                </c:pt>
                <c:pt idx="4027">
                  <c:v>59.979000091552734</c:v>
                </c:pt>
                <c:pt idx="4028">
                  <c:v>59.979000091552734</c:v>
                </c:pt>
                <c:pt idx="4029">
                  <c:v>59.967998504638672</c:v>
                </c:pt>
                <c:pt idx="4030">
                  <c:v>59.967998504638672</c:v>
                </c:pt>
                <c:pt idx="4031">
                  <c:v>59.969001770019531</c:v>
                </c:pt>
                <c:pt idx="4032">
                  <c:v>59.969001770019531</c:v>
                </c:pt>
                <c:pt idx="4033">
                  <c:v>59.971000671386719</c:v>
                </c:pt>
                <c:pt idx="4034">
                  <c:v>59.971000671386719</c:v>
                </c:pt>
                <c:pt idx="4035">
                  <c:v>59.965999603271484</c:v>
                </c:pt>
                <c:pt idx="4036">
                  <c:v>59.965999603271484</c:v>
                </c:pt>
                <c:pt idx="4037">
                  <c:v>59.955001831054688</c:v>
                </c:pt>
                <c:pt idx="4038">
                  <c:v>59.955001831054688</c:v>
                </c:pt>
                <c:pt idx="4039">
                  <c:v>59.951999664306641</c:v>
                </c:pt>
                <c:pt idx="4040">
                  <c:v>59.951999664306641</c:v>
                </c:pt>
                <c:pt idx="4041">
                  <c:v>59.953998565673828</c:v>
                </c:pt>
                <c:pt idx="4042">
                  <c:v>59.953998565673828</c:v>
                </c:pt>
                <c:pt idx="4043">
                  <c:v>59.972999572753906</c:v>
                </c:pt>
                <c:pt idx="4044">
                  <c:v>59.972999572753906</c:v>
                </c:pt>
                <c:pt idx="4045">
                  <c:v>59.978000640869141</c:v>
                </c:pt>
                <c:pt idx="4046">
                  <c:v>59.978000640869141</c:v>
                </c:pt>
                <c:pt idx="4047">
                  <c:v>59.979000091552734</c:v>
                </c:pt>
                <c:pt idx="4048">
                  <c:v>59.979000091552734</c:v>
                </c:pt>
                <c:pt idx="4049">
                  <c:v>59.979999542236328</c:v>
                </c:pt>
                <c:pt idx="4050">
                  <c:v>59.979999542236328</c:v>
                </c:pt>
                <c:pt idx="4051">
                  <c:v>59.985000610351563</c:v>
                </c:pt>
                <c:pt idx="4052">
                  <c:v>59.985000610351563</c:v>
                </c:pt>
                <c:pt idx="4053">
                  <c:v>59.985000610351563</c:v>
                </c:pt>
                <c:pt idx="4054">
                  <c:v>59.985000610351563</c:v>
                </c:pt>
                <c:pt idx="4055">
                  <c:v>59.979000091552734</c:v>
                </c:pt>
                <c:pt idx="4056">
                  <c:v>59.979000091552734</c:v>
                </c:pt>
                <c:pt idx="4057">
                  <c:v>59.979999542236328</c:v>
                </c:pt>
                <c:pt idx="4058">
                  <c:v>59.979999542236328</c:v>
                </c:pt>
                <c:pt idx="4059">
                  <c:v>59.987998962402344</c:v>
                </c:pt>
                <c:pt idx="4060">
                  <c:v>59.987998962402344</c:v>
                </c:pt>
                <c:pt idx="4061">
                  <c:v>59.992000579833984</c:v>
                </c:pt>
                <c:pt idx="4062">
                  <c:v>59.992000579833984</c:v>
                </c:pt>
                <c:pt idx="4063">
                  <c:v>59.98699951171875</c:v>
                </c:pt>
                <c:pt idx="4064">
                  <c:v>59.98699951171875</c:v>
                </c:pt>
                <c:pt idx="4065">
                  <c:v>59.981998443603516</c:v>
                </c:pt>
                <c:pt idx="4066">
                  <c:v>59.981998443603516</c:v>
                </c:pt>
                <c:pt idx="4067">
                  <c:v>59.987998962402344</c:v>
                </c:pt>
                <c:pt idx="4068">
                  <c:v>59.987998962402344</c:v>
                </c:pt>
                <c:pt idx="4069">
                  <c:v>59.987998962402344</c:v>
                </c:pt>
                <c:pt idx="4070">
                  <c:v>59.987998962402344</c:v>
                </c:pt>
                <c:pt idx="4071">
                  <c:v>59.991001129150391</c:v>
                </c:pt>
                <c:pt idx="4072">
                  <c:v>59.991001129150391</c:v>
                </c:pt>
                <c:pt idx="4073">
                  <c:v>59.985000610351563</c:v>
                </c:pt>
                <c:pt idx="4074">
                  <c:v>59.985000610351563</c:v>
                </c:pt>
                <c:pt idx="4075">
                  <c:v>59.981998443603516</c:v>
                </c:pt>
                <c:pt idx="4076">
                  <c:v>59.981998443603516</c:v>
                </c:pt>
                <c:pt idx="4077">
                  <c:v>59.979999542236328</c:v>
                </c:pt>
                <c:pt idx="4078">
                  <c:v>59.979999542236328</c:v>
                </c:pt>
                <c:pt idx="4079">
                  <c:v>59.978000640869141</c:v>
                </c:pt>
                <c:pt idx="4080">
                  <c:v>59.978000640869141</c:v>
                </c:pt>
                <c:pt idx="4081">
                  <c:v>59.971000671386719</c:v>
                </c:pt>
                <c:pt idx="4082">
                  <c:v>59.971000671386719</c:v>
                </c:pt>
                <c:pt idx="4083">
                  <c:v>59.971000671386719</c:v>
                </c:pt>
                <c:pt idx="4084">
                  <c:v>59.971000671386719</c:v>
                </c:pt>
                <c:pt idx="4085">
                  <c:v>59.9739990234375</c:v>
                </c:pt>
                <c:pt idx="4086">
                  <c:v>59.9739990234375</c:v>
                </c:pt>
                <c:pt idx="4087">
                  <c:v>59.978000640869141</c:v>
                </c:pt>
                <c:pt idx="4088">
                  <c:v>59.978000640869141</c:v>
                </c:pt>
                <c:pt idx="4089">
                  <c:v>59.978000640869141</c:v>
                </c:pt>
                <c:pt idx="4090">
                  <c:v>59.978000640869141</c:v>
                </c:pt>
                <c:pt idx="4091">
                  <c:v>59.971000671386719</c:v>
                </c:pt>
                <c:pt idx="4092">
                  <c:v>59.971000671386719</c:v>
                </c:pt>
                <c:pt idx="4093">
                  <c:v>59.969001770019531</c:v>
                </c:pt>
                <c:pt idx="4094">
                  <c:v>59.969001770019531</c:v>
                </c:pt>
                <c:pt idx="4095">
                  <c:v>59.966999053955078</c:v>
                </c:pt>
                <c:pt idx="4096">
                  <c:v>59.966999053955078</c:v>
                </c:pt>
                <c:pt idx="4097">
                  <c:v>59.972999572753906</c:v>
                </c:pt>
                <c:pt idx="4098">
                  <c:v>59.972999572753906</c:v>
                </c:pt>
                <c:pt idx="4099">
                  <c:v>59.976001739501953</c:v>
                </c:pt>
                <c:pt idx="4100">
                  <c:v>59.976001739501953</c:v>
                </c:pt>
                <c:pt idx="4101">
                  <c:v>59.978000640869141</c:v>
                </c:pt>
                <c:pt idx="4102">
                  <c:v>59.978000640869141</c:v>
                </c:pt>
                <c:pt idx="4103">
                  <c:v>59.977001190185547</c:v>
                </c:pt>
                <c:pt idx="4104">
                  <c:v>59.977001190185547</c:v>
                </c:pt>
                <c:pt idx="4105">
                  <c:v>59.974998474121094</c:v>
                </c:pt>
                <c:pt idx="4106">
                  <c:v>59.974998474121094</c:v>
                </c:pt>
                <c:pt idx="4107">
                  <c:v>59.967998504638672</c:v>
                </c:pt>
                <c:pt idx="4108">
                  <c:v>59.967998504638672</c:v>
                </c:pt>
                <c:pt idx="4109">
                  <c:v>59.969001770019531</c:v>
                </c:pt>
                <c:pt idx="4110">
                  <c:v>59.969001770019531</c:v>
                </c:pt>
                <c:pt idx="4111">
                  <c:v>59.972000122070313</c:v>
                </c:pt>
                <c:pt idx="4112">
                  <c:v>59.972000122070313</c:v>
                </c:pt>
                <c:pt idx="4113">
                  <c:v>59.9739990234375</c:v>
                </c:pt>
                <c:pt idx="4114">
                  <c:v>59.9739990234375</c:v>
                </c:pt>
                <c:pt idx="4115">
                  <c:v>59.976001739501953</c:v>
                </c:pt>
                <c:pt idx="4116">
                  <c:v>59.976001739501953</c:v>
                </c:pt>
                <c:pt idx="4117">
                  <c:v>59.976001739501953</c:v>
                </c:pt>
                <c:pt idx="4118">
                  <c:v>59.976001739501953</c:v>
                </c:pt>
                <c:pt idx="4119">
                  <c:v>59.976001739501953</c:v>
                </c:pt>
                <c:pt idx="4120">
                  <c:v>59.976001739501953</c:v>
                </c:pt>
                <c:pt idx="4121">
                  <c:v>59.979999542236328</c:v>
                </c:pt>
                <c:pt idx="4122">
                  <c:v>59.979999542236328</c:v>
                </c:pt>
                <c:pt idx="4123">
                  <c:v>59.979000091552734</c:v>
                </c:pt>
                <c:pt idx="4124">
                  <c:v>59.980998992919922</c:v>
                </c:pt>
                <c:pt idx="4125">
                  <c:v>59.981998443603516</c:v>
                </c:pt>
                <c:pt idx="4126">
                  <c:v>59.981998443603516</c:v>
                </c:pt>
                <c:pt idx="4127">
                  <c:v>59.979000091552734</c:v>
                </c:pt>
                <c:pt idx="4128">
                  <c:v>59.979000091552734</c:v>
                </c:pt>
                <c:pt idx="4129">
                  <c:v>59.9739990234375</c:v>
                </c:pt>
                <c:pt idx="4130">
                  <c:v>59.9739990234375</c:v>
                </c:pt>
                <c:pt idx="4131">
                  <c:v>59.971000671386719</c:v>
                </c:pt>
                <c:pt idx="4132">
                  <c:v>59.971000671386719</c:v>
                </c:pt>
                <c:pt idx="4133">
                  <c:v>59.971000671386719</c:v>
                </c:pt>
                <c:pt idx="4134">
                  <c:v>59.971000671386719</c:v>
                </c:pt>
                <c:pt idx="4135">
                  <c:v>59.969001770019531</c:v>
                </c:pt>
                <c:pt idx="4136">
                  <c:v>59.969001770019531</c:v>
                </c:pt>
                <c:pt idx="4137">
                  <c:v>59.970001220703125</c:v>
                </c:pt>
                <c:pt idx="4138">
                  <c:v>59.970001220703125</c:v>
                </c:pt>
                <c:pt idx="4139">
                  <c:v>59.970001220703125</c:v>
                </c:pt>
                <c:pt idx="4140">
                  <c:v>59.970001220703125</c:v>
                </c:pt>
                <c:pt idx="4141">
                  <c:v>59.9739990234375</c:v>
                </c:pt>
                <c:pt idx="4142">
                  <c:v>59.9739990234375</c:v>
                </c:pt>
                <c:pt idx="4143">
                  <c:v>59.9739990234375</c:v>
                </c:pt>
                <c:pt idx="4144">
                  <c:v>59.9739990234375</c:v>
                </c:pt>
                <c:pt idx="4145">
                  <c:v>59.977001190185547</c:v>
                </c:pt>
                <c:pt idx="4146">
                  <c:v>59.977001190185547</c:v>
                </c:pt>
                <c:pt idx="4147">
                  <c:v>59.980998992919922</c:v>
                </c:pt>
                <c:pt idx="4148">
                  <c:v>59.980998992919922</c:v>
                </c:pt>
                <c:pt idx="4149">
                  <c:v>59.983001708984375</c:v>
                </c:pt>
                <c:pt idx="4150">
                  <c:v>59.983001708984375</c:v>
                </c:pt>
                <c:pt idx="4151">
                  <c:v>59.984001159667969</c:v>
                </c:pt>
                <c:pt idx="4152">
                  <c:v>59.984001159667969</c:v>
                </c:pt>
                <c:pt idx="4153">
                  <c:v>59.985000610351563</c:v>
                </c:pt>
                <c:pt idx="4154">
                  <c:v>59.985000610351563</c:v>
                </c:pt>
                <c:pt idx="4155">
                  <c:v>59.988998413085937</c:v>
                </c:pt>
                <c:pt idx="4156">
                  <c:v>59.988998413085937</c:v>
                </c:pt>
                <c:pt idx="4157">
                  <c:v>59.993999481201172</c:v>
                </c:pt>
                <c:pt idx="4158">
                  <c:v>59.993999481201172</c:v>
                </c:pt>
                <c:pt idx="4159">
                  <c:v>59.988998413085937</c:v>
                </c:pt>
                <c:pt idx="4160">
                  <c:v>59.988998413085937</c:v>
                </c:pt>
                <c:pt idx="4161">
                  <c:v>59.986000061035156</c:v>
                </c:pt>
                <c:pt idx="4162">
                  <c:v>59.986000061035156</c:v>
                </c:pt>
                <c:pt idx="4163">
                  <c:v>59.980998992919922</c:v>
                </c:pt>
                <c:pt idx="4164">
                  <c:v>59.980998992919922</c:v>
                </c:pt>
                <c:pt idx="4165">
                  <c:v>59.979999542236328</c:v>
                </c:pt>
                <c:pt idx="4166">
                  <c:v>59.979999542236328</c:v>
                </c:pt>
                <c:pt idx="4167">
                  <c:v>59.980998992919922</c:v>
                </c:pt>
                <c:pt idx="4168">
                  <c:v>59.980998992919922</c:v>
                </c:pt>
                <c:pt idx="4169">
                  <c:v>59.979999542236328</c:v>
                </c:pt>
                <c:pt idx="4170">
                  <c:v>59.979999542236328</c:v>
                </c:pt>
                <c:pt idx="4171">
                  <c:v>59.979999542236328</c:v>
                </c:pt>
                <c:pt idx="4172">
                  <c:v>59.979999542236328</c:v>
                </c:pt>
                <c:pt idx="4173">
                  <c:v>59.974998474121094</c:v>
                </c:pt>
                <c:pt idx="4174">
                  <c:v>59.974998474121094</c:v>
                </c:pt>
                <c:pt idx="4175">
                  <c:v>59.971000671386719</c:v>
                </c:pt>
                <c:pt idx="4176">
                  <c:v>59.971000671386719</c:v>
                </c:pt>
                <c:pt idx="4177">
                  <c:v>59.967998504638672</c:v>
                </c:pt>
                <c:pt idx="4178">
                  <c:v>59.967998504638672</c:v>
                </c:pt>
                <c:pt idx="4179">
                  <c:v>59.969001770019531</c:v>
                </c:pt>
                <c:pt idx="4180">
                  <c:v>59.969001770019531</c:v>
                </c:pt>
                <c:pt idx="4181">
                  <c:v>59.966999053955078</c:v>
                </c:pt>
                <c:pt idx="4182">
                  <c:v>59.966999053955078</c:v>
                </c:pt>
                <c:pt idx="4183">
                  <c:v>59.967998504638672</c:v>
                </c:pt>
                <c:pt idx="4184">
                  <c:v>59.967998504638672</c:v>
                </c:pt>
                <c:pt idx="4185">
                  <c:v>59.965000152587891</c:v>
                </c:pt>
                <c:pt idx="4186">
                  <c:v>59.965000152587891</c:v>
                </c:pt>
                <c:pt idx="4187">
                  <c:v>59.967998504638672</c:v>
                </c:pt>
                <c:pt idx="4188">
                  <c:v>59.967998504638672</c:v>
                </c:pt>
                <c:pt idx="4189">
                  <c:v>59.972000122070313</c:v>
                </c:pt>
                <c:pt idx="4190">
                  <c:v>59.972000122070313</c:v>
                </c:pt>
                <c:pt idx="4191">
                  <c:v>59.972999572753906</c:v>
                </c:pt>
                <c:pt idx="4192">
                  <c:v>59.972999572753906</c:v>
                </c:pt>
                <c:pt idx="4193">
                  <c:v>59.976001739501953</c:v>
                </c:pt>
                <c:pt idx="4194">
                  <c:v>59.976001739501953</c:v>
                </c:pt>
                <c:pt idx="4195">
                  <c:v>59.976001739501953</c:v>
                </c:pt>
                <c:pt idx="4196">
                  <c:v>59.976001739501953</c:v>
                </c:pt>
                <c:pt idx="4197">
                  <c:v>59.974998474121094</c:v>
                </c:pt>
                <c:pt idx="4198">
                  <c:v>59.974998474121094</c:v>
                </c:pt>
                <c:pt idx="4199">
                  <c:v>59.972999572753906</c:v>
                </c:pt>
                <c:pt idx="4200">
                  <c:v>59.972999572753906</c:v>
                </c:pt>
                <c:pt idx="4201">
                  <c:v>59.974998474121094</c:v>
                </c:pt>
                <c:pt idx="4202">
                  <c:v>59.974998474121094</c:v>
                </c:pt>
                <c:pt idx="4203">
                  <c:v>59.977001190185547</c:v>
                </c:pt>
                <c:pt idx="4204">
                  <c:v>59.977001190185547</c:v>
                </c:pt>
                <c:pt idx="4205">
                  <c:v>59.983001708984375</c:v>
                </c:pt>
                <c:pt idx="4206">
                  <c:v>59.983001708984375</c:v>
                </c:pt>
                <c:pt idx="4207">
                  <c:v>59.983001708984375</c:v>
                </c:pt>
                <c:pt idx="4208">
                  <c:v>59.983001708984375</c:v>
                </c:pt>
                <c:pt idx="4209">
                  <c:v>59.990001678466797</c:v>
                </c:pt>
                <c:pt idx="4210">
                  <c:v>59.990001678466797</c:v>
                </c:pt>
                <c:pt idx="4211">
                  <c:v>59.987998962402344</c:v>
                </c:pt>
                <c:pt idx="4212">
                  <c:v>59.987998962402344</c:v>
                </c:pt>
                <c:pt idx="4213">
                  <c:v>59.994998931884766</c:v>
                </c:pt>
                <c:pt idx="4214">
                  <c:v>59.994998931884766</c:v>
                </c:pt>
                <c:pt idx="4215">
                  <c:v>59.999000549316406</c:v>
                </c:pt>
                <c:pt idx="4216">
                  <c:v>59.999000549316406</c:v>
                </c:pt>
                <c:pt idx="4217">
                  <c:v>60</c:v>
                </c:pt>
                <c:pt idx="4218">
                  <c:v>60</c:v>
                </c:pt>
                <c:pt idx="4219">
                  <c:v>59.995998382568359</c:v>
                </c:pt>
                <c:pt idx="4220">
                  <c:v>59.995998382568359</c:v>
                </c:pt>
                <c:pt idx="4221">
                  <c:v>60.006999969482422</c:v>
                </c:pt>
                <c:pt idx="4222">
                  <c:v>60.006999969482422</c:v>
                </c:pt>
                <c:pt idx="4223">
                  <c:v>60.012001037597656</c:v>
                </c:pt>
                <c:pt idx="4224">
                  <c:v>60.012001037597656</c:v>
                </c:pt>
                <c:pt idx="4225">
                  <c:v>60.021999359130859</c:v>
                </c:pt>
                <c:pt idx="4226">
                  <c:v>60.021999359130859</c:v>
                </c:pt>
                <c:pt idx="4227">
                  <c:v>60.0260009765625</c:v>
                </c:pt>
                <c:pt idx="4228">
                  <c:v>60.0260009765625</c:v>
                </c:pt>
                <c:pt idx="4229">
                  <c:v>60.022998809814453</c:v>
                </c:pt>
                <c:pt idx="4230">
                  <c:v>60.022998809814453</c:v>
                </c:pt>
                <c:pt idx="4231">
                  <c:v>60.020000457763672</c:v>
                </c:pt>
                <c:pt idx="4232">
                  <c:v>60.020000457763672</c:v>
                </c:pt>
                <c:pt idx="4233">
                  <c:v>60.021999359130859</c:v>
                </c:pt>
                <c:pt idx="4234">
                  <c:v>60.021999359130859</c:v>
                </c:pt>
                <c:pt idx="4235">
                  <c:v>60.019001007080078</c:v>
                </c:pt>
                <c:pt idx="4236">
                  <c:v>60.019001007080078</c:v>
                </c:pt>
                <c:pt idx="4237">
                  <c:v>60.020999908447266</c:v>
                </c:pt>
                <c:pt idx="4238">
                  <c:v>60.020999908447266</c:v>
                </c:pt>
                <c:pt idx="4239">
                  <c:v>60.022998809814453</c:v>
                </c:pt>
                <c:pt idx="4240">
                  <c:v>60.022998809814453</c:v>
                </c:pt>
                <c:pt idx="4241">
                  <c:v>60.023998260498047</c:v>
                </c:pt>
                <c:pt idx="4242">
                  <c:v>60.023998260498047</c:v>
                </c:pt>
                <c:pt idx="4243">
                  <c:v>60.020000457763672</c:v>
                </c:pt>
                <c:pt idx="4244">
                  <c:v>60.020000457763672</c:v>
                </c:pt>
                <c:pt idx="4245">
                  <c:v>60.015998840332031</c:v>
                </c:pt>
                <c:pt idx="4246">
                  <c:v>60.015998840332031</c:v>
                </c:pt>
                <c:pt idx="4247">
                  <c:v>60.004001617431641</c:v>
                </c:pt>
                <c:pt idx="4248">
                  <c:v>60.004001617431641</c:v>
                </c:pt>
                <c:pt idx="4249">
                  <c:v>59.997001647949219</c:v>
                </c:pt>
                <c:pt idx="4250">
                  <c:v>59.997001647949219</c:v>
                </c:pt>
                <c:pt idx="4251">
                  <c:v>60</c:v>
                </c:pt>
                <c:pt idx="4252">
                  <c:v>60</c:v>
                </c:pt>
                <c:pt idx="4253">
                  <c:v>60</c:v>
                </c:pt>
                <c:pt idx="4254">
                  <c:v>60</c:v>
                </c:pt>
                <c:pt idx="4255">
                  <c:v>59.988998413085937</c:v>
                </c:pt>
                <c:pt idx="4256">
                  <c:v>59.988998413085937</c:v>
                </c:pt>
                <c:pt idx="4257">
                  <c:v>59.983001708984375</c:v>
                </c:pt>
                <c:pt idx="4258">
                  <c:v>59.983001708984375</c:v>
                </c:pt>
                <c:pt idx="4259">
                  <c:v>59.986000061035156</c:v>
                </c:pt>
                <c:pt idx="4260">
                  <c:v>59.986000061035156</c:v>
                </c:pt>
                <c:pt idx="4261">
                  <c:v>59.992000579833984</c:v>
                </c:pt>
                <c:pt idx="4262">
                  <c:v>59.992000579833984</c:v>
                </c:pt>
                <c:pt idx="4263">
                  <c:v>59.992000579833984</c:v>
                </c:pt>
                <c:pt idx="4264">
                  <c:v>59.992000579833984</c:v>
                </c:pt>
                <c:pt idx="4265">
                  <c:v>59.992000579833984</c:v>
                </c:pt>
                <c:pt idx="4266">
                  <c:v>59.992000579833984</c:v>
                </c:pt>
                <c:pt idx="4267">
                  <c:v>59.995998382568359</c:v>
                </c:pt>
                <c:pt idx="4268">
                  <c:v>59.995998382568359</c:v>
                </c:pt>
                <c:pt idx="4269">
                  <c:v>59.999000549316406</c:v>
                </c:pt>
                <c:pt idx="4270">
                  <c:v>59.999000549316406</c:v>
                </c:pt>
                <c:pt idx="4271">
                  <c:v>59.998001098632813</c:v>
                </c:pt>
                <c:pt idx="4272">
                  <c:v>59.998001098632813</c:v>
                </c:pt>
                <c:pt idx="4273">
                  <c:v>59.998001098632813</c:v>
                </c:pt>
                <c:pt idx="4274">
                  <c:v>59.999000549316406</c:v>
                </c:pt>
                <c:pt idx="4275">
                  <c:v>60</c:v>
                </c:pt>
                <c:pt idx="4276">
                  <c:v>60</c:v>
                </c:pt>
                <c:pt idx="4277">
                  <c:v>59.993000030517578</c:v>
                </c:pt>
                <c:pt idx="4278">
                  <c:v>59.993000030517578</c:v>
                </c:pt>
                <c:pt idx="4279">
                  <c:v>59.988998413085937</c:v>
                </c:pt>
                <c:pt idx="4280">
                  <c:v>59.988998413085937</c:v>
                </c:pt>
                <c:pt idx="4281">
                  <c:v>59.990001678466797</c:v>
                </c:pt>
                <c:pt idx="4282">
                  <c:v>59.990001678466797</c:v>
                </c:pt>
                <c:pt idx="4283">
                  <c:v>59.995998382568359</c:v>
                </c:pt>
                <c:pt idx="4284">
                  <c:v>59.995998382568359</c:v>
                </c:pt>
                <c:pt idx="4285">
                  <c:v>60.000999450683594</c:v>
                </c:pt>
                <c:pt idx="4286">
                  <c:v>60.000999450683594</c:v>
                </c:pt>
                <c:pt idx="4287">
                  <c:v>60.005001068115234</c:v>
                </c:pt>
                <c:pt idx="4288">
                  <c:v>60.005001068115234</c:v>
                </c:pt>
                <c:pt idx="4289">
                  <c:v>60.006999969482422</c:v>
                </c:pt>
                <c:pt idx="4290">
                  <c:v>60.006999969482422</c:v>
                </c:pt>
                <c:pt idx="4291">
                  <c:v>60.006999969482422</c:v>
                </c:pt>
                <c:pt idx="4292">
                  <c:v>60.006999969482422</c:v>
                </c:pt>
                <c:pt idx="4293">
                  <c:v>60.012001037597656</c:v>
                </c:pt>
                <c:pt idx="4294">
                  <c:v>60.012001037597656</c:v>
                </c:pt>
                <c:pt idx="4295">
                  <c:v>60.015998840332031</c:v>
                </c:pt>
                <c:pt idx="4296">
                  <c:v>60.015998840332031</c:v>
                </c:pt>
                <c:pt idx="4297">
                  <c:v>60.021999359130859</c:v>
                </c:pt>
                <c:pt idx="4298">
                  <c:v>60.021999359130859</c:v>
                </c:pt>
                <c:pt idx="4299">
                  <c:v>60.021999359130859</c:v>
                </c:pt>
                <c:pt idx="4300">
                  <c:v>60.021999359130859</c:v>
                </c:pt>
                <c:pt idx="4301">
                  <c:v>60.023998260498047</c:v>
                </c:pt>
                <c:pt idx="4302">
                  <c:v>60.023998260498047</c:v>
                </c:pt>
                <c:pt idx="4303">
                  <c:v>60.0260009765625</c:v>
                </c:pt>
                <c:pt idx="4304">
                  <c:v>60.0260009765625</c:v>
                </c:pt>
                <c:pt idx="4305">
                  <c:v>60.023998260498047</c:v>
                </c:pt>
                <c:pt idx="4306">
                  <c:v>60.023998260498047</c:v>
                </c:pt>
                <c:pt idx="4307">
                  <c:v>60.020999908447266</c:v>
                </c:pt>
                <c:pt idx="4308">
                  <c:v>60.020999908447266</c:v>
                </c:pt>
                <c:pt idx="4309">
                  <c:v>60.013999938964844</c:v>
                </c:pt>
                <c:pt idx="4310">
                  <c:v>60.013999938964844</c:v>
                </c:pt>
                <c:pt idx="4311">
                  <c:v>60.014999389648438</c:v>
                </c:pt>
                <c:pt idx="4312">
                  <c:v>60.014999389648438</c:v>
                </c:pt>
                <c:pt idx="4313">
                  <c:v>60.015998840332031</c:v>
                </c:pt>
                <c:pt idx="4314">
                  <c:v>60.015998840332031</c:v>
                </c:pt>
                <c:pt idx="4315">
                  <c:v>60.016998291015625</c:v>
                </c:pt>
                <c:pt idx="4316">
                  <c:v>60.016998291015625</c:v>
                </c:pt>
                <c:pt idx="4317">
                  <c:v>60.021999359130859</c:v>
                </c:pt>
                <c:pt idx="4318">
                  <c:v>60.021999359130859</c:v>
                </c:pt>
                <c:pt idx="4319">
                  <c:v>60.019001007080078</c:v>
                </c:pt>
                <c:pt idx="4320">
                  <c:v>60.019001007080078</c:v>
                </c:pt>
                <c:pt idx="4321">
                  <c:v>60.027999877929687</c:v>
                </c:pt>
                <c:pt idx="4322">
                  <c:v>60.027999877929687</c:v>
                </c:pt>
                <c:pt idx="4323">
                  <c:v>60.029998779296875</c:v>
                </c:pt>
                <c:pt idx="4324">
                  <c:v>60.029998779296875</c:v>
                </c:pt>
                <c:pt idx="4325">
                  <c:v>60.030998229980469</c:v>
                </c:pt>
                <c:pt idx="4326">
                  <c:v>60.030998229980469</c:v>
                </c:pt>
                <c:pt idx="4327">
                  <c:v>60.032001495361328</c:v>
                </c:pt>
                <c:pt idx="4328">
                  <c:v>60.032001495361328</c:v>
                </c:pt>
                <c:pt idx="4329">
                  <c:v>60.033000946044922</c:v>
                </c:pt>
                <c:pt idx="4330">
                  <c:v>60.033000946044922</c:v>
                </c:pt>
                <c:pt idx="4331">
                  <c:v>60.030998229980469</c:v>
                </c:pt>
                <c:pt idx="4332">
                  <c:v>60.030998229980469</c:v>
                </c:pt>
                <c:pt idx="4333">
                  <c:v>60.032001495361328</c:v>
                </c:pt>
                <c:pt idx="4334">
                  <c:v>60.032001495361328</c:v>
                </c:pt>
                <c:pt idx="4335">
                  <c:v>60.032001495361328</c:v>
                </c:pt>
                <c:pt idx="4336">
                  <c:v>60.032001495361328</c:v>
                </c:pt>
                <c:pt idx="4337">
                  <c:v>60.0260009765625</c:v>
                </c:pt>
                <c:pt idx="4338">
                  <c:v>60.0260009765625</c:v>
                </c:pt>
                <c:pt idx="4339">
                  <c:v>60.009998321533203</c:v>
                </c:pt>
                <c:pt idx="4340">
                  <c:v>60.009998321533203</c:v>
                </c:pt>
                <c:pt idx="4341">
                  <c:v>60.006999969482422</c:v>
                </c:pt>
                <c:pt idx="4342">
                  <c:v>60.006999969482422</c:v>
                </c:pt>
                <c:pt idx="4343">
                  <c:v>60.007999420166016</c:v>
                </c:pt>
                <c:pt idx="4344">
                  <c:v>60.007999420166016</c:v>
                </c:pt>
                <c:pt idx="4345">
                  <c:v>60.006000518798828</c:v>
                </c:pt>
                <c:pt idx="4346">
                  <c:v>60.006000518798828</c:v>
                </c:pt>
                <c:pt idx="4347">
                  <c:v>60.006999969482422</c:v>
                </c:pt>
                <c:pt idx="4348">
                  <c:v>60.006999969482422</c:v>
                </c:pt>
                <c:pt idx="4349">
                  <c:v>60.007999420166016</c:v>
                </c:pt>
                <c:pt idx="4350">
                  <c:v>60.007999420166016</c:v>
                </c:pt>
                <c:pt idx="4351">
                  <c:v>60.008998870849609</c:v>
                </c:pt>
                <c:pt idx="4352">
                  <c:v>60.008998870849609</c:v>
                </c:pt>
                <c:pt idx="4353">
                  <c:v>60.012001037597656</c:v>
                </c:pt>
                <c:pt idx="4354">
                  <c:v>60.012001037597656</c:v>
                </c:pt>
                <c:pt idx="4355">
                  <c:v>60.019001007080078</c:v>
                </c:pt>
                <c:pt idx="4356">
                  <c:v>60.019001007080078</c:v>
                </c:pt>
                <c:pt idx="4357">
                  <c:v>60.021999359130859</c:v>
                </c:pt>
                <c:pt idx="4358">
                  <c:v>60.021999359130859</c:v>
                </c:pt>
                <c:pt idx="4359">
                  <c:v>60.020000457763672</c:v>
                </c:pt>
                <c:pt idx="4360">
                  <c:v>60.020000457763672</c:v>
                </c:pt>
                <c:pt idx="4361">
                  <c:v>60.016998291015625</c:v>
                </c:pt>
                <c:pt idx="4362">
                  <c:v>60.016998291015625</c:v>
                </c:pt>
                <c:pt idx="4363">
                  <c:v>60.01300048828125</c:v>
                </c:pt>
                <c:pt idx="4364">
                  <c:v>60.01300048828125</c:v>
                </c:pt>
                <c:pt idx="4365">
                  <c:v>60.012001037597656</c:v>
                </c:pt>
                <c:pt idx="4366">
                  <c:v>60.012001037597656</c:v>
                </c:pt>
                <c:pt idx="4367">
                  <c:v>60.015998840332031</c:v>
                </c:pt>
                <c:pt idx="4368">
                  <c:v>60.015998840332031</c:v>
                </c:pt>
                <c:pt idx="4369">
                  <c:v>60.016998291015625</c:v>
                </c:pt>
                <c:pt idx="4370">
                  <c:v>60.016998291015625</c:v>
                </c:pt>
                <c:pt idx="4371">
                  <c:v>60.015998840332031</c:v>
                </c:pt>
                <c:pt idx="4372">
                  <c:v>60.015998840332031</c:v>
                </c:pt>
                <c:pt idx="4373">
                  <c:v>60.019001007080078</c:v>
                </c:pt>
                <c:pt idx="4374">
                  <c:v>60.019001007080078</c:v>
                </c:pt>
                <c:pt idx="4375">
                  <c:v>60.020000457763672</c:v>
                </c:pt>
                <c:pt idx="4376">
                  <c:v>60.020000457763672</c:v>
                </c:pt>
                <c:pt idx="4377">
                  <c:v>60.025001525878906</c:v>
                </c:pt>
                <c:pt idx="4378">
                  <c:v>60.025001525878906</c:v>
                </c:pt>
                <c:pt idx="4379">
                  <c:v>60.036998748779297</c:v>
                </c:pt>
                <c:pt idx="4380">
                  <c:v>60.036998748779297</c:v>
                </c:pt>
                <c:pt idx="4381">
                  <c:v>60.030998229980469</c:v>
                </c:pt>
                <c:pt idx="4382">
                  <c:v>60.030998229980469</c:v>
                </c:pt>
                <c:pt idx="4383">
                  <c:v>60.027000427246094</c:v>
                </c:pt>
                <c:pt idx="4384">
                  <c:v>60.027000427246094</c:v>
                </c:pt>
                <c:pt idx="4385">
                  <c:v>60.022998809814453</c:v>
                </c:pt>
                <c:pt idx="4386">
                  <c:v>60.022998809814453</c:v>
                </c:pt>
                <c:pt idx="4387">
                  <c:v>60.0260009765625</c:v>
                </c:pt>
                <c:pt idx="4388">
                  <c:v>60.0260009765625</c:v>
                </c:pt>
                <c:pt idx="4389">
                  <c:v>60.028999328613281</c:v>
                </c:pt>
                <c:pt idx="4390">
                  <c:v>60.028999328613281</c:v>
                </c:pt>
                <c:pt idx="4391">
                  <c:v>60.028999328613281</c:v>
                </c:pt>
                <c:pt idx="4392">
                  <c:v>60.028999328613281</c:v>
                </c:pt>
                <c:pt idx="4393">
                  <c:v>60.020999908447266</c:v>
                </c:pt>
                <c:pt idx="4394">
                  <c:v>60.020999908447266</c:v>
                </c:pt>
                <c:pt idx="4395">
                  <c:v>60.013999938964844</c:v>
                </c:pt>
                <c:pt idx="4396">
                  <c:v>60.013999938964844</c:v>
                </c:pt>
                <c:pt idx="4397">
                  <c:v>60.008998870849609</c:v>
                </c:pt>
                <c:pt idx="4398">
                  <c:v>60.008998870849609</c:v>
                </c:pt>
                <c:pt idx="4399">
                  <c:v>60.004001617431641</c:v>
                </c:pt>
                <c:pt idx="4400">
                  <c:v>60.004001617431641</c:v>
                </c:pt>
                <c:pt idx="4401">
                  <c:v>60.000999450683594</c:v>
                </c:pt>
                <c:pt idx="4402">
                  <c:v>60.000999450683594</c:v>
                </c:pt>
                <c:pt idx="4403">
                  <c:v>59.997001647949219</c:v>
                </c:pt>
                <c:pt idx="4404">
                  <c:v>59.997001647949219</c:v>
                </c:pt>
                <c:pt idx="4405">
                  <c:v>59.993000030517578</c:v>
                </c:pt>
                <c:pt idx="4406">
                  <c:v>59.993000030517578</c:v>
                </c:pt>
                <c:pt idx="4407">
                  <c:v>59.992000579833984</c:v>
                </c:pt>
                <c:pt idx="4408">
                  <c:v>59.992000579833984</c:v>
                </c:pt>
                <c:pt idx="4409">
                  <c:v>59.993999481201172</c:v>
                </c:pt>
                <c:pt idx="4410">
                  <c:v>59.993999481201172</c:v>
                </c:pt>
                <c:pt idx="4411">
                  <c:v>59.988998413085937</c:v>
                </c:pt>
                <c:pt idx="4412">
                  <c:v>59.988998413085937</c:v>
                </c:pt>
                <c:pt idx="4413">
                  <c:v>59.9739990234375</c:v>
                </c:pt>
                <c:pt idx="4414">
                  <c:v>59.9739990234375</c:v>
                </c:pt>
                <c:pt idx="4415">
                  <c:v>59.969001770019531</c:v>
                </c:pt>
                <c:pt idx="4416">
                  <c:v>59.969001770019531</c:v>
                </c:pt>
                <c:pt idx="4417">
                  <c:v>59.969001770019531</c:v>
                </c:pt>
                <c:pt idx="4418">
                  <c:v>59.969001770019531</c:v>
                </c:pt>
                <c:pt idx="4419">
                  <c:v>59.966999053955078</c:v>
                </c:pt>
                <c:pt idx="4420">
                  <c:v>59.966999053955078</c:v>
                </c:pt>
                <c:pt idx="4421">
                  <c:v>59.967998504638672</c:v>
                </c:pt>
                <c:pt idx="4422">
                  <c:v>59.967998504638672</c:v>
                </c:pt>
                <c:pt idx="4423">
                  <c:v>59.965000152587891</c:v>
                </c:pt>
                <c:pt idx="4424">
                  <c:v>59.965999603271484</c:v>
                </c:pt>
                <c:pt idx="4425">
                  <c:v>59.963001251220703</c:v>
                </c:pt>
                <c:pt idx="4426">
                  <c:v>59.963001251220703</c:v>
                </c:pt>
                <c:pt idx="4427">
                  <c:v>59.959999084472656</c:v>
                </c:pt>
                <c:pt idx="4428">
                  <c:v>59.959999084472656</c:v>
                </c:pt>
                <c:pt idx="4429">
                  <c:v>59.952999114990234</c:v>
                </c:pt>
                <c:pt idx="4430">
                  <c:v>59.952999114990234</c:v>
                </c:pt>
                <c:pt idx="4431">
                  <c:v>59.949001312255859</c:v>
                </c:pt>
                <c:pt idx="4432">
                  <c:v>59.949001312255859</c:v>
                </c:pt>
                <c:pt idx="4433">
                  <c:v>59.951999664306641</c:v>
                </c:pt>
                <c:pt idx="4434">
                  <c:v>59.951999664306641</c:v>
                </c:pt>
                <c:pt idx="4435">
                  <c:v>59.957000732421875</c:v>
                </c:pt>
                <c:pt idx="4436">
                  <c:v>59.957000732421875</c:v>
                </c:pt>
                <c:pt idx="4437">
                  <c:v>59.955001831054688</c:v>
                </c:pt>
                <c:pt idx="4438">
                  <c:v>59.955001831054688</c:v>
                </c:pt>
                <c:pt idx="4439">
                  <c:v>59.955001831054688</c:v>
                </c:pt>
                <c:pt idx="4440">
                  <c:v>59.955001831054688</c:v>
                </c:pt>
                <c:pt idx="4441">
                  <c:v>59.96099853515625</c:v>
                </c:pt>
                <c:pt idx="4442">
                  <c:v>59.96099853515625</c:v>
                </c:pt>
                <c:pt idx="4443">
                  <c:v>59.963001251220703</c:v>
                </c:pt>
                <c:pt idx="4444">
                  <c:v>59.963001251220703</c:v>
                </c:pt>
                <c:pt idx="4445">
                  <c:v>59.964000701904297</c:v>
                </c:pt>
                <c:pt idx="4446">
                  <c:v>59.964000701904297</c:v>
                </c:pt>
                <c:pt idx="4447">
                  <c:v>59.96099853515625</c:v>
                </c:pt>
                <c:pt idx="4448">
                  <c:v>59.96099853515625</c:v>
                </c:pt>
                <c:pt idx="4449">
                  <c:v>59.959999084472656</c:v>
                </c:pt>
                <c:pt idx="4450">
                  <c:v>59.959999084472656</c:v>
                </c:pt>
                <c:pt idx="4451">
                  <c:v>59.958999633789063</c:v>
                </c:pt>
                <c:pt idx="4452">
                  <c:v>59.958999633789063</c:v>
                </c:pt>
                <c:pt idx="4453">
                  <c:v>59.957000732421875</c:v>
                </c:pt>
                <c:pt idx="4454">
                  <c:v>59.957000732421875</c:v>
                </c:pt>
                <c:pt idx="4455">
                  <c:v>59.956001281738281</c:v>
                </c:pt>
                <c:pt idx="4456">
                  <c:v>59.956001281738281</c:v>
                </c:pt>
                <c:pt idx="4457">
                  <c:v>59.956001281738281</c:v>
                </c:pt>
                <c:pt idx="4458">
                  <c:v>59.956001281738281</c:v>
                </c:pt>
                <c:pt idx="4459">
                  <c:v>59.953998565673828</c:v>
                </c:pt>
                <c:pt idx="4460">
                  <c:v>59.953998565673828</c:v>
                </c:pt>
                <c:pt idx="4461">
                  <c:v>59.957000732421875</c:v>
                </c:pt>
                <c:pt idx="4462">
                  <c:v>59.957000732421875</c:v>
                </c:pt>
                <c:pt idx="4463">
                  <c:v>59.952999114990234</c:v>
                </c:pt>
                <c:pt idx="4464">
                  <c:v>59.952999114990234</c:v>
                </c:pt>
                <c:pt idx="4465">
                  <c:v>59.953998565673828</c:v>
                </c:pt>
                <c:pt idx="4466">
                  <c:v>59.953998565673828</c:v>
                </c:pt>
                <c:pt idx="4467">
                  <c:v>59.953998565673828</c:v>
                </c:pt>
                <c:pt idx="4468">
                  <c:v>59.953998565673828</c:v>
                </c:pt>
                <c:pt idx="4469">
                  <c:v>59.950000762939453</c:v>
                </c:pt>
                <c:pt idx="4470">
                  <c:v>59.950000762939453</c:v>
                </c:pt>
                <c:pt idx="4471">
                  <c:v>59.955001831054688</c:v>
                </c:pt>
                <c:pt idx="4472">
                  <c:v>59.955001831054688</c:v>
                </c:pt>
                <c:pt idx="4473">
                  <c:v>59.956001281738281</c:v>
                </c:pt>
                <c:pt idx="4474">
                  <c:v>59.956001281738281</c:v>
                </c:pt>
                <c:pt idx="4475">
                  <c:v>59.957000732421875</c:v>
                </c:pt>
                <c:pt idx="4476">
                  <c:v>59.957000732421875</c:v>
                </c:pt>
                <c:pt idx="4477">
                  <c:v>59.953998565673828</c:v>
                </c:pt>
                <c:pt idx="4478">
                  <c:v>59.953998565673828</c:v>
                </c:pt>
                <c:pt idx="4479">
                  <c:v>59.949001312255859</c:v>
                </c:pt>
                <c:pt idx="4480">
                  <c:v>59.949001312255859</c:v>
                </c:pt>
                <c:pt idx="4481">
                  <c:v>59.951000213623047</c:v>
                </c:pt>
                <c:pt idx="4482">
                  <c:v>59.951000213623047</c:v>
                </c:pt>
                <c:pt idx="4483">
                  <c:v>59.957000732421875</c:v>
                </c:pt>
                <c:pt idx="4484">
                  <c:v>59.957000732421875</c:v>
                </c:pt>
                <c:pt idx="4485">
                  <c:v>59.955001831054688</c:v>
                </c:pt>
                <c:pt idx="4486">
                  <c:v>59.955001831054688</c:v>
                </c:pt>
                <c:pt idx="4487">
                  <c:v>59.949001312255859</c:v>
                </c:pt>
                <c:pt idx="4488">
                  <c:v>59.949001312255859</c:v>
                </c:pt>
                <c:pt idx="4489">
                  <c:v>59.949001312255859</c:v>
                </c:pt>
                <c:pt idx="4490">
                  <c:v>59.949001312255859</c:v>
                </c:pt>
                <c:pt idx="4491">
                  <c:v>59.949001312255859</c:v>
                </c:pt>
                <c:pt idx="4492">
                  <c:v>59.949001312255859</c:v>
                </c:pt>
                <c:pt idx="4493">
                  <c:v>59.949001312255859</c:v>
                </c:pt>
                <c:pt idx="4494">
                  <c:v>59.949001312255859</c:v>
                </c:pt>
                <c:pt idx="4495">
                  <c:v>59.944999694824219</c:v>
                </c:pt>
                <c:pt idx="4496">
                  <c:v>59.944999694824219</c:v>
                </c:pt>
                <c:pt idx="4497">
                  <c:v>59.948001861572266</c:v>
                </c:pt>
                <c:pt idx="4498">
                  <c:v>59.948001861572266</c:v>
                </c:pt>
                <c:pt idx="4499">
                  <c:v>59.948001861572266</c:v>
                </c:pt>
                <c:pt idx="4500">
                  <c:v>59.948001861572266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040168"/>
        <c:axId val="445039776"/>
      </c:scatterChart>
      <c:valAx>
        <c:axId val="445041736"/>
        <c:scaling>
          <c:orientation val="minMax"/>
          <c:max val="41657.458330000009"/>
          <c:min val="41657.35416667000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Time (hr:mm</a:t>
                </a: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)</a:t>
                </a:r>
              </a:p>
            </c:rich>
          </c:tx>
          <c:layout/>
          <c:overlay val="0"/>
        </c:title>
        <c:numFmt formatCode="h:mm;@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5040560"/>
        <c:crosses val="autoZero"/>
        <c:crossBetween val="midCat"/>
        <c:majorUnit val="2.0833330000000004E-2"/>
      </c:valAx>
      <c:valAx>
        <c:axId val="445040560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10" baseline="0"/>
                  <a:t>Load Resources Deployed (MW)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7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5041736"/>
        <c:crossesAt val="41282.6875"/>
        <c:crossBetween val="midCat"/>
      </c:valAx>
      <c:valAx>
        <c:axId val="445040168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one"/>
        <c:crossAx val="445039776"/>
        <c:crosses val="autoZero"/>
        <c:crossBetween val="midCat"/>
      </c:valAx>
      <c:valAx>
        <c:axId val="445039776"/>
        <c:scaling>
          <c:orientation val="minMax"/>
          <c:max val="60.1"/>
          <c:min val="59.6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5040168"/>
        <c:crosses val="max"/>
        <c:crossBetween val="midCat"/>
        <c:majorUnit val="0.1"/>
      </c:valAx>
    </c:plotArea>
    <c:legend>
      <c:legendPos val="b"/>
      <c:layout>
        <c:manualLayout>
          <c:xMode val="edge"/>
          <c:yMode val="edge"/>
          <c:x val="0.27506887765038701"/>
          <c:y val="0.50187561515748036"/>
          <c:w val="0.27362615321738132"/>
          <c:h val="9.4851336942257211E-2"/>
        </c:manualLayout>
      </c:layout>
      <c:overlay val="0"/>
      <c:spPr>
        <a:solidFill>
          <a:srgbClr val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0.22868</cdr:x>
      <cdr:y>0.6615</cdr:y>
    </cdr:from>
    <cdr:to>
      <cdr:x>0.85267</cdr:x>
      <cdr:y>0.89225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0697" y="3276600"/>
          <a:ext cx="5486429" cy="1143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Due to extreme cold weather significant generating capacity was either </a:t>
          </a:r>
        </a:p>
        <a:p xmlns:a="http://schemas.openxmlformats.org/drawingml/2006/main">
          <a:r>
            <a:rPr lang="en-US" sz="1400" b="1" dirty="0" smtClean="0"/>
            <a:t>    lost (tripped off-line)or </a:t>
          </a:r>
          <a:r>
            <a:rPr lang="en-US" sz="1400" b="1" dirty="0" err="1" smtClean="0"/>
            <a:t>derated</a:t>
          </a:r>
          <a:endParaRPr lang="en-US" sz="1400" b="1" dirty="0" smtClean="0"/>
        </a:p>
        <a:p xmlns:a="http://schemas.openxmlformats.org/drawingml/2006/main">
          <a:r>
            <a:rPr lang="en-US" sz="1400" b="1" dirty="0" smtClean="0"/>
            <a:t>6:53 deployment instruction for Group1 LRs (546 MWs)</a:t>
          </a:r>
        </a:p>
        <a:p xmlns:a="http://schemas.openxmlformats.org/drawingml/2006/main">
          <a:r>
            <a:rPr lang="en-US" sz="1400" b="1" dirty="0" smtClean="0"/>
            <a:t>7:02 deployment instruction for Group2 LRs (536 MWs)</a:t>
          </a:r>
        </a:p>
        <a:p xmlns:a="http://schemas.openxmlformats.org/drawingml/2006/main">
          <a:r>
            <a:rPr lang="en-US" sz="1400" b="1" dirty="0" smtClean="0"/>
            <a:t>7:43 recall instruction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0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r>
              <a:rPr lang="en-US" baseline="0" dirty="0" smtClean="0"/>
              <a:t> needed by ERCOT in response to the Reliability whitepaper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there has been growth</a:t>
            </a:r>
            <a:r>
              <a:rPr lang="en-US" baseline="0" dirty="0" smtClean="0"/>
              <a:t> in Solar PV in the last few years, most of the registered DG is either IC/Diesel, Landfill Gas or Natural Gas.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7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different Load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5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4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ERS-30</a:t>
            </a:r>
            <a:r>
              <a:rPr lang="en-US" baseline="0" dirty="0" smtClean="0"/>
              <a:t> deployed in EEA1 &amp; ERS-10 in EEA2 both via All QSE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48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5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6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3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drops for</a:t>
            </a:r>
            <a:r>
              <a:rPr lang="en-US" baseline="0" dirty="0" smtClean="0"/>
              <a:t> </a:t>
            </a:r>
            <a:r>
              <a:rPr lang="en-US" dirty="0" smtClean="0"/>
              <a:t>Solar PV has enabled exponential</a:t>
            </a:r>
            <a:r>
              <a:rPr lang="en-US" baseline="0" dirty="0" smtClean="0"/>
              <a:t> growth.  Note that the </a:t>
            </a:r>
            <a:r>
              <a:rPr lang="en-US" baseline="0" dirty="0" err="1" smtClean="0"/>
              <a:t>Suniva</a:t>
            </a:r>
            <a:r>
              <a:rPr lang="en-US" baseline="0" dirty="0" smtClean="0"/>
              <a:t> Trade petition would implement a tariff on the PANELS only.  Since total cost includes inverters, installation, sales,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the tariff would essentially make pricing look like 2016, which was a good year.  Although there will be some impact, it wont be the end of the world for DG.  This is contrasted with Utility scale where costs are only about $1/watt.  A 11 cent tariff has a bigger impact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1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Fossil-powered DG that is getting more common in ERCOT (Houston and Corpus Christi area) is currently relatively “unique” to Texas.  Other ISO’s have not seen this category of DG.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0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</a:t>
            </a:r>
            <a:r>
              <a:rPr lang="en-US" baseline="0" dirty="0" smtClean="0"/>
              <a:t>h there has been a lot of media print about Energy Storage across the US, the reality is that the pricing environment in ERCOT is quite challenging.  California retail pricing of electricity around 28 cents/kWh make a lot of things possible that are financially not viable at  8-9 cents/kWh.  (</a:t>
            </a:r>
            <a:r>
              <a:rPr lang="en-US" baseline="0" dirty="0" err="1" smtClean="0"/>
              <a:t>Powertochoose</a:t>
            </a:r>
            <a:r>
              <a:rPr lang="en-US" baseline="0" dirty="0" smtClean="0"/>
              <a:t> website..)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ERCOT</a:t>
            </a:r>
            <a:r>
              <a:rPr lang="en-US" baseline="0" dirty="0"/>
              <a:t> started writing the DER reliability whitepaper after the DREAMTF concluded their work in 1</a:t>
            </a:r>
            <a:r>
              <a:rPr lang="en-US" baseline="30000" dirty="0"/>
              <a:t>st</a:t>
            </a:r>
            <a:r>
              <a:rPr lang="en-US" baseline="0" dirty="0"/>
              <a:t> qtr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1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 Whitepapers --ERCOT</a:t>
            </a:r>
            <a:r>
              <a:rPr lang="en-US" baseline="0" dirty="0" smtClean="0"/>
              <a:t> </a:t>
            </a:r>
            <a:r>
              <a:rPr lang="en-US" baseline="0" dirty="0"/>
              <a:t>started writing the DER </a:t>
            </a:r>
            <a:r>
              <a:rPr lang="en-US" baseline="0" dirty="0" smtClean="0"/>
              <a:t>Concept as part of the DREAM </a:t>
            </a:r>
            <a:r>
              <a:rPr lang="en-US" baseline="0" dirty="0" err="1" smtClean="0"/>
              <a:t>TaskForce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</a:t>
            </a:r>
            <a:r>
              <a:rPr lang="en-US" dirty="0" err="1" smtClean="0"/>
              <a:t>followup</a:t>
            </a:r>
            <a:r>
              <a:rPr lang="en-US" dirty="0" smtClean="0"/>
              <a:t> to questions</a:t>
            </a:r>
            <a:r>
              <a:rPr lang="en-US" baseline="0" dirty="0" smtClean="0"/>
              <a:t> from the first concept paper, </a:t>
            </a:r>
            <a:r>
              <a:rPr lang="en-US" dirty="0" smtClean="0"/>
              <a:t>ERCOT</a:t>
            </a:r>
            <a:r>
              <a:rPr lang="en-US" baseline="0" dirty="0" smtClean="0"/>
              <a:t> </a:t>
            </a:r>
            <a:r>
              <a:rPr lang="en-US" baseline="0" dirty="0"/>
              <a:t>started writing the DER reliability whitepaper after the DREAMTF concluded their work in 1</a:t>
            </a:r>
            <a:r>
              <a:rPr lang="en-US" baseline="30000" dirty="0"/>
              <a:t>st</a:t>
            </a:r>
            <a:r>
              <a:rPr lang="en-US" baseline="0" dirty="0"/>
              <a:t> qtr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6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Reliability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7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4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77000" y="6413205"/>
            <a:ext cx="2514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Footer text goes here.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28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72724/ERCOT_DER_Whitepaper_082015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lists/121384/DERs_Reliability_Impacts_FIN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dps.ny.gov/W/PSCWeb.nsf/96f0fec0b45a3c6485257688006a701a/def2bf0a236b946f85257f71006ac98e/$FILE/EPRI%20Fact%20Sheet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el.gov/docs/fy17osti/689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336393"/>
            <a:ext cx="533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Distributed Energy Resources (DER</a:t>
            </a:r>
            <a:r>
              <a:rPr lang="en-US" sz="2400" b="1" dirty="0" smtClean="0"/>
              <a:t>) including </a:t>
            </a:r>
            <a:r>
              <a:rPr lang="en-US" sz="2400" b="1" dirty="0"/>
              <a:t>Demand Side Management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Clayton Stice and Shane Thomas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OTS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2018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75" y="493992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Break-even </a:t>
            </a:r>
            <a:r>
              <a:rPr lang="en-US" dirty="0">
                <a:solidFill>
                  <a:schemeClr val="tx2"/>
                </a:solidFill>
              </a:rPr>
              <a:t>point for Texas commercial </a:t>
            </a:r>
            <a:r>
              <a:rPr lang="en-US" dirty="0" smtClean="0">
                <a:solidFill>
                  <a:schemeClr val="tx2"/>
                </a:solidFill>
              </a:rPr>
              <a:t>customers ~$1.00-$1.25/W.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87509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Source</a:t>
            </a:r>
            <a:r>
              <a:rPr lang="en-US" sz="900" dirty="0">
                <a:solidFill>
                  <a:schemeClr val="tx2"/>
                </a:solidFill>
              </a:rPr>
              <a:t>: NREL, </a:t>
            </a:r>
            <a:r>
              <a:rPr lang="en-US" sz="900" u="sng" dirty="0">
                <a:solidFill>
                  <a:srgbClr val="0070C0"/>
                </a:solidFill>
              </a:rPr>
              <a:t>http://www.nrel.gov/docs/fy16osti/64793.pdf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0550"/>
          </a:xfrm>
        </p:spPr>
        <p:txBody>
          <a:bodyPr/>
          <a:lstStyle/>
          <a:p>
            <a:r>
              <a:rPr lang="en-US" dirty="0"/>
              <a:t>Key Solar PV Price </a:t>
            </a:r>
            <a:r>
              <a:rPr lang="en-US" dirty="0" smtClean="0"/>
              <a:t>Point </a:t>
            </a:r>
            <a:r>
              <a:rPr lang="en-US" dirty="0"/>
              <a:t>for Texas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29075" y="1211814"/>
            <a:ext cx="8333925" cy="3283986"/>
            <a:chOff x="1257300" y="2080306"/>
            <a:chExt cx="6872926" cy="27082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176" y="4531410"/>
              <a:ext cx="6115050" cy="257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177591"/>
              <a:ext cx="6400800" cy="180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101" y="3236100"/>
              <a:ext cx="6715125" cy="266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896966"/>
              <a:ext cx="6705600" cy="1714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776" y="2524428"/>
              <a:ext cx="6648450" cy="180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576" y="3698925"/>
              <a:ext cx="6724650" cy="190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4102924"/>
              <a:ext cx="6819900" cy="1619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76400" y="2080306"/>
              <a:ext cx="338776" cy="1193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1776" y="3600085"/>
              <a:ext cx="685800" cy="1407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09900" y="4495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Breakeven value ($/W)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99" y="1139345"/>
            <a:ext cx="1447801" cy="2899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Texas</a:t>
            </a:r>
          </a:p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Arizona</a:t>
            </a:r>
          </a:p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Oklahoma</a:t>
            </a:r>
          </a:p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California</a:t>
            </a:r>
          </a:p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Colorado</a:t>
            </a:r>
          </a:p>
          <a:p>
            <a:pPr algn="r">
              <a:lnSpc>
                <a:spcPct val="1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New Mexico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269" y="1287438"/>
            <a:ext cx="7997433" cy="383670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838200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6770"/>
                </a:solidFill>
              </a:rPr>
              <a:t>~ 90% of Registered DG units for ERCOT in the last year have been Fossil based.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rgbClr val="5B67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Resiliency during extended outages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B6770"/>
                </a:solidFill>
              </a:rPr>
              <a:t>Hurricane Ike impacts to Houston </a:t>
            </a:r>
            <a:r>
              <a:rPr lang="en-US" sz="1600" dirty="0" smtClean="0">
                <a:solidFill>
                  <a:srgbClr val="5B6770"/>
                </a:solidFill>
              </a:rPr>
              <a:t>area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Hurricane Harvey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rgbClr val="5B67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Peak load/4CP charges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Businesses pay peak demand charges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(Natural gas) co-located with 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b="6607"/>
          <a:stretch/>
        </p:blipFill>
        <p:spPr>
          <a:xfrm>
            <a:off x="2895600" y="3276600"/>
            <a:ext cx="6096000" cy="29452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1147" y="6221858"/>
            <a:ext cx="1992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Photo courtesy of Enchanted Rock </a:t>
            </a:r>
            <a:endParaRPr lang="en-US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95400"/>
            <a:ext cx="7924800" cy="43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Owners want to maximize “value proposition”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5B677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Participate in multiple market functions to optimize revenue and payback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5B6770"/>
              </a:solidFill>
            </a:endParaRP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DOE identified 17+ separate markets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5B677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Can </a:t>
            </a:r>
            <a:r>
              <a:rPr lang="en-US" sz="1600" dirty="0">
                <a:solidFill>
                  <a:srgbClr val="5B6770"/>
                </a:solidFill>
              </a:rPr>
              <a:t>be a key player in ancillary services but need to work out an energy market strategy that balances regulated and competitive requirements</a:t>
            </a:r>
            <a:r>
              <a:rPr lang="en-US" sz="1600" dirty="0" smtClean="0">
                <a:solidFill>
                  <a:srgbClr val="5B6770"/>
                </a:solidFill>
              </a:rPr>
              <a:t>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B677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Current </a:t>
            </a:r>
            <a:r>
              <a:rPr lang="en-US" sz="1600" dirty="0">
                <a:solidFill>
                  <a:srgbClr val="5B6770"/>
                </a:solidFill>
              </a:rPr>
              <a:t>r</a:t>
            </a:r>
            <a:r>
              <a:rPr lang="en-US" sz="1600" dirty="0" smtClean="0">
                <a:solidFill>
                  <a:srgbClr val="5B6770"/>
                </a:solidFill>
              </a:rPr>
              <a:t>egulatory requirements for Competitive Choice areas prevent ownership by “Wires” companies.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B677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Economic Environment is challenging compared to rest of country, but still occurring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“Stand alone” system growth occurring in “NOIEs”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Municipalities and Coops.</a:t>
            </a:r>
          </a:p>
          <a:p>
            <a:pPr marL="2043113" lvl="4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Federal and state grants (ex: TCEQ)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B6770"/>
              </a:solidFill>
            </a:endParaRP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“Behind the meter” growth for large commercial/industrial applications.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6770"/>
                </a:solidFill>
              </a:rPr>
              <a:t>Enables peak load reductions for customer</a:t>
            </a:r>
            <a:endParaRPr lang="en-US" sz="1600" dirty="0">
              <a:solidFill>
                <a:srgbClr val="5B6770"/>
              </a:solidFill>
            </a:endParaRPr>
          </a:p>
          <a:p>
            <a:endParaRPr lang="en-US" sz="1600" dirty="0"/>
          </a:p>
          <a:p>
            <a:endParaRPr lang="en-US" dirty="0" smtClean="0">
              <a:solidFill>
                <a:srgbClr val="5B677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/>
              <a:t>Storage in ERCOT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544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EV Future Scenarios being evaluated.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B677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Understand how DC fast charge can impact the grid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2017 DC fast charge deployment in Europe is 150kW.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5B677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Larger “gas” stations have &gt;100 “pumps”.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At what level are EVs an issue for ERCOT?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249194"/>
            <a:ext cx="8610600" cy="28841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/>
              <a:t>Future Energy Storage in ERCOT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31227"/>
            <a:ext cx="7544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EV’s to reach 54% of global sales by 2040</a:t>
            </a:r>
          </a:p>
          <a:p>
            <a:r>
              <a:rPr lang="en-US" sz="1600" dirty="0" smtClean="0">
                <a:solidFill>
                  <a:srgbClr val="5B6770"/>
                </a:solidFill>
              </a:rPr>
              <a:t>	</a:t>
            </a:r>
            <a:r>
              <a:rPr lang="en-US" sz="1600" i="1" dirty="0" smtClean="0">
                <a:solidFill>
                  <a:srgbClr val="5B6770"/>
                </a:solidFill>
              </a:rPr>
              <a:t>Note--Each </a:t>
            </a:r>
            <a:r>
              <a:rPr lang="en-US" sz="1600" i="1" dirty="0">
                <a:solidFill>
                  <a:srgbClr val="5B6770"/>
                </a:solidFill>
              </a:rPr>
              <a:t>EV projection is more aggressive than the previous years</a:t>
            </a:r>
            <a:r>
              <a:rPr lang="en-US" sz="1600" i="1" dirty="0" smtClean="0">
                <a:solidFill>
                  <a:srgbClr val="5B6770"/>
                </a:solidFill>
              </a:rPr>
              <a:t>.</a:t>
            </a:r>
            <a:endParaRPr lang="en-US" sz="1600" i="1" dirty="0">
              <a:solidFill>
                <a:srgbClr val="5B677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EV Growth Projections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322" t="9665" b="11414"/>
          <a:stretch/>
        </p:blipFill>
        <p:spPr>
          <a:xfrm>
            <a:off x="991144" y="1702251"/>
            <a:ext cx="6324600" cy="4024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5758984"/>
            <a:ext cx="518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https://about.bnef.com/blog/electric-vehicles-accelerate-54-new-car-sales-2040/</a:t>
            </a:r>
          </a:p>
        </p:txBody>
      </p:sp>
    </p:spTree>
    <p:extLst>
      <p:ext uri="{BB962C8B-B14F-4D97-AF65-F5344CB8AC3E}">
        <p14:creationId xmlns:p14="http://schemas.microsoft.com/office/powerpoint/2010/main" val="14118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Groundwork for DERs</a:t>
            </a:r>
            <a:endParaRPr lang="en-US" b="1" strike="sngStrike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6682"/>
            <a:ext cx="8534400" cy="3987165"/>
          </a:xfrm>
        </p:spPr>
        <p:txBody>
          <a:bodyPr/>
          <a:lstStyle/>
          <a:p>
            <a:r>
              <a:rPr lang="en-US" sz="2400" dirty="0" smtClean="0">
                <a:solidFill>
                  <a:srgbClr val="5B6770"/>
                </a:solidFill>
              </a:rPr>
              <a:t>Emerging Technologies Working Group (WMS)</a:t>
            </a:r>
          </a:p>
          <a:p>
            <a:endParaRPr lang="en-US" sz="2400" dirty="0" smtClean="0">
              <a:solidFill>
                <a:srgbClr val="5B6770"/>
              </a:solidFill>
            </a:endParaRPr>
          </a:p>
          <a:p>
            <a:r>
              <a:rPr lang="en-US" sz="2400" dirty="0" smtClean="0">
                <a:solidFill>
                  <a:srgbClr val="5B6770"/>
                </a:solidFill>
              </a:rPr>
              <a:t>DREAM TF </a:t>
            </a:r>
          </a:p>
          <a:p>
            <a:pPr lvl="1"/>
            <a:r>
              <a:rPr lang="en-US" sz="2400" dirty="0" smtClean="0">
                <a:solidFill>
                  <a:srgbClr val="5B6770"/>
                </a:solidFill>
              </a:rPr>
              <a:t>DER Concept Paper</a:t>
            </a:r>
            <a:endParaRPr lang="en-US" sz="2400" dirty="0">
              <a:solidFill>
                <a:srgbClr val="5B6770"/>
              </a:solidFill>
            </a:endParaRPr>
          </a:p>
          <a:p>
            <a:pPr lvl="1"/>
            <a:r>
              <a:rPr lang="en-US" sz="2400" dirty="0" smtClean="0">
                <a:solidFill>
                  <a:srgbClr val="5B6770"/>
                </a:solidFill>
              </a:rPr>
              <a:t>DER Reliability Paper</a:t>
            </a:r>
          </a:p>
          <a:p>
            <a:pPr lvl="1"/>
            <a:endParaRPr lang="en-US" sz="2400" dirty="0">
              <a:solidFill>
                <a:srgbClr val="5B6770"/>
              </a:solidFill>
            </a:endParaRPr>
          </a:p>
          <a:p>
            <a:r>
              <a:rPr lang="en-US" sz="2400" dirty="0" smtClean="0">
                <a:solidFill>
                  <a:srgbClr val="5B6770"/>
                </a:solidFill>
              </a:rPr>
              <a:t>Ongoing Actions</a:t>
            </a:r>
            <a:endParaRPr lang="en-US" sz="2400" dirty="0">
              <a:solidFill>
                <a:srgbClr val="5B677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b="1" dirty="0" smtClean="0"/>
              <a:t>DER Concept Paper</a:t>
            </a:r>
            <a:endParaRPr lang="en-US" b="1" strike="sngStrike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066800"/>
            <a:ext cx="8534400" cy="3987165"/>
          </a:xfrm>
        </p:spPr>
        <p:txBody>
          <a:bodyPr/>
          <a:lstStyle/>
          <a:p>
            <a:pPr lvl="0"/>
            <a:r>
              <a:rPr lang="en-US" sz="2200" dirty="0" smtClean="0">
                <a:solidFill>
                  <a:srgbClr val="5B6770"/>
                </a:solidFill>
              </a:rPr>
              <a:t>Whitepaper Issued Aug 19, 2015</a:t>
            </a:r>
          </a:p>
          <a:p>
            <a:pPr lvl="1"/>
            <a:r>
              <a:rPr lang="en-US" sz="1800" dirty="0" smtClean="0">
                <a:hlinkClick r:id="rId3"/>
              </a:rPr>
              <a:t>www.ercot.com/content/wcm/key_documents_lists/72724/ERCOT_DER_Whitepaper_082015.doc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Addressed market issues with DERS</a:t>
            </a:r>
          </a:p>
          <a:p>
            <a:pPr lvl="1"/>
            <a:endParaRPr lang="en-US" sz="2000" dirty="0" smtClean="0">
              <a:solidFill>
                <a:srgbClr val="5B6770"/>
              </a:solidFill>
            </a:endParaRP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Introduced the concepts:</a:t>
            </a:r>
          </a:p>
          <a:p>
            <a:pPr lvl="2"/>
            <a:r>
              <a:rPr lang="en-US" sz="1600" dirty="0" smtClean="0">
                <a:solidFill>
                  <a:srgbClr val="5B6770"/>
                </a:solidFill>
              </a:rPr>
              <a:t>DER Minimal—intended for unregistered DER</a:t>
            </a:r>
          </a:p>
          <a:p>
            <a:pPr lvl="2"/>
            <a:r>
              <a:rPr lang="en-US" sz="1600" dirty="0" smtClean="0">
                <a:solidFill>
                  <a:srgbClr val="5B6770"/>
                </a:solidFill>
              </a:rPr>
              <a:t>DER Light—intended for intermittent registered DER</a:t>
            </a:r>
          </a:p>
          <a:p>
            <a:pPr lvl="2"/>
            <a:r>
              <a:rPr lang="en-US" sz="1600" dirty="0" smtClean="0">
                <a:solidFill>
                  <a:srgbClr val="5B6770"/>
                </a:solidFill>
              </a:rPr>
              <a:t>DER Heavy—intended for self-dispatched DER</a:t>
            </a:r>
          </a:p>
          <a:p>
            <a:pPr lvl="2"/>
            <a:endParaRPr lang="en-US" sz="1600" dirty="0" smtClean="0">
              <a:solidFill>
                <a:srgbClr val="5B6770"/>
              </a:solidFill>
            </a:endParaRP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Nodal Pricing</a:t>
            </a: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Dual Metering</a:t>
            </a:r>
          </a:p>
          <a:p>
            <a:pPr marL="0" indent="0">
              <a:buNone/>
            </a:pPr>
            <a:endParaRPr lang="en-US" sz="2800" dirty="0">
              <a:solidFill>
                <a:srgbClr val="5B6770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b="1" dirty="0" smtClean="0"/>
              <a:t>DER Reliability Paper</a:t>
            </a:r>
            <a:endParaRPr lang="en-US" b="1" strike="sngStrike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14663"/>
            <a:ext cx="8534400" cy="3987165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rgbClr val="5B6770"/>
                </a:solidFill>
              </a:rPr>
              <a:t>Reliability White Paper Issued March 22, 2017</a:t>
            </a:r>
            <a:endParaRPr lang="en-US" sz="2400" dirty="0" smtClean="0">
              <a:solidFill>
                <a:srgbClr val="5B6770"/>
              </a:solidFill>
              <a:hlinkClick r:id="rId3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://www.ercot.com/content/wcm/lists/121384/DERs_Reliability_Impacts_FINAL.pdf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Follow on to first DER Concept paper addressing markets</a:t>
            </a: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Requested by TDSP’s in response to ERCOT’s request for additional information</a:t>
            </a: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ERCOT </a:t>
            </a:r>
            <a:r>
              <a:rPr lang="en-US" sz="2000" dirty="0">
                <a:solidFill>
                  <a:srgbClr val="5B6770"/>
                </a:solidFill>
              </a:rPr>
              <a:t>started writing the DER reliability whitepaper after the DREAMTF concluded </a:t>
            </a:r>
            <a:r>
              <a:rPr lang="en-US" sz="2000" dirty="0" smtClean="0">
                <a:solidFill>
                  <a:schemeClr val="tx2"/>
                </a:solidFill>
              </a:rPr>
              <a:t>its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5B6770"/>
                </a:solidFill>
              </a:rPr>
              <a:t>work in 1st qtr 2016</a:t>
            </a:r>
            <a:r>
              <a:rPr lang="en-US" sz="2000" dirty="0" smtClean="0">
                <a:solidFill>
                  <a:srgbClr val="5B6770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5B6770"/>
                </a:solidFill>
              </a:rPr>
              <a:t>Very Similar in scope to NERC whitepaper issued Feb 2017</a:t>
            </a:r>
          </a:p>
          <a:p>
            <a:pPr lvl="1"/>
            <a:endParaRPr lang="en-US" sz="2000" dirty="0">
              <a:solidFill>
                <a:srgbClr val="5B6770"/>
              </a:solidFill>
            </a:endParaRPr>
          </a:p>
          <a:p>
            <a:pPr lvl="0"/>
            <a:r>
              <a:rPr lang="en-US" sz="2200" i="1" dirty="0">
                <a:solidFill>
                  <a:srgbClr val="5B6770"/>
                </a:solidFill>
              </a:rPr>
              <a:t>“Based on installed capacity and current rates of growth, these resources do not pose an immediate or near-term reliability concern for the transmission grid</a:t>
            </a:r>
            <a:r>
              <a:rPr lang="en-US" sz="2200" i="1" dirty="0" smtClean="0">
                <a:solidFill>
                  <a:schemeClr val="tx2"/>
                </a:solidFill>
              </a:rPr>
              <a:t>.”</a:t>
            </a:r>
            <a:endParaRPr lang="en-US" sz="2200" i="1" dirty="0">
              <a:solidFill>
                <a:schemeClr val="tx2"/>
              </a:solidFill>
              <a:hlinkClick r:id="rId3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Reliability </a:t>
            </a:r>
            <a:r>
              <a:rPr lang="en-US" b="1" dirty="0">
                <a:solidFill>
                  <a:schemeClr val="accent1"/>
                </a:solidFill>
              </a:rPr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8850"/>
            <a:ext cx="8534400" cy="4961255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rgbClr val="5B6770"/>
                </a:solidFill>
              </a:rPr>
              <a:t>Power Flow and State Estimation (SE)</a:t>
            </a:r>
          </a:p>
          <a:p>
            <a:pPr lvl="1" algn="just"/>
            <a:r>
              <a:rPr lang="en-US" sz="1600" dirty="0">
                <a:solidFill>
                  <a:srgbClr val="5B6770"/>
                </a:solidFill>
              </a:rPr>
              <a:t>Incorrect handling of energy injection data from distribution circuits may lead to i</a:t>
            </a:r>
            <a:r>
              <a:rPr lang="en-US" sz="1600" dirty="0">
                <a:solidFill>
                  <a:srgbClr val="5B6770"/>
                </a:solidFill>
                <a:sym typeface="+mn-ea"/>
              </a:rPr>
              <a:t>nvalid SE results, i</a:t>
            </a:r>
            <a:r>
              <a:rPr lang="en-US" sz="1600" dirty="0">
                <a:solidFill>
                  <a:srgbClr val="5B6770"/>
                </a:solidFill>
              </a:rPr>
              <a:t>naccurate Load Adaptation and hence incorrect Load Distribution Factors (LDFs) in Operational </a:t>
            </a:r>
            <a:r>
              <a:rPr lang="en-US" sz="1600" dirty="0" smtClean="0">
                <a:solidFill>
                  <a:srgbClr val="5B6770"/>
                </a:solidFill>
              </a:rPr>
              <a:t>Studies.</a:t>
            </a:r>
            <a:endParaRPr lang="en-US" sz="1600" dirty="0">
              <a:solidFill>
                <a:srgbClr val="5B6770"/>
              </a:solidFill>
            </a:endParaRPr>
          </a:p>
          <a:p>
            <a:pPr lvl="0" algn="just"/>
            <a:endParaRPr lang="en-US" sz="1200" dirty="0">
              <a:solidFill>
                <a:srgbClr val="5B6770"/>
              </a:solidFill>
            </a:endParaRPr>
          </a:p>
          <a:p>
            <a:pPr algn="just"/>
            <a:r>
              <a:rPr lang="en-US" sz="1800" dirty="0">
                <a:solidFill>
                  <a:srgbClr val="5B6770"/>
                </a:solidFill>
              </a:rPr>
              <a:t>Load Forecast </a:t>
            </a:r>
          </a:p>
          <a:p>
            <a:pPr lvl="1" algn="just"/>
            <a:r>
              <a:rPr lang="en-US" sz="1600" dirty="0">
                <a:solidFill>
                  <a:srgbClr val="5B6770"/>
                </a:solidFill>
              </a:rPr>
              <a:t>Inaccuracies </a:t>
            </a:r>
            <a:r>
              <a:rPr lang="en-US" sz="1600" dirty="0">
                <a:solidFill>
                  <a:srgbClr val="5B6770"/>
                </a:solidFill>
                <a:sym typeface="+mn-ea"/>
              </a:rPr>
              <a:t>Short-Term and Mid-Term Load Forecast </a:t>
            </a:r>
            <a:r>
              <a:rPr lang="en-US" sz="1600" dirty="0">
                <a:solidFill>
                  <a:srgbClr val="5B6770"/>
                </a:solidFill>
              </a:rPr>
              <a:t>may lead to excessive dependance on </a:t>
            </a:r>
            <a:r>
              <a:rPr lang="en-US" sz="1600" dirty="0" smtClean="0">
                <a:solidFill>
                  <a:srgbClr val="5B6770"/>
                </a:solidFill>
              </a:rPr>
              <a:t>reserves.</a:t>
            </a:r>
            <a:endParaRPr lang="en-US" sz="1600" dirty="0">
              <a:solidFill>
                <a:srgbClr val="5B6770"/>
              </a:solidFill>
            </a:endParaRPr>
          </a:p>
          <a:p>
            <a:pPr lvl="1" algn="just"/>
            <a:r>
              <a:rPr lang="en-US" sz="1600" dirty="0">
                <a:solidFill>
                  <a:srgbClr val="5B6770"/>
                </a:solidFill>
                <a:sym typeface="+mn-ea"/>
              </a:rPr>
              <a:t>Inaccuracies in forecasting DERs used Long-Term Load Forecast may lead to less than optimal transmission planning </a:t>
            </a:r>
            <a:r>
              <a:rPr lang="en-US" sz="1600" dirty="0" smtClean="0">
                <a:solidFill>
                  <a:srgbClr val="5B6770"/>
                </a:solidFill>
                <a:sym typeface="+mn-ea"/>
              </a:rPr>
              <a:t>decisions.</a:t>
            </a:r>
            <a:endParaRPr lang="en-US" sz="1600" dirty="0">
              <a:solidFill>
                <a:srgbClr val="5B6770"/>
              </a:solidFill>
              <a:sym typeface="+mn-ea"/>
            </a:endParaRPr>
          </a:p>
          <a:p>
            <a:pPr algn="just"/>
            <a:endParaRPr lang="en-US" sz="1800" dirty="0">
              <a:solidFill>
                <a:srgbClr val="5B6770"/>
              </a:solidFill>
            </a:endParaRPr>
          </a:p>
          <a:p>
            <a:pPr algn="just"/>
            <a:r>
              <a:rPr lang="en-US" sz="1800" dirty="0">
                <a:solidFill>
                  <a:srgbClr val="5B6770"/>
                </a:solidFill>
                <a:sym typeface="+mn-ea"/>
              </a:rPr>
              <a:t>Limited reactive power, voltage control, and lacking dynamic response to faults may affect grid reliability during abnormal system disturbances.</a:t>
            </a:r>
            <a:endParaRPr lang="en-US" sz="1800" dirty="0">
              <a:solidFill>
                <a:srgbClr val="5B6770"/>
              </a:solidFill>
            </a:endParaRPr>
          </a:p>
          <a:p>
            <a:pPr algn="just"/>
            <a:endParaRPr lang="en-US" sz="1800" dirty="0">
              <a:solidFill>
                <a:srgbClr val="5B6770"/>
              </a:solidFill>
            </a:endParaRPr>
          </a:p>
          <a:p>
            <a:pPr algn="just"/>
            <a:r>
              <a:rPr lang="en-US" sz="1800" dirty="0" smtClean="0">
                <a:solidFill>
                  <a:srgbClr val="5B6770"/>
                </a:solidFill>
              </a:rPr>
              <a:t>Lack </a:t>
            </a:r>
            <a:r>
              <a:rPr lang="en-US" sz="1800" dirty="0">
                <a:solidFill>
                  <a:srgbClr val="5B6770"/>
                </a:solidFill>
              </a:rPr>
              <a:t>of coordination during s</a:t>
            </a:r>
            <a:r>
              <a:rPr lang="en-US" sz="1800" dirty="0">
                <a:solidFill>
                  <a:srgbClr val="5B6770"/>
                </a:solidFill>
                <a:sym typeface="+mn-ea"/>
              </a:rPr>
              <a:t>ystem restoration of DER energization following a system blackout may cause power quality issues.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8534400" cy="4624632"/>
          </a:xfrm>
        </p:spPr>
        <p:txBody>
          <a:bodyPr/>
          <a:lstStyle/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ERCOT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Drivers behind DER adoption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backup power; $$;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and challenges associated with utility scale vs. DERs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Types of DERs being used in ERCOT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Reporting mechanisms 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gaps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33363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ERCOT DER interconnection requirements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33363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Mapping large DERs improve situational awareness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toward fossil rather than renewable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 Whitepaper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reliability considerations for DER reliability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inverter-based DER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of DERs on the ERCOT nodal market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IEEE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1547-2018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side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</a:p>
          <a:p>
            <a:pPr marL="747713" lvl="2" indent="-290513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Identify resources available for ERCOT Dispatch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911" y="2590800"/>
            <a:ext cx="3927889" cy="34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Goals for 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18563"/>
            <a:ext cx="8321040" cy="50208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Improved reporting and visibility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Mapping of Registered DERs to the transmission grid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Requires cooperation among TSPs, DSPs and the ISO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Will improve situational awareness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Underway now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Nodal pricing for larger DERs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Registered DGs (&gt;1 MW)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currently are paid Load Zone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price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Local price signals would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enhance reliability and would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align DER behavior with overall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market design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DGs </a:t>
            </a:r>
            <a:r>
              <a:rPr lang="en-US" dirty="0"/>
              <a:t>require mapping?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771" y="1143000"/>
            <a:ext cx="8039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NPRR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866 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submitted by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ERCOT (</a:t>
            </a:r>
            <a:r>
              <a:rPr lang="en-US" sz="9600" dirty="0" err="1">
                <a:solidFill>
                  <a:sysClr val="windowText" lastClr="000000"/>
                </a:solidFill>
                <a:latin typeface="Calibri" panose="020F0502020204030204"/>
              </a:rPr>
              <a:t>F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eb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2018) proposes to map Registered Distributed Generation (Registered DGs) to their appropriate CIM Loads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Registration with ERCOT is required for DG &gt;1 MW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There are 120 such DG units on the system as of Nov.</a:t>
            </a:r>
            <a:r>
              <a:rPr lang="en-US" sz="9600" dirty="0" smtClean="0">
                <a:solidFill>
                  <a:sysClr val="windowText" lastClr="000000"/>
                </a:solidFill>
                <a:latin typeface="Calibri" panose="020F0502020204030204"/>
              </a:rPr>
              <a:t> 2017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 small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percentage of registered DG are less than 1 MW.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600" baseline="0" dirty="0" smtClean="0">
                <a:solidFill>
                  <a:sysClr val="windowText" lastClr="000000"/>
                </a:solidFill>
                <a:latin typeface="Calibri" panose="020F0502020204030204"/>
              </a:rPr>
              <a:t>Approximately 40 DGs have registere</a:t>
            </a:r>
            <a:r>
              <a:rPr lang="en-US" sz="9600" dirty="0" smtClean="0">
                <a:solidFill>
                  <a:sysClr val="windowText" lastClr="000000"/>
                </a:solidFill>
                <a:latin typeface="Calibri" panose="020F0502020204030204"/>
              </a:rPr>
              <a:t>d in the last 12 months.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*Note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ERCOT reliability whitepaper ERCOT discusses the concept of accumulations or clusters of smaller (unregistered) Registered DGs.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local areas these accumulations may start to resemble larger (registered) Registered DGs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long-term issue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is not yet resolved.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3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 smtClean="0"/>
              <a:t>Trends for Registered DG </a:t>
            </a:r>
            <a:r>
              <a:rPr lang="en-US" sz="2000" dirty="0" smtClean="0"/>
              <a:t>(4Q09-4Q17)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30728"/>
            <a:ext cx="3661163" cy="245676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3611" y="4533117"/>
            <a:ext cx="23923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600 MW of Registered DG now on the system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84" y="3352800"/>
            <a:ext cx="5454578" cy="2819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5400" dir="5400000" algn="ctr" rotWithShape="0">
              <a:srgbClr val="0070C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7703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involved in </a:t>
            </a:r>
            <a:r>
              <a:rPr lang="en-US" dirty="0" smtClean="0"/>
              <a:t>Registered DG </a:t>
            </a:r>
            <a:r>
              <a:rPr lang="en-US" dirty="0"/>
              <a:t>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257800"/>
          </a:xfrm>
        </p:spPr>
        <p:txBody>
          <a:bodyPr>
            <a:normAutofit/>
          </a:bodyPr>
          <a:lstStyle/>
          <a:p>
            <a:r>
              <a:rPr lang="en-US" sz="2600" dirty="0"/>
              <a:t>Mapping is not the same as Modeling</a:t>
            </a:r>
          </a:p>
          <a:p>
            <a:pPr lvl="1"/>
            <a:r>
              <a:rPr lang="en-US" sz="1900" dirty="0" smtClean="0"/>
              <a:t>Distribution system modeling is the responsibility of the Distribution Service Providers (DSPs)</a:t>
            </a:r>
          </a:p>
          <a:p>
            <a:pPr lvl="1"/>
            <a:r>
              <a:rPr lang="en-US" sz="1900" dirty="0" smtClean="0"/>
              <a:t>Modeling </a:t>
            </a:r>
            <a:r>
              <a:rPr lang="en-US" sz="1900" dirty="0"/>
              <a:t>involves gathering, generating and maintaining distribution system information  (impedances, switches, etc.) – a compilation of TSP, DSP and Resource data</a:t>
            </a:r>
          </a:p>
          <a:p>
            <a:r>
              <a:rPr lang="en-US" sz="2600" dirty="0" smtClean="0"/>
              <a:t>Mapping is associating </a:t>
            </a:r>
            <a:r>
              <a:rPr lang="en-US" sz="2600" dirty="0"/>
              <a:t>registered DG with its appropriate Common Information Model Load (CIM Load) in the Network Operations Model </a:t>
            </a:r>
          </a:p>
          <a:p>
            <a:pPr lvl="1"/>
            <a:r>
              <a:rPr lang="en-US" sz="1900" dirty="0"/>
              <a:t>CIM Loads are modeling constructs developed by Transmission Service Providers (</a:t>
            </a:r>
            <a:r>
              <a:rPr lang="en-US" sz="1900" dirty="0" smtClean="0"/>
              <a:t>TSPs)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000" dirty="0" smtClean="0"/>
              <a:t>Note* Since Nodal launch, distribution-connected Load Resources have been mapped to the transmission system in a similar way</a:t>
            </a:r>
          </a:p>
          <a:p>
            <a:endParaRPr lang="en-US" sz="36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2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“Mapping” </a:t>
            </a:r>
            <a:r>
              <a:rPr lang="en-US" dirty="0" smtClean="0"/>
              <a:t>Process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Transmission model for NOIEs and Competitive choice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64663" y="1330164"/>
            <a:ext cx="3823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CIM </a:t>
            </a:r>
            <a:r>
              <a:rPr lang="en-US" dirty="0"/>
              <a:t>Load is the telemetered value  that is typically brought in from the high side of the substation transformer</a:t>
            </a:r>
          </a:p>
          <a:p>
            <a:endParaRPr lang="en-US" dirty="0"/>
          </a:p>
          <a:p>
            <a:r>
              <a:rPr lang="en-US" dirty="0"/>
              <a:t>Mapping associates Registered DG under a CIM load that consists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Registered DG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Controllable Load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Non-Controllable Load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4" y="945112"/>
            <a:ext cx="4376639" cy="5069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1" y="5486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approach mirrors the Load Resource process which is manageable for lower volumes of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5350"/>
          </a:xfrm>
        </p:spPr>
        <p:txBody>
          <a:bodyPr/>
          <a:lstStyle/>
          <a:p>
            <a:pPr algn="ctr"/>
            <a:r>
              <a:rPr lang="en-US" dirty="0" smtClean="0"/>
              <a:t>IEEE1547-2018 revision to </a:t>
            </a:r>
            <a:r>
              <a:rPr lang="en-US" dirty="0"/>
              <a:t>address </a:t>
            </a:r>
            <a:r>
              <a:rPr lang="en-US" dirty="0" smtClean="0"/>
              <a:t>DER</a:t>
            </a:r>
            <a:r>
              <a:rPr lang="en-US" dirty="0"/>
              <a:t> </a:t>
            </a:r>
            <a:r>
              <a:rPr lang="en-US" dirty="0" smtClean="0"/>
              <a:t>Enables </a:t>
            </a:r>
            <a:br>
              <a:rPr lang="en-US" dirty="0" smtClean="0"/>
            </a:br>
            <a:r>
              <a:rPr lang="en-US" dirty="0" smtClean="0"/>
              <a:t>“smart inverters”—approved Feb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939" y="2209800"/>
            <a:ext cx="3886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tx2"/>
                </a:solidFill>
              </a:rPr>
              <a:t>Anti-islanding detection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Low- and high-frequency trip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Low- and high-voltage trip settings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General need to verify a DER’s compliance through type, production and commissioning tests</a:t>
            </a: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167" y="121832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Requirements have not substantially changed for: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16785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Additional information available in this EPRI fact sheet: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://www3.dps.ny.gov/W/PSCWeb.nsf/96f0fec0b45a3c6485257688006a701a/def2bf0a236b946f85257f71006ac98e/$</a:t>
            </a:r>
            <a:r>
              <a:rPr lang="en-US" sz="1200" dirty="0" smtClean="0">
                <a:hlinkClick r:id="rId2"/>
              </a:rPr>
              <a:t>FILE/EPRI%20Fact%20Sheet.pdf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121832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Added New Capabilities: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5908" y="2204906"/>
            <a:ext cx="4485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Reactive power </a:t>
            </a:r>
            <a:r>
              <a:rPr lang="en-US" dirty="0" smtClean="0">
                <a:solidFill>
                  <a:schemeClr val="tx2"/>
                </a:solidFill>
              </a:rPr>
              <a:t>capability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Voltage and Frequency Ride-Through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Voltage and frequency regulation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 err="1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: volt/</a:t>
            </a:r>
            <a:r>
              <a:rPr lang="en-US" dirty="0" err="1">
                <a:solidFill>
                  <a:schemeClr val="tx2"/>
                </a:solidFill>
              </a:rPr>
              <a:t>V</a:t>
            </a:r>
            <a:r>
              <a:rPr lang="en-US" dirty="0" err="1" smtClean="0">
                <a:solidFill>
                  <a:schemeClr val="tx2"/>
                </a:solidFill>
              </a:rPr>
              <a:t>ar</a:t>
            </a:r>
            <a:r>
              <a:rPr lang="en-US" dirty="0" smtClean="0">
                <a:solidFill>
                  <a:schemeClr val="tx2"/>
                </a:solidFill>
              </a:rPr>
              <a:t>, watt/</a:t>
            </a:r>
            <a:r>
              <a:rPr lang="en-US" dirty="0" err="1" smtClean="0">
                <a:solidFill>
                  <a:schemeClr val="tx2"/>
                </a:solidFill>
              </a:rPr>
              <a:t>Var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Open-phase detection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Standardized communication 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Reduced Overvoltage limits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Varying reconnection after outages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Intentional Islanding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56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2766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Resources and ERS</a:t>
            </a:r>
          </a:p>
        </p:txBody>
      </p:sp>
    </p:spTree>
    <p:extLst>
      <p:ext uri="{BB962C8B-B14F-4D97-AF65-F5344CB8AC3E}">
        <p14:creationId xmlns:p14="http://schemas.microsoft.com/office/powerpoint/2010/main" val="85952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and ERS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957822"/>
            <a:ext cx="5410200" cy="51152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1800" dirty="0" smtClean="0"/>
              <a:t>Load Resources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Non-Controllable (NCLR)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Controllable (CLR)</a:t>
            </a:r>
          </a:p>
          <a:p>
            <a:pPr marL="285750" indent="-285750"/>
            <a:endParaRPr lang="en-US" altLang="en-US" sz="1100" dirty="0" smtClean="0"/>
          </a:p>
          <a:p>
            <a:pPr marL="285750" indent="-285750"/>
            <a:r>
              <a:rPr lang="en-US" altLang="en-US" sz="1800" dirty="0" smtClean="0"/>
              <a:t>Emergency Response Service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10-Minute ERS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30-Minute ERS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Weather-Sensitive ERS</a:t>
            </a:r>
          </a:p>
          <a:p>
            <a:pPr lvl="1">
              <a:buFont typeface="Arial" charset="0"/>
              <a:buChar char="−"/>
            </a:pPr>
            <a:endParaRPr lang="en-US" altLang="en-US" sz="1100" dirty="0" smtClean="0"/>
          </a:p>
          <a:p>
            <a:pPr marL="285750" indent="-285750"/>
            <a:r>
              <a:rPr lang="en-US" altLang="en-US" sz="1800" dirty="0" smtClean="0"/>
              <a:t>TDSP Load Management Programs</a:t>
            </a:r>
          </a:p>
          <a:p>
            <a:pPr marL="285750" indent="-285750"/>
            <a:endParaRPr lang="en-US" altLang="en-US" sz="1100" dirty="0" smtClean="0"/>
          </a:p>
          <a:p>
            <a:pPr marL="285750" indent="-285750"/>
            <a:r>
              <a:rPr lang="en-US" altLang="en-US" sz="1800" dirty="0" smtClean="0"/>
              <a:t>Retail Demand Response Products offered through Reps, </a:t>
            </a:r>
            <a:r>
              <a:rPr lang="en-US" altLang="en-US" sz="1800" dirty="0" err="1" smtClean="0"/>
              <a:t>Munis</a:t>
            </a:r>
            <a:r>
              <a:rPr lang="en-US" altLang="en-US" sz="1800" dirty="0" smtClean="0"/>
              <a:t>, and Coops</a:t>
            </a:r>
          </a:p>
          <a:p>
            <a:pPr marL="285750" indent="-285750"/>
            <a:endParaRPr lang="en-US" altLang="en-US" sz="1100" dirty="0" smtClean="0"/>
          </a:p>
          <a:p>
            <a:pPr marL="285750" indent="-285750"/>
            <a:r>
              <a:rPr lang="en-US" altLang="en-US" sz="1800" dirty="0" smtClean="0"/>
              <a:t>4CP (Transmission Costs)</a:t>
            </a:r>
          </a:p>
          <a:p>
            <a:pPr marL="285750" indent="-285750"/>
            <a:endParaRPr lang="en-US" altLang="en-US" sz="1100" dirty="0" smtClean="0"/>
          </a:p>
          <a:p>
            <a:pPr marL="285750" indent="-285750"/>
            <a:r>
              <a:rPr lang="en-US" altLang="en-US" sz="1800" dirty="0" smtClean="0"/>
              <a:t>www.ercot.com/services/programs/load</a:t>
            </a:r>
          </a:p>
        </p:txBody>
      </p:sp>
      <p:pic>
        <p:nvPicPr>
          <p:cNvPr id="6" name="Picture 33" descr="MPj04026870000[1]"/>
          <p:cNvPicPr>
            <a:picLocks noChangeAspect="1" noChangeArrowheads="1"/>
          </p:cNvPicPr>
          <p:nvPr/>
        </p:nvPicPr>
        <p:blipFill>
          <a:blip r:embed="rId3" cstate="print"/>
          <a:srcRect t="11064" b="18124"/>
          <a:stretch>
            <a:fillRect/>
          </a:stretch>
        </p:blipFill>
        <p:spPr bwMode="auto">
          <a:xfrm>
            <a:off x="6096000" y="609600"/>
            <a:ext cx="2666999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7" descr="MPj04141160000[1]"/>
          <p:cNvPicPr>
            <a:picLocks noChangeAspect="1" noChangeArrowheads="1"/>
          </p:cNvPicPr>
          <p:nvPr/>
        </p:nvPicPr>
        <p:blipFill>
          <a:blip r:embed="rId4" cstate="print"/>
          <a:srcRect r="12500" b="25000"/>
          <a:stretch>
            <a:fillRect/>
          </a:stretch>
        </p:blipFill>
        <p:spPr bwMode="auto">
          <a:xfrm>
            <a:off x="6096000" y="2620670"/>
            <a:ext cx="2666999" cy="1513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4" descr="MPj040003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279900"/>
            <a:ext cx="2666999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3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Non-Controllable Load Resources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0" y="1014168"/>
            <a:ext cx="5826660" cy="4319832"/>
          </a:xfrm>
        </p:spPr>
        <p:txBody>
          <a:bodyPr/>
          <a:lstStyle/>
          <a:p>
            <a:r>
              <a:rPr lang="en-US" sz="1800" dirty="0" smtClean="0"/>
              <a:t>Responsive Reserve Service (Spinning Reserves)</a:t>
            </a:r>
          </a:p>
          <a:p>
            <a:pPr lvl="1"/>
            <a:r>
              <a:rPr lang="en-US" sz="1800" dirty="0" smtClean="0"/>
              <a:t>Load Resources Controlled by High-Set UFRs</a:t>
            </a:r>
          </a:p>
          <a:p>
            <a:pPr lvl="1"/>
            <a:r>
              <a:rPr lang="en-US" sz="1800" dirty="0" smtClean="0"/>
              <a:t>Currently have about 340 Individual LRs</a:t>
            </a:r>
          </a:p>
          <a:p>
            <a:pPr lvl="1"/>
            <a:r>
              <a:rPr lang="en-US" sz="1800" dirty="0" smtClean="0"/>
              <a:t>Aggregated Maximum Interruptible Capacity of about 4600 MW capable of participating</a:t>
            </a:r>
          </a:p>
          <a:p>
            <a:pPr lvl="1"/>
            <a:r>
              <a:rPr lang="en-US" sz="1800" dirty="0"/>
              <a:t>Procured as part of Day Ahead Market</a:t>
            </a:r>
          </a:p>
          <a:p>
            <a:pPr lvl="1"/>
            <a:r>
              <a:rPr lang="en-US" sz="1800" dirty="0" smtClean="0"/>
              <a:t>Compete with Generation Resources</a:t>
            </a:r>
          </a:p>
          <a:p>
            <a:pPr lvl="1"/>
            <a:r>
              <a:rPr lang="en-US" sz="1800" dirty="0" smtClean="0"/>
              <a:t>Hourly RRS Responsibility ranges from 2300 to 2800 MW</a:t>
            </a:r>
          </a:p>
          <a:p>
            <a:pPr lvl="1"/>
            <a:r>
              <a:rPr lang="en-US" sz="1800" dirty="0" smtClean="0"/>
              <a:t>LR can provide up to 50% of the total</a:t>
            </a:r>
          </a:p>
          <a:p>
            <a:pPr lvl="1"/>
            <a:r>
              <a:rPr lang="en-US" sz="1800" dirty="0" smtClean="0"/>
              <a:t>Provide telemetry updated every 2 seconds - Load in MW, Resource Status, Responsibility and Schedule, Breaker and UFR Status</a:t>
            </a:r>
          </a:p>
          <a:p>
            <a:pPr lvl="1"/>
            <a:r>
              <a:rPr lang="en-US" sz="1800" dirty="0" smtClean="0"/>
              <a:t>Load Resources are primarily industrial and large commercial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3" descr="MPj040268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b="18124"/>
          <a:stretch>
            <a:fillRect/>
          </a:stretch>
        </p:blipFill>
        <p:spPr bwMode="auto">
          <a:xfrm>
            <a:off x="6161292" y="1400129"/>
            <a:ext cx="2417931" cy="16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7" descr="MPj04141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25000"/>
          <a:stretch>
            <a:fillRect/>
          </a:stretch>
        </p:blipFill>
        <p:spPr bwMode="auto">
          <a:xfrm>
            <a:off x="6159217" y="3810001"/>
            <a:ext cx="2397782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7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Non-Controllable Load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0" y="1066800"/>
            <a:ext cx="7503060" cy="4953000"/>
          </a:xfrm>
        </p:spPr>
        <p:txBody>
          <a:bodyPr/>
          <a:lstStyle/>
          <a:p>
            <a:r>
              <a:rPr lang="en-US" sz="1800" dirty="0" smtClean="0"/>
              <a:t>Responsive Reserve Service (Spinning Reserves) Deployments</a:t>
            </a:r>
          </a:p>
          <a:p>
            <a:pPr lvl="1"/>
            <a:r>
              <a:rPr lang="en-US" sz="1600" dirty="0" smtClean="0"/>
              <a:t>Manually by Operators during an Emergency using XML followed by VDI</a:t>
            </a:r>
          </a:p>
          <a:p>
            <a:pPr lvl="2"/>
            <a:r>
              <a:rPr lang="en-US" sz="1600" dirty="0" smtClean="0"/>
              <a:t>System Capacity Issues</a:t>
            </a:r>
          </a:p>
          <a:p>
            <a:pPr lvl="2"/>
            <a:r>
              <a:rPr lang="en-US" sz="1600" dirty="0" smtClean="0"/>
              <a:t>Interconnection Reliability Operating Limit (IROL) Violations – e.g. North to Houston IROL</a:t>
            </a:r>
          </a:p>
          <a:p>
            <a:pPr lvl="2"/>
            <a:r>
              <a:rPr lang="en-US" sz="1600" dirty="0" smtClean="0"/>
              <a:t>As a last resort before firm Load Shedding</a:t>
            </a:r>
          </a:p>
          <a:p>
            <a:pPr lvl="2"/>
            <a:r>
              <a:rPr lang="en-US" sz="1600" dirty="0" smtClean="0"/>
              <a:t>Need to deploy within 10 minutes of instruction being issued</a:t>
            </a:r>
          </a:p>
          <a:p>
            <a:pPr lvl="2"/>
            <a:r>
              <a:rPr lang="en-US" sz="1600" dirty="0" smtClean="0"/>
              <a:t>Need to remain deployed until recalled</a:t>
            </a:r>
          </a:p>
          <a:p>
            <a:pPr lvl="1"/>
            <a:r>
              <a:rPr lang="en-US" sz="1600" dirty="0" smtClean="0"/>
              <a:t>Automatic Response to Underfrequency Event</a:t>
            </a:r>
          </a:p>
          <a:p>
            <a:pPr lvl="2"/>
            <a:r>
              <a:rPr lang="en-US" sz="1600" dirty="0" smtClean="0"/>
              <a:t>UFR set-points are 59.7 hz with 20 cycle delay</a:t>
            </a:r>
          </a:p>
          <a:p>
            <a:pPr lvl="2"/>
            <a:r>
              <a:rPr lang="en-US" sz="1600" dirty="0" smtClean="0"/>
              <a:t>Need to remain deployed until recalled</a:t>
            </a:r>
          </a:p>
          <a:p>
            <a:r>
              <a:rPr lang="en-US" sz="1800" dirty="0" smtClean="0"/>
              <a:t>Testing</a:t>
            </a:r>
          </a:p>
          <a:p>
            <a:pPr lvl="1"/>
            <a:r>
              <a:rPr lang="en-US" sz="1600" dirty="0" smtClean="0"/>
              <a:t>Qualification done initially to start providing service</a:t>
            </a:r>
          </a:p>
          <a:p>
            <a:pPr lvl="1"/>
            <a:r>
              <a:rPr lang="en-US" sz="1600" dirty="0" smtClean="0"/>
              <a:t>Annual Interruption Test unless deployed for operational needs and perform adequately</a:t>
            </a:r>
          </a:p>
          <a:p>
            <a:pPr lvl="1"/>
            <a:r>
              <a:rPr lang="en-US" sz="1600" dirty="0" smtClean="0"/>
              <a:t>UFR is tested every two years</a:t>
            </a:r>
          </a:p>
          <a:p>
            <a:pPr lvl="1"/>
            <a:r>
              <a:rPr lang="en-US" sz="1600" dirty="0" smtClean="0"/>
              <a:t>Telemetry is tested annually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5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777033"/>
          </a:xfrm>
        </p:spPr>
        <p:txBody>
          <a:bodyPr/>
          <a:lstStyle/>
          <a:p>
            <a:r>
              <a:rPr lang="en-US" sz="2000" b="1" dirty="0"/>
              <a:t>Distributed generation</a:t>
            </a:r>
            <a:r>
              <a:rPr lang="en-US" sz="2000" dirty="0"/>
              <a:t> (also known as distributed </a:t>
            </a:r>
            <a:r>
              <a:rPr lang="en-US" sz="2000" dirty="0" smtClean="0"/>
              <a:t>energy resources or </a:t>
            </a:r>
            <a:r>
              <a:rPr lang="en-US" sz="2000" b="1" dirty="0" smtClean="0"/>
              <a:t>DER</a:t>
            </a:r>
            <a:r>
              <a:rPr lang="en-US" sz="2000" dirty="0" smtClean="0"/>
              <a:t>) typically refers </a:t>
            </a:r>
            <a:r>
              <a:rPr lang="en-US" sz="2000" dirty="0"/>
              <a:t>to power generation at the point of consumption. Generating power on-site, rather than centrally, eliminates the cost, complexity, interdependencies, and inefficiencies associated with transmission and distribution</a:t>
            </a:r>
            <a:r>
              <a:rPr lang="en-US" sz="2000" dirty="0" smtClean="0"/>
              <a:t>.</a:t>
            </a:r>
          </a:p>
          <a:p>
            <a:endParaRPr lang="en-US" sz="1600" dirty="0"/>
          </a:p>
          <a:p>
            <a:r>
              <a:rPr lang="en-US" sz="2000" dirty="0"/>
              <a:t>DER systems typically use </a:t>
            </a:r>
            <a:r>
              <a:rPr lang="en-US" sz="2000" b="1" dirty="0"/>
              <a:t>renewable</a:t>
            </a:r>
            <a:r>
              <a:rPr lang="en-US" sz="2000" dirty="0"/>
              <a:t> energy sources, </a:t>
            </a:r>
            <a:r>
              <a:rPr lang="en-US" sz="2000" dirty="0" smtClean="0"/>
              <a:t>including </a:t>
            </a:r>
            <a:r>
              <a:rPr lang="en-US" sz="2000" dirty="0"/>
              <a:t>biogas, solar power, wind power, and geothermal </a:t>
            </a:r>
            <a:r>
              <a:rPr lang="en-US" sz="2000" dirty="0" smtClean="0"/>
              <a:t>power.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772" y="5773579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Wikipedia</a:t>
            </a:r>
            <a:endParaRPr lang="en-US" sz="1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8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Operating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319832"/>
          </a:xfrm>
        </p:spPr>
        <p:txBody>
          <a:bodyPr/>
          <a:lstStyle/>
          <a:p>
            <a:r>
              <a:rPr lang="en-US" sz="2400" b="0" dirty="0" smtClean="0"/>
              <a:t>Resource Name – e.g. MDTXI_LD1</a:t>
            </a:r>
          </a:p>
          <a:p>
            <a:r>
              <a:rPr lang="en-US" sz="2400" b="0" dirty="0" smtClean="0"/>
              <a:t>Resource Status</a:t>
            </a:r>
          </a:p>
          <a:p>
            <a:pPr lvl="1"/>
            <a:r>
              <a:rPr lang="en-US" sz="2000" dirty="0" smtClean="0"/>
              <a:t>ONRGL—Regulation including FRRS</a:t>
            </a:r>
          </a:p>
          <a:p>
            <a:pPr lvl="1"/>
            <a:r>
              <a:rPr lang="en-US" sz="2000" dirty="0" smtClean="0"/>
              <a:t>ONCLR—Available for Dispatch by SCED as a CLR</a:t>
            </a:r>
          </a:p>
          <a:p>
            <a:pPr lvl="1"/>
            <a:r>
              <a:rPr lang="en-US" sz="2000" dirty="0" smtClean="0"/>
              <a:t>ONRL—NCLRs providing RRS</a:t>
            </a:r>
          </a:p>
          <a:p>
            <a:pPr lvl="1"/>
            <a:r>
              <a:rPr lang="en-US" sz="2000" dirty="0" smtClean="0"/>
              <a:t>OUTL—Not available</a:t>
            </a:r>
          </a:p>
          <a:p>
            <a:r>
              <a:rPr lang="en-US" sz="2400" b="0" dirty="0" smtClean="0"/>
              <a:t>HSL (Maximum Power Consumption)</a:t>
            </a:r>
          </a:p>
          <a:p>
            <a:r>
              <a:rPr lang="en-US" sz="2400" b="0" dirty="0" smtClean="0"/>
              <a:t>LSL (Low Power Consumption)</a:t>
            </a:r>
          </a:p>
          <a:p>
            <a:r>
              <a:rPr lang="en-US" sz="2400" b="0" dirty="0" smtClean="0"/>
              <a:t>Emergency Limits</a:t>
            </a:r>
          </a:p>
          <a:p>
            <a:r>
              <a:rPr lang="en-US" sz="2400" b="0" dirty="0" smtClean="0"/>
              <a:t>AS Resource Responsibility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600" dirty="0" smtClean="0"/>
              <a:t>Load Resource Participation in RRS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0" y="838200"/>
            <a:ext cx="8265060" cy="4953000"/>
          </a:xfrm>
        </p:spPr>
        <p:txBody>
          <a:bodyPr/>
          <a:lstStyle/>
          <a:p>
            <a:r>
              <a:rPr lang="en-US" sz="1800" dirty="0" smtClean="0"/>
              <a:t>Typical Manual Deployments – 1/6/2014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ERCOT LaaR RRS Deployment 11/3/2010"/>
          <p:cNvGraphicFramePr>
            <a:graphicFrameLocks/>
          </p:cNvGraphicFramePr>
          <p:nvPr>
            <p:extLst/>
          </p:nvPr>
        </p:nvGraphicFramePr>
        <p:xfrm>
          <a:off x="122903" y="1219200"/>
          <a:ext cx="8792497" cy="495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265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600" dirty="0" smtClean="0"/>
              <a:t>Load Resource Participation in RRS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0" y="838200"/>
            <a:ext cx="8265060" cy="4953000"/>
          </a:xfrm>
        </p:spPr>
        <p:txBody>
          <a:bodyPr/>
          <a:lstStyle/>
          <a:p>
            <a:r>
              <a:rPr lang="en-US" sz="1800" dirty="0" smtClean="0"/>
              <a:t>Typical UFR Deployment – 1/18/2014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ERCOT LaaR RRS Deployment 11/3/2010"/>
          <p:cNvGraphicFramePr>
            <a:graphicFrameLocks/>
          </p:cNvGraphicFramePr>
          <p:nvPr>
            <p:extLst/>
          </p:nvPr>
        </p:nvGraphicFramePr>
        <p:xfrm>
          <a:off x="528857" y="1295400"/>
          <a:ext cx="860039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22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available for ERCOT dispatch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38200"/>
          <a:ext cx="8535968" cy="4444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6056"/>
                <a:gridCol w="775852"/>
                <a:gridCol w="5974060"/>
              </a:tblGrid>
              <a:tr h="466622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Resources providing Responsive Reserves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≤1400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Non</a:t>
                      </a:r>
                      <a:r>
                        <a:rPr lang="en-US" sz="1400" baseline="0" dirty="0" smtClean="0"/>
                        <a:t>-Controllable Load Resources </a:t>
                      </a:r>
                      <a:r>
                        <a:rPr lang="en-US" sz="1400" dirty="0" smtClean="0"/>
                        <a:t>-- procured on an hourly basis in</a:t>
                      </a:r>
                      <a:r>
                        <a:rPr lang="en-US" sz="1400" baseline="0" dirty="0" smtClean="0"/>
                        <a:t> the Day-Ahead Market for next Operating 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Deployed via 10-minute instruction or instantaneously based on grid frequency 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Since 4/2012</a:t>
                      </a:r>
                      <a:r>
                        <a:rPr lang="en-US" sz="1400" baseline="0" dirty="0" smtClean="0"/>
                        <a:t> c</a:t>
                      </a:r>
                      <a:r>
                        <a:rPr lang="en-US" sz="1400" dirty="0" smtClean="0"/>
                        <a:t>apped at </a:t>
                      </a:r>
                      <a:r>
                        <a:rPr lang="en-US" sz="1400" baseline="0" dirty="0" smtClean="0"/>
                        <a:t>half of total hourly RRS procurement (2800 MW)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Starting 6/2015 quantities determined in 4 hour blocks, LRs may still provide up to 50% of the requirement</a:t>
                      </a: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Emergency Response Service (ERS)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~891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DR and DG assets with 10- or 30-minute ramp periods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Also open to weather-sensitive loads such as residential AC aggregations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Procured three times per year (4-month strips), with 4 Time Periods within each contract term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TDSP Load Management Programs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C&amp;I</a:t>
                      </a:r>
                      <a:r>
                        <a:rPr lang="en-US" sz="1400" baseline="0" dirty="0" smtClean="0"/>
                        <a:t> and Residential Loads procured for s</a:t>
                      </a:r>
                      <a:r>
                        <a:rPr lang="en-US" sz="1400" dirty="0" smtClean="0"/>
                        <a:t>ummer peak hours only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Dispatched concurrently with</a:t>
                      </a:r>
                      <a:r>
                        <a:rPr lang="en-US" sz="1400" baseline="0" dirty="0" smtClean="0"/>
                        <a:t> ERS through agreements between ERCOT and TDSPs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0501" y="5334000"/>
            <a:ext cx="7491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2,500+ MW of </a:t>
            </a:r>
            <a:r>
              <a:rPr lang="en-US" b="1" dirty="0" err="1" smtClean="0"/>
              <a:t>dispatchable</a:t>
            </a:r>
            <a:r>
              <a:rPr lang="en-US" b="1" dirty="0" smtClean="0"/>
              <a:t> DR:  ~ 3.5% of ERCOT summer peak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486400"/>
          </a:xfrm>
        </p:spPr>
        <p:txBody>
          <a:bodyPr/>
          <a:lstStyle/>
          <a:p>
            <a:pPr eaLnBrk="1" hangingPunct="1"/>
            <a:r>
              <a:rPr lang="en-US" altLang="en-US" sz="1600" dirty="0" smtClean="0"/>
              <a:t>ERS is procured for 4-month Contract Periods</a:t>
            </a:r>
          </a:p>
          <a:p>
            <a:pPr marL="800100" lvl="1" indent="-342900" eaLnBrk="1" hangingPunct="1"/>
            <a:r>
              <a:rPr lang="en-US" altLang="en-US" sz="1600" dirty="0" smtClean="0"/>
              <a:t>February thru May</a:t>
            </a:r>
          </a:p>
          <a:p>
            <a:pPr marL="800100" lvl="1" indent="-342900" eaLnBrk="1" hangingPunct="1"/>
            <a:r>
              <a:rPr lang="en-US" altLang="en-US" sz="1600" dirty="0" smtClean="0"/>
              <a:t>June thru September</a:t>
            </a:r>
          </a:p>
          <a:p>
            <a:pPr marL="800100" lvl="1" indent="-342900" eaLnBrk="1" hangingPunct="1"/>
            <a:r>
              <a:rPr lang="en-US" altLang="en-US" sz="1600" dirty="0" smtClean="0"/>
              <a:t>October thru January</a:t>
            </a:r>
          </a:p>
          <a:p>
            <a:pPr marL="800100" lvl="1" indent="-342900" eaLnBrk="1" hangingPunct="1"/>
            <a:endParaRPr lang="en-US" altLang="en-US" sz="300" dirty="0" smtClean="0"/>
          </a:p>
          <a:p>
            <a:pPr eaLnBrk="1" hangingPunct="1"/>
            <a:r>
              <a:rPr lang="en-US" altLang="en-US" sz="1600" dirty="0" smtClean="0"/>
              <a:t>There are 6 time periods which ERS Resources may participate in during each Contract Period</a:t>
            </a:r>
          </a:p>
          <a:p>
            <a:pPr marL="0" indent="0" eaLnBrk="1" hangingPunct="1">
              <a:buNone/>
            </a:pPr>
            <a:endParaRPr lang="en-US" altLang="en-US" sz="300" dirty="0"/>
          </a:p>
          <a:p>
            <a:r>
              <a:rPr lang="en-US" altLang="en-US" sz="1600" dirty="0" smtClean="0"/>
              <a:t>ERCOT assigns a risk value to each time period (values between 1 and 10). These risk values are used to allocate a portion of the $50 million spend limit to each time period</a:t>
            </a:r>
          </a:p>
          <a:p>
            <a:pPr marL="400050"/>
            <a:endParaRPr lang="en-US" altLang="en-US" sz="2000" dirty="0" smtClean="0"/>
          </a:p>
          <a:p>
            <a:pPr marL="400050"/>
            <a:endParaRPr lang="en-US" altLang="en-US" sz="2000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Emergency Response Service (ERS)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28700" y="3429000"/>
          <a:ext cx="708660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/>
                <a:gridCol w="914400"/>
                <a:gridCol w="762000"/>
                <a:gridCol w="1219201"/>
                <a:gridCol w="761999"/>
                <a:gridCol w="762001"/>
                <a:gridCol w="1219200"/>
                <a:gridCol w="762000"/>
              </a:tblGrid>
              <a:tr h="243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Time</a:t>
                      </a:r>
                      <a:r>
                        <a:rPr lang="en-US" sz="1200" baseline="0" dirty="0" smtClean="0"/>
                        <a:t> Period</a:t>
                      </a:r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Hours</a:t>
                      </a:r>
                    </a:p>
                    <a:p>
                      <a:pPr algn="ctr"/>
                      <a:r>
                        <a:rPr lang="en-US" sz="1200" dirty="0" smtClean="0"/>
                        <a:t>(HE)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June-September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October-January</a:t>
                      </a:r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Factor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MW Procured*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Clearing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Price</a:t>
                      </a: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Factor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MW Procured*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Clearing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Price</a:t>
                      </a: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0600-0800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238 [644]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$2.05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204 [632] (5)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$17.57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0900-1300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239 [701]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$1.95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215 [676]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$6.34</a:t>
                      </a:r>
                      <a:endParaRPr lang="en-US" sz="1200" dirty="0"/>
                    </a:p>
                  </a:txBody>
                  <a:tcPr anchor="ctr"/>
                </a:tc>
              </a:tr>
              <a:tr h="29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1400-1600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226 [632] (9)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213 [660] (4)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$2.20</a:t>
                      </a:r>
                      <a:endParaRPr lang="en-US" sz="12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1700-1900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221 [607] (9)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$21.68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208 [653] (5)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$17.18</a:t>
                      </a:r>
                      <a:endParaRPr lang="en-US" sz="1200" dirty="0"/>
                    </a:p>
                  </a:txBody>
                  <a:tcPr anchor="ctr"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2000-2200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235 [659]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204 [629]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$18.29</a:t>
                      </a:r>
                      <a:endParaRPr lang="en-US" sz="1200" dirty="0"/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 others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229 [567]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194 [561]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$2.53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6248400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MW Procured* =  ERS-10 [ERS-30] (WS-ERS-30)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August 4, 2011 ERS Deployment Event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871032"/>
            <a:ext cx="9144000" cy="5375476"/>
            <a:chOff x="685800" y="567287"/>
            <a:chExt cx="8001000" cy="5662613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" t="4906" r="3433" b="3963"/>
            <a:stretch>
              <a:fillRect/>
            </a:stretch>
          </p:blipFill>
          <p:spPr bwMode="auto">
            <a:xfrm>
              <a:off x="685800" y="567287"/>
              <a:ext cx="8001000" cy="566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653115" y="2362376"/>
              <a:ext cx="1295400" cy="369332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Actual Load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941390" y="984513"/>
              <a:ext cx="1600200" cy="369332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Baseline Load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3591544" y="3791342"/>
              <a:ext cx="1752600" cy="369332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Load Reduction</a:t>
              </a: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7230096" y="4577866"/>
              <a:ext cx="1371600" cy="381000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Obligation</a:t>
              </a: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7607309" y="1353845"/>
              <a:ext cx="134181" cy="3082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V="1">
              <a:off x="4948515" y="2362377"/>
              <a:ext cx="345986" cy="14464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5098412" y="4160674"/>
              <a:ext cx="665919" cy="7550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4" idx="1"/>
            </p:cNvCxnSpPr>
            <p:nvPr/>
          </p:nvCxnSpPr>
          <p:spPr>
            <a:xfrm flipH="1">
              <a:off x="6773517" y="4769048"/>
              <a:ext cx="456579" cy="4185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3" name="Straight Connector 2"/>
          <p:cNvCxnSpPr/>
          <p:nvPr/>
        </p:nvCxnSpPr>
        <p:spPr>
          <a:xfrm flipH="1">
            <a:off x="6085111" y="1497509"/>
            <a:ext cx="22009" cy="4750891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46161" y="1495617"/>
            <a:ext cx="22009" cy="4750891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50955" y="1034741"/>
            <a:ext cx="18934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Deployment Instruction</a:t>
            </a:r>
            <a:endParaRPr lang="en-US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6164061" y="931890"/>
            <a:ext cx="6479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Recall</a:t>
            </a:r>
            <a:endParaRPr lang="en-US" sz="13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34880" y="1275275"/>
            <a:ext cx="561235" cy="21556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89424" y="1180935"/>
            <a:ext cx="256737" cy="2985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881066" y="4558487"/>
            <a:ext cx="3309933" cy="10127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Three real-time deployments of ERS:</a:t>
            </a:r>
          </a:p>
          <a:p>
            <a:r>
              <a:rPr lang="en-US" sz="1400" b="1" dirty="0" smtClean="0"/>
              <a:t>February 2, 2011</a:t>
            </a:r>
          </a:p>
          <a:p>
            <a:r>
              <a:rPr lang="en-US" sz="1400" b="1" dirty="0" smtClean="0"/>
              <a:t>August 4, 2011</a:t>
            </a:r>
          </a:p>
          <a:p>
            <a:r>
              <a:rPr lang="en-US" sz="1400" b="1" dirty="0" smtClean="0"/>
              <a:t>January 6, 2014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270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Retail Demand Response Programs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209800"/>
          <a:ext cx="6934200" cy="362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817"/>
                <a:gridCol w="1358223"/>
                <a:gridCol w="1050036"/>
                <a:gridCol w="1062510"/>
                <a:gridCol w="1453614"/>
              </a:tblGrid>
              <a:tr h="72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Product type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ESIIDs Participating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Estimated MW   Deployed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Events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ESIIDs Responding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Block &amp; Index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14,371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85 – 145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13,117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Other Load control 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8,726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2 - 4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1,780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Other Voluntary DR 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34,214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 – 15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33,922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Peak Rebate 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513,612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 – 28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78,506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Real-time Price 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9,804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4 - 5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9,576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Time of Use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336,052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NOIE Price Response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0 - 84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000" i="1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000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Price Response Total</a:t>
                      </a:r>
                      <a:endParaRPr lang="en-US" sz="1000" b="1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882,582</a:t>
                      </a:r>
                      <a:endParaRPr lang="en-US" sz="1000" b="1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95 - 292</a:t>
                      </a:r>
                      <a:endParaRPr lang="en-US" sz="1000" b="1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000" b="1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337,000</a:t>
                      </a:r>
                      <a:endParaRPr lang="en-US" sz="1000" b="1" i="1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066800"/>
            <a:ext cx="86106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Used during EEA</a:t>
            </a:r>
          </a:p>
          <a:p>
            <a:pPr lvl="1"/>
            <a:r>
              <a:rPr lang="en-US" altLang="en-US" sz="1600" dirty="0"/>
              <a:t>only available during peak hours (13:00-19:00) M-F</a:t>
            </a:r>
          </a:p>
          <a:p>
            <a:r>
              <a:rPr lang="en-US" altLang="en-US" sz="2000" dirty="0" smtClean="0"/>
              <a:t>Survey REPs for ESIIDs enrolled in Load Management Programs</a:t>
            </a:r>
          </a:p>
          <a:p>
            <a:endParaRPr lang="en-US" altLang="en-US" sz="2000" dirty="0" smtClean="0"/>
          </a:p>
          <a:p>
            <a:pPr marL="400050"/>
            <a:endParaRPr lang="en-US" altLang="en-US" sz="2000" dirty="0" smtClean="0"/>
          </a:p>
          <a:p>
            <a:pPr marL="400050"/>
            <a:endParaRPr lang="en-US" alt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486400"/>
          </a:xfrm>
        </p:spPr>
        <p:txBody>
          <a:bodyPr/>
          <a:lstStyle/>
          <a:p>
            <a:pPr marL="400050"/>
            <a:endParaRPr lang="en-US" altLang="en-US" sz="2000" dirty="0" smtClean="0"/>
          </a:p>
          <a:p>
            <a:pPr marL="400050"/>
            <a:endParaRPr lang="en-US" altLang="en-US" sz="2000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4CP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2819400"/>
          <a:ext cx="6096000" cy="302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7800"/>
                <a:gridCol w="1905000"/>
              </a:tblGrid>
              <a:tr h="405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Customer type</a:t>
                      </a:r>
                      <a:endParaRPr lang="en-US" sz="14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Estimated MW response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ESIIDs responding</a:t>
                      </a:r>
                      <a:endParaRPr lang="en-US" sz="14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4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IDR transmission-connected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206 - 419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60 of 371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4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IDR distribution-connected NWS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184 - 265</a:t>
                      </a:r>
                      <a:endParaRPr lang="en-US" sz="14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1,445 of 9,727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4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IDR distribution-connected WS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5 - 24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308 of 1,181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NOIE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440 - 783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18 of 154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4CP Total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835 – 1,491</a:t>
                      </a:r>
                      <a:endParaRPr lang="en-US" sz="140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1,831 of 11,433</a:t>
                      </a:r>
                      <a:endParaRPr lang="en-US" sz="14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143000"/>
            <a:ext cx="86106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June, July, August &amp; September</a:t>
            </a:r>
          </a:p>
          <a:p>
            <a:r>
              <a:rPr lang="en-US" altLang="en-US" sz="2000" dirty="0" smtClean="0"/>
              <a:t>Profile </a:t>
            </a:r>
            <a:r>
              <a:rPr lang="en-US" altLang="en-US" sz="2000" dirty="0"/>
              <a:t>type of BUSIDRRQ </a:t>
            </a:r>
            <a:endParaRPr lang="en-US" altLang="en-US" sz="2000" dirty="0" smtClean="0"/>
          </a:p>
          <a:p>
            <a:pPr lvl="1"/>
            <a:r>
              <a:rPr lang="en-US" altLang="en-US" sz="1600" dirty="0" smtClean="0"/>
              <a:t>typically </a:t>
            </a:r>
            <a:r>
              <a:rPr lang="en-US" altLang="en-US" sz="1600" dirty="0"/>
              <a:t>meaning that the customer is either served at transmission voltage or has had a peak demand greater than or equal to 700 </a:t>
            </a:r>
            <a:r>
              <a:rPr lang="en-US" altLang="en-US" sz="1600" dirty="0" smtClean="0"/>
              <a:t>kW </a:t>
            </a:r>
          </a:p>
          <a:p>
            <a:pPr marL="400050"/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66800"/>
            <a:ext cx="8534400" cy="4319832"/>
          </a:xfrm>
        </p:spPr>
        <p:txBody>
          <a:bodyPr/>
          <a:lstStyle/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ERCOT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Drivers behind DER adoption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backup power; $$;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and challenges associated with utility scale vs. DERs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Types of DERs being used in ERCOT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Reporting mechanisms 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gaps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33363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ERCOT DER interconnection requirements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33363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Mapping large DERs improve situational awareness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toward fossil rather than renewable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 Whitepaper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reliability considerations for DER reliability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inverter-based DER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228600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of DERs on the ERCOT nodal market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IEEE 1547 status 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side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</a:p>
          <a:p>
            <a:pPr marL="747713" lvl="2" indent="-290513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Identify resources available for ERCOT Dispatch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8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777033"/>
          </a:xfrm>
        </p:spPr>
        <p:txBody>
          <a:bodyPr/>
          <a:lstStyle/>
          <a:p>
            <a:endParaRPr lang="en-US" sz="1600" dirty="0"/>
          </a:p>
          <a:p>
            <a:r>
              <a:rPr lang="en-US" sz="2000" dirty="0" smtClean="0"/>
              <a:t>Behind the meter generation allows DER owners to lower their utility bills, by reducing their load.  </a:t>
            </a:r>
          </a:p>
          <a:p>
            <a:pPr lvl="1"/>
            <a:r>
              <a:rPr lang="en-US" sz="1600" dirty="0" smtClean="0"/>
              <a:t>Incentives (local, state, federal), utility rates, utility policies (net metering), </a:t>
            </a:r>
            <a:r>
              <a:rPr lang="en-US" sz="1600" dirty="0" err="1" smtClean="0"/>
              <a:t>etc</a:t>
            </a:r>
            <a:r>
              <a:rPr lang="en-US" sz="1600" dirty="0" smtClean="0"/>
              <a:t> have affected adoption rates around the US.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Many Utilities in ERCOT offer incentives for solar PV (</a:t>
            </a:r>
            <a:r>
              <a:rPr lang="en-US" sz="2000" dirty="0" err="1" smtClean="0"/>
              <a:t>Oncor</a:t>
            </a:r>
            <a:r>
              <a:rPr lang="en-US" sz="2000" dirty="0" smtClean="0"/>
              <a:t>, CPS, Austin Energy,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Reduced costs have led to increased adoption rates.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772" y="5773579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Wikipedia</a:t>
            </a:r>
            <a:endParaRPr lang="en-US" sz="1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8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DERs are coming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37966"/>
            <a:ext cx="5257800" cy="5158034"/>
          </a:xfrm>
        </p:spPr>
        <p:txBody>
          <a:bodyPr/>
          <a:lstStyle/>
          <a:p>
            <a:r>
              <a:rPr lang="en-US" sz="2000" b="1" dirty="0">
                <a:solidFill>
                  <a:srgbClr val="33BED2"/>
                </a:solidFill>
              </a:rPr>
              <a:t>Inverter-based generation</a:t>
            </a:r>
            <a:r>
              <a:rPr lang="en-US" sz="2000" dirty="0">
                <a:solidFill>
                  <a:srgbClr val="33BED2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Typically </a:t>
            </a:r>
            <a:r>
              <a:rPr lang="en-US" sz="2000" dirty="0">
                <a:solidFill>
                  <a:schemeClr val="tx2"/>
                </a:solidFill>
              </a:rPr>
              <a:t>Solar PV </a:t>
            </a:r>
          </a:p>
          <a:p>
            <a:r>
              <a:rPr lang="en-US" sz="2000" b="1" dirty="0" smtClean="0">
                <a:solidFill>
                  <a:srgbClr val="33BED2"/>
                </a:solidFill>
              </a:rPr>
              <a:t>Fuel-based </a:t>
            </a:r>
            <a:r>
              <a:rPr lang="en-US" sz="2000" b="1" dirty="0">
                <a:solidFill>
                  <a:srgbClr val="33BED2"/>
                </a:solidFill>
              </a:rPr>
              <a:t>generation </a:t>
            </a:r>
            <a:r>
              <a:rPr lang="en-US" sz="2000" dirty="0">
                <a:solidFill>
                  <a:schemeClr val="tx2"/>
                </a:solidFill>
              </a:rPr>
              <a:t>(typically synchronous)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Gas </a:t>
            </a:r>
            <a:r>
              <a:rPr lang="en-US" sz="1800" dirty="0">
                <a:solidFill>
                  <a:schemeClr val="tx2"/>
                </a:solidFill>
              </a:rPr>
              <a:t>turbines, </a:t>
            </a:r>
            <a:r>
              <a:rPr lang="en-US" sz="1800" dirty="0" smtClean="0">
                <a:solidFill>
                  <a:schemeClr val="tx2"/>
                </a:solidFill>
              </a:rPr>
              <a:t>Internal Combustion Engines, Biogas 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rgbClr val="33BED2"/>
                </a:solidFill>
              </a:rPr>
              <a:t>Energy </a:t>
            </a:r>
            <a:r>
              <a:rPr lang="en-US" sz="2000" b="1" dirty="0">
                <a:solidFill>
                  <a:srgbClr val="33BED2"/>
                </a:solidFill>
              </a:rPr>
              <a:t>Storage </a:t>
            </a:r>
            <a:endParaRPr lang="en-US" sz="2000" b="1" dirty="0" smtClean="0">
              <a:solidFill>
                <a:srgbClr val="33BED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Batteries</a:t>
            </a:r>
            <a:r>
              <a:rPr lang="en-US" sz="1800" dirty="0">
                <a:solidFill>
                  <a:schemeClr val="tx2"/>
                </a:solidFill>
              </a:rPr>
              <a:t>, pumped </a:t>
            </a:r>
            <a:r>
              <a:rPr lang="en-US" sz="1800" dirty="0" smtClean="0">
                <a:solidFill>
                  <a:schemeClr val="tx2"/>
                </a:solidFill>
              </a:rPr>
              <a:t>hydro, compressed air 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Small </a:t>
            </a:r>
            <a:r>
              <a:rPr lang="en-US" sz="2000" dirty="0">
                <a:solidFill>
                  <a:schemeClr val="tx2"/>
                </a:solidFill>
              </a:rPr>
              <a:t>wind turbines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Small </a:t>
            </a:r>
            <a:r>
              <a:rPr lang="en-US" sz="2000" dirty="0">
                <a:solidFill>
                  <a:schemeClr val="tx2"/>
                </a:solidFill>
              </a:rPr>
              <a:t>hydro </a:t>
            </a:r>
            <a:r>
              <a:rPr lang="en-US" sz="2000" dirty="0" smtClean="0">
                <a:solidFill>
                  <a:schemeClr val="tx2"/>
                </a:solidFill>
              </a:rPr>
              <a:t>turbines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Geothermal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/>
          <a:stretch/>
        </p:blipFill>
        <p:spPr>
          <a:xfrm>
            <a:off x="6096000" y="784572"/>
            <a:ext cx="26289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5725"/>
          <a:stretch/>
        </p:blipFill>
        <p:spPr>
          <a:xfrm>
            <a:off x="6096000" y="3900678"/>
            <a:ext cx="2652346" cy="2195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190599"/>
            <a:ext cx="3429000" cy="92333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Some DERs will be capable of providing fast-acting, flexible services to the grid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DER Visibility Issues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37966"/>
            <a:ext cx="8321040" cy="5020874"/>
          </a:xfrm>
        </p:spPr>
        <p:txBody>
          <a:bodyPr/>
          <a:lstStyle/>
          <a:p>
            <a:r>
              <a:rPr lang="en-US" sz="2000" dirty="0" smtClean="0"/>
              <a:t>DER </a:t>
            </a:r>
            <a:r>
              <a:rPr lang="en-US" sz="2000" dirty="0"/>
              <a:t>&gt;1 MW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Visible to ERCOT </a:t>
            </a:r>
            <a:r>
              <a:rPr lang="en-US" sz="1400" dirty="0" smtClean="0"/>
              <a:t>-- If </a:t>
            </a:r>
            <a:r>
              <a:rPr lang="en-US" sz="1400" dirty="0"/>
              <a:t>it injects to the </a:t>
            </a:r>
            <a:r>
              <a:rPr lang="en-US" sz="1400" dirty="0" smtClean="0"/>
              <a:t>grid; and</a:t>
            </a:r>
            <a:r>
              <a:rPr lang="en-US" sz="1400" dirty="0"/>
              <a:t> </a:t>
            </a:r>
            <a:r>
              <a:rPr lang="en-US" sz="1400" dirty="0" smtClean="0"/>
              <a:t>i</a:t>
            </a:r>
            <a:r>
              <a:rPr lang="en-US" sz="1600" dirty="0" smtClean="0"/>
              <a:t>s </a:t>
            </a:r>
            <a:r>
              <a:rPr lang="en-US" sz="1600" dirty="0"/>
              <a:t>not registered with PUC as </a:t>
            </a:r>
            <a:r>
              <a:rPr lang="en-US" sz="1600" dirty="0" smtClean="0"/>
              <a:t>Self-Generation then it must register with ERCOT.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Not Visible </a:t>
            </a:r>
            <a:r>
              <a:rPr lang="en-US" sz="1600" dirty="0" smtClean="0"/>
              <a:t>– If it is behind the meter and does not inject to the grid, then it is not required to register.</a:t>
            </a:r>
            <a:endParaRPr lang="en-US" sz="1600" dirty="0"/>
          </a:p>
          <a:p>
            <a:r>
              <a:rPr lang="en-US" sz="2000" dirty="0"/>
              <a:t>DER </a:t>
            </a:r>
            <a:r>
              <a:rPr lang="en-US" sz="2000" dirty="0" smtClean="0"/>
              <a:t>&lt;1 </a:t>
            </a:r>
            <a:r>
              <a:rPr lang="en-US" sz="2000" dirty="0"/>
              <a:t>MW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Investor Owned TDSPs</a:t>
            </a:r>
          </a:p>
          <a:p>
            <a:pPr marL="857250" lvl="2" indent="0">
              <a:buNone/>
            </a:pPr>
            <a:r>
              <a:rPr lang="en-US" sz="1600" dirty="0" smtClean="0"/>
              <a:t>TDSPs </a:t>
            </a:r>
            <a:r>
              <a:rPr lang="en-US" sz="1600" dirty="0"/>
              <a:t>submit Annual DER Interconnection reports to PUC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Visible to ERCOT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50 kW –&gt; 1 MW      Annual report by premise*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Visible to ERCOT </a:t>
            </a:r>
            <a:r>
              <a:rPr lang="en-US" sz="1600" dirty="0" smtClean="0"/>
              <a:t>-- &lt;50 kW                  Annual report by premise*</a:t>
            </a:r>
          </a:p>
          <a:p>
            <a:pPr marL="1314450" lvl="3" indent="0">
              <a:buNone/>
            </a:pPr>
            <a:r>
              <a:rPr lang="en-US" sz="1400" dirty="0" smtClean="0"/>
              <a:t>*all units by profile code including those that </a:t>
            </a:r>
            <a:r>
              <a:rPr lang="en-US" sz="1400" dirty="0"/>
              <a:t>never inject to the grid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Muni’s </a:t>
            </a:r>
            <a:r>
              <a:rPr lang="en-US" sz="2000" dirty="0"/>
              <a:t>and Co-ops (NOIEs) report: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Limited visibility   </a:t>
            </a:r>
            <a:r>
              <a:rPr lang="en-US" sz="1600" dirty="0" smtClean="0"/>
              <a:t>-  aggregate summary 50 kW-&gt;1 MW </a:t>
            </a:r>
            <a:r>
              <a:rPr lang="en-US" sz="1600" dirty="0"/>
              <a:t>that inject energy to the </a:t>
            </a:r>
            <a:r>
              <a:rPr lang="en-US" sz="1600" dirty="0" smtClean="0"/>
              <a:t>grid**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Delayed visibility    </a:t>
            </a:r>
            <a:r>
              <a:rPr lang="en-US" sz="1600" dirty="0" smtClean="0"/>
              <a:t>&lt;50kW Reported to EIA—data posted by Oct the 						following year.</a:t>
            </a:r>
            <a:endParaRPr lang="en-US" sz="1600" dirty="0"/>
          </a:p>
          <a:p>
            <a:pPr marL="914400" lvl="2" indent="398463">
              <a:buNone/>
            </a:pPr>
            <a:r>
              <a:rPr lang="en-US" sz="1400" dirty="0" smtClean="0"/>
              <a:t>**may not include units that don’t export to the grid</a:t>
            </a:r>
            <a:endParaRPr lang="en-US" sz="14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Estimates of DER Penetration in ERCOT 2016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638800" cy="48768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Based on reports filed with PUCT, EIA, etc., we estimate:</a:t>
            </a:r>
          </a:p>
          <a:p>
            <a:endParaRPr lang="en-US" sz="6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Units &lt;1 MW: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~ 30,000 units (mainly rooftop solar)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~ 250 MW</a:t>
            </a:r>
          </a:p>
          <a:p>
            <a:pPr lvl="2"/>
            <a:endParaRPr lang="en-US" sz="900" dirty="0" smtClean="0">
              <a:solidFill>
                <a:schemeClr val="tx2"/>
              </a:solidFill>
            </a:endParaRPr>
          </a:p>
          <a:p>
            <a:pPr lvl="1"/>
            <a:endParaRPr lang="en-US" sz="6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Units &gt;1 MW: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~140 units (~80% diesel or natural gas)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More than 750 MW</a:t>
            </a:r>
          </a:p>
          <a:p>
            <a:pPr lvl="1"/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This is a different picture from what you’ll find in other regions.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Example:  California reports more than 5,000 MW of rooftop solar, not including LADWP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5725"/>
          <a:stretch/>
        </p:blipFill>
        <p:spPr>
          <a:xfrm>
            <a:off x="6119242" y="3200400"/>
            <a:ext cx="2853964" cy="2362200"/>
          </a:xfrm>
          <a:prstGeom prst="rect">
            <a:avLst/>
          </a:prstGeom>
        </p:spPr>
      </p:pic>
      <p:pic>
        <p:nvPicPr>
          <p:cNvPr id="6" name="Picture 2" descr="Image result for rooftop solar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42" y="1551823"/>
            <a:ext cx="3182006" cy="13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Misconceptions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/>
          <a:lstStyle/>
          <a:p>
            <a:r>
              <a:rPr lang="en-US" sz="2000" dirty="0"/>
              <a:t>“Once </a:t>
            </a:r>
            <a:r>
              <a:rPr lang="en-US" sz="2000" dirty="0" smtClean="0"/>
              <a:t>customers install a DER </a:t>
            </a:r>
            <a:r>
              <a:rPr lang="en-US" sz="2000" dirty="0"/>
              <a:t>(PV) system, </a:t>
            </a:r>
            <a:r>
              <a:rPr lang="en-US" sz="2000" dirty="0" smtClean="0"/>
              <a:t>they are </a:t>
            </a:r>
            <a:r>
              <a:rPr lang="en-US" sz="2000" b="1" dirty="0" smtClean="0"/>
              <a:t>off-grid</a:t>
            </a:r>
            <a:r>
              <a:rPr lang="en-US" sz="2000" dirty="0" smtClean="0"/>
              <a:t>.”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The overwhelming majority of PV systems are </a:t>
            </a:r>
            <a:r>
              <a:rPr lang="en-US" sz="2000" b="1" dirty="0" smtClean="0">
                <a:solidFill>
                  <a:schemeClr val="accent1"/>
                </a:solidFill>
              </a:rPr>
              <a:t>Grid-Tied</a:t>
            </a:r>
            <a:r>
              <a:rPr lang="en-US" sz="2000" dirty="0" smtClean="0">
                <a:solidFill>
                  <a:schemeClr val="accent1"/>
                </a:solidFill>
              </a:rPr>
              <a:t> and *require* the grid connection to operate and balance the customer load with their generation.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Average solar radiance in Texas averages ~5 hours per day over the year.  Therefore, the customer relies on the grid the other 19 hours/day. 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nstalling a large enough solar PV system with enough </a:t>
            </a:r>
            <a:r>
              <a:rPr lang="en-US" sz="2000" dirty="0">
                <a:solidFill>
                  <a:schemeClr val="accent1"/>
                </a:solidFill>
              </a:rPr>
              <a:t>batteries to </a:t>
            </a:r>
            <a:r>
              <a:rPr lang="en-US" sz="2000" dirty="0" smtClean="0">
                <a:solidFill>
                  <a:schemeClr val="accent1"/>
                </a:solidFill>
              </a:rPr>
              <a:t>handle the customer load that </a:t>
            </a:r>
            <a:r>
              <a:rPr lang="en-US" sz="2000" dirty="0">
                <a:solidFill>
                  <a:schemeClr val="accent1"/>
                </a:solidFill>
              </a:rPr>
              <a:t>the grid </a:t>
            </a:r>
            <a:r>
              <a:rPr lang="en-US" sz="2000" dirty="0" smtClean="0">
                <a:solidFill>
                  <a:schemeClr val="accent1"/>
                </a:solidFill>
              </a:rPr>
              <a:t>provides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would be very expensive. </a:t>
            </a:r>
          </a:p>
          <a:p>
            <a:pPr marL="0" indent="0">
              <a:buNone/>
            </a:pPr>
            <a:endParaRPr lang="en-US" sz="1000" dirty="0" smtClean="0">
              <a:solidFill>
                <a:srgbClr val="7030A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“If </a:t>
            </a:r>
            <a:r>
              <a:rPr lang="en-US" sz="2000" dirty="0" smtClean="0">
                <a:solidFill>
                  <a:prstClr val="black"/>
                </a:solidFill>
              </a:rPr>
              <a:t>the DER system over-generates </a:t>
            </a:r>
            <a:r>
              <a:rPr lang="en-US" sz="2000" dirty="0">
                <a:solidFill>
                  <a:prstClr val="black"/>
                </a:solidFill>
              </a:rPr>
              <a:t>early in the day, </a:t>
            </a:r>
            <a:r>
              <a:rPr lang="en-US" sz="2000" dirty="0" smtClean="0">
                <a:solidFill>
                  <a:prstClr val="black"/>
                </a:solidFill>
              </a:rPr>
              <a:t>customers </a:t>
            </a:r>
            <a:r>
              <a:rPr lang="en-US" sz="2000" dirty="0">
                <a:solidFill>
                  <a:prstClr val="black"/>
                </a:solidFill>
              </a:rPr>
              <a:t>will just use the grid to ‘store’ it, and then use it later in the </a:t>
            </a:r>
            <a:r>
              <a:rPr lang="en-US" sz="2000" dirty="0" smtClean="0">
                <a:solidFill>
                  <a:prstClr val="black"/>
                </a:solidFill>
              </a:rPr>
              <a:t>day.”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The grid </a:t>
            </a:r>
            <a:r>
              <a:rPr lang="en-US" sz="2000" dirty="0" smtClean="0">
                <a:solidFill>
                  <a:schemeClr val="accent1"/>
                </a:solidFill>
              </a:rPr>
              <a:t>must be balanced and does </a:t>
            </a:r>
            <a:r>
              <a:rPr lang="en-US" sz="2000" dirty="0">
                <a:solidFill>
                  <a:schemeClr val="accent1"/>
                </a:solidFill>
              </a:rPr>
              <a:t>not </a:t>
            </a:r>
            <a:r>
              <a:rPr lang="en-US" sz="2000" dirty="0" smtClean="0">
                <a:solidFill>
                  <a:schemeClr val="accent1"/>
                </a:solidFill>
              </a:rPr>
              <a:t>*store* </a:t>
            </a:r>
            <a:r>
              <a:rPr lang="en-US" sz="2000" dirty="0">
                <a:solidFill>
                  <a:schemeClr val="accent1"/>
                </a:solidFill>
              </a:rPr>
              <a:t>electricity.  When there is over-generation during the day, </a:t>
            </a:r>
            <a:r>
              <a:rPr lang="en-US" sz="2000" dirty="0" smtClean="0">
                <a:solidFill>
                  <a:schemeClr val="accent1"/>
                </a:solidFill>
              </a:rPr>
              <a:t>some generators </a:t>
            </a:r>
            <a:r>
              <a:rPr lang="en-US" sz="2000" dirty="0">
                <a:solidFill>
                  <a:schemeClr val="accent1"/>
                </a:solidFill>
              </a:rPr>
              <a:t>shut off to balance supply with demand.  Similarly, when the sun goes down, </a:t>
            </a:r>
            <a:r>
              <a:rPr lang="en-US" sz="2000" dirty="0" smtClean="0">
                <a:solidFill>
                  <a:schemeClr val="accent1"/>
                </a:solidFill>
              </a:rPr>
              <a:t>some generators </a:t>
            </a:r>
            <a:r>
              <a:rPr lang="en-US" sz="2000" dirty="0">
                <a:solidFill>
                  <a:schemeClr val="accent1"/>
                </a:solidFill>
              </a:rPr>
              <a:t>start up to provide </a:t>
            </a:r>
            <a:r>
              <a:rPr lang="en-US" sz="2000" dirty="0" smtClean="0">
                <a:solidFill>
                  <a:schemeClr val="accent1"/>
                </a:solidFill>
              </a:rPr>
              <a:t>generation </a:t>
            </a:r>
            <a:r>
              <a:rPr lang="en-US" sz="2000" dirty="0">
                <a:solidFill>
                  <a:schemeClr val="accent1"/>
                </a:solidFill>
              </a:rPr>
              <a:t>needed </a:t>
            </a:r>
            <a:r>
              <a:rPr lang="en-US" sz="2000" dirty="0" smtClean="0">
                <a:solidFill>
                  <a:schemeClr val="accent1"/>
                </a:solidFill>
              </a:rPr>
              <a:t>at that time.</a:t>
            </a:r>
          </a:p>
          <a:p>
            <a:pPr lvl="1"/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772" y="5773579"/>
            <a:ext cx="3634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NREL</a:t>
            </a:r>
            <a:r>
              <a:rPr lang="en-US" sz="1000" dirty="0">
                <a:solidFill>
                  <a:schemeClr val="tx2"/>
                </a:solidFill>
              </a:rPr>
              <a:t>, </a:t>
            </a:r>
            <a:r>
              <a:rPr lang="en-US" sz="100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hlinkClick r:id="rId3"/>
              </a:rPr>
              <a:t>www.nrel.gov/docs/fy17osti/68925.pdf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endParaRPr lang="en-US" sz="1000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83394"/>
          </a:xfrm>
        </p:spPr>
        <p:txBody>
          <a:bodyPr/>
          <a:lstStyle/>
          <a:p>
            <a:r>
              <a:rPr lang="en-US" dirty="0" smtClean="0"/>
              <a:t>Price Drops Enabling Solar PV Growth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827076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Solar PV </a:t>
            </a:r>
            <a:r>
              <a:rPr lang="en-US" b="1" dirty="0" smtClean="0">
                <a:solidFill>
                  <a:schemeClr val="tx2"/>
                </a:solidFill>
              </a:rPr>
              <a:t>Pricing </a:t>
            </a:r>
            <a:r>
              <a:rPr lang="en-US" b="1" dirty="0">
                <a:solidFill>
                  <a:schemeClr val="tx2"/>
                </a:solidFill>
              </a:rPr>
              <a:t>Trends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1878"/>
          <a:stretch/>
        </p:blipFill>
        <p:spPr>
          <a:xfrm>
            <a:off x="533400" y="1359932"/>
            <a:ext cx="8358544" cy="3284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00400" y="1623798"/>
            <a:ext cx="152400" cy="20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23347" y="4676736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BED2"/>
                </a:solidFill>
              </a:rPr>
              <a:t>Future pricing only slightly impacted by </a:t>
            </a:r>
            <a:r>
              <a:rPr lang="en-US" b="1" dirty="0" err="1" smtClean="0">
                <a:solidFill>
                  <a:srgbClr val="33BED2"/>
                </a:solidFill>
              </a:rPr>
              <a:t>Suniva</a:t>
            </a:r>
            <a:r>
              <a:rPr lang="en-US" b="1" dirty="0" smtClean="0">
                <a:solidFill>
                  <a:srgbClr val="33BED2"/>
                </a:solidFill>
              </a:rPr>
              <a:t> 201C Trade petition which implements tariffs on approx. 80% of imports at ~11 cents/watt or ~4% increase to the total installation.</a:t>
            </a:r>
            <a:endParaRPr lang="en-US" b="1" dirty="0">
              <a:solidFill>
                <a:srgbClr val="33BED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2286000"/>
            <a:ext cx="51334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3C0A7-7E61-4A86-B716-E0FA03054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12614</TotalTime>
  <Words>3177</Words>
  <Application>Microsoft Office PowerPoint</Application>
  <PresentationFormat>On-screen Show (4:3)</PresentationFormat>
  <Paragraphs>572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2_Custom Design</vt:lpstr>
      <vt:lpstr>PowerPoint Presentation</vt:lpstr>
      <vt:lpstr>Objectives</vt:lpstr>
      <vt:lpstr>DER Definition</vt:lpstr>
      <vt:lpstr>DER Drivers</vt:lpstr>
      <vt:lpstr>Variety of DERs are coming</vt:lpstr>
      <vt:lpstr>Existing DER Visibility Issues</vt:lpstr>
      <vt:lpstr>Estimates of DER Penetration in ERCOT 2016</vt:lpstr>
      <vt:lpstr>Common Misconceptions</vt:lpstr>
      <vt:lpstr>Price Drops Enabling Solar PV Growth </vt:lpstr>
      <vt:lpstr>Key Solar PV Price Point for Texas</vt:lpstr>
      <vt:lpstr>Fossil (Natural gas) co-located with Load</vt:lpstr>
      <vt:lpstr>Energy Storage Pricing</vt:lpstr>
      <vt:lpstr>Energy Storage in ERCOT</vt:lpstr>
      <vt:lpstr>Future Energy Storage in ERCOT</vt:lpstr>
      <vt:lpstr>Future EV Growth Projections</vt:lpstr>
      <vt:lpstr>Groundwork for DERs</vt:lpstr>
      <vt:lpstr>DER Concept Paper</vt:lpstr>
      <vt:lpstr>DER Reliability Paper</vt:lpstr>
      <vt:lpstr>Reliability Impacts</vt:lpstr>
      <vt:lpstr>Goals for DERs</vt:lpstr>
      <vt:lpstr>Which DGs require mapping?</vt:lpstr>
      <vt:lpstr>Trends for Registered DG (4Q09-4Q17)</vt:lpstr>
      <vt:lpstr>What’s involved in Registered DG Mapping</vt:lpstr>
      <vt:lpstr>“Mapping” Process Transmission model for NOIEs and Competitive choice areas.</vt:lpstr>
      <vt:lpstr>IEEE1547-2018 revision to address DER Enables  “smart inverters”—approved Feb 15, 2018</vt:lpstr>
      <vt:lpstr>PowerPoint Presentation</vt:lpstr>
      <vt:lpstr>Load and ERS Services</vt:lpstr>
      <vt:lpstr>Non-Controllable Load Resources</vt:lpstr>
      <vt:lpstr>Non-Controllable Load Resources</vt:lpstr>
      <vt:lpstr>Current Operating Plans</vt:lpstr>
      <vt:lpstr>Load Resource Participation in RRS</vt:lpstr>
      <vt:lpstr>Load Resource Participation in RRS</vt:lpstr>
      <vt:lpstr>DR available for ERCOT dispatch</vt:lpstr>
      <vt:lpstr>Emergency Response Service (ERS)</vt:lpstr>
      <vt:lpstr>August 4, 2011 ERS Deployment Event</vt:lpstr>
      <vt:lpstr>Retail Demand Response Programs</vt:lpstr>
      <vt:lpstr>4CP</vt:lpstr>
      <vt:lpstr>Objectives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Wozny, Stacy</cp:lastModifiedBy>
  <cp:revision>428</cp:revision>
  <cp:lastPrinted>2018-03-15T14:48:13Z</cp:lastPrinted>
  <dcterms:created xsi:type="dcterms:W3CDTF">2016-01-21T15:20:31Z</dcterms:created>
  <dcterms:modified xsi:type="dcterms:W3CDTF">2018-03-15T14:48:42Z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