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0"/>
  </p:notesMasterIdLst>
  <p:handoutMasterIdLst>
    <p:handoutMasterId r:id="rId41"/>
  </p:handoutMasterIdLst>
  <p:sldIdLst>
    <p:sldId id="260" r:id="rId7"/>
    <p:sldId id="258" r:id="rId8"/>
    <p:sldId id="263" r:id="rId9"/>
    <p:sldId id="272" r:id="rId10"/>
    <p:sldId id="262" r:id="rId11"/>
    <p:sldId id="264" r:id="rId12"/>
    <p:sldId id="291" r:id="rId13"/>
    <p:sldId id="265" r:id="rId14"/>
    <p:sldId id="271" r:id="rId15"/>
    <p:sldId id="273" r:id="rId16"/>
    <p:sldId id="274" r:id="rId17"/>
    <p:sldId id="266" r:id="rId18"/>
    <p:sldId id="275" r:id="rId19"/>
    <p:sldId id="267" r:id="rId20"/>
    <p:sldId id="278" r:id="rId21"/>
    <p:sldId id="279" r:id="rId22"/>
    <p:sldId id="268" r:id="rId23"/>
    <p:sldId id="280" r:id="rId24"/>
    <p:sldId id="281" r:id="rId25"/>
    <p:sldId id="269" r:id="rId26"/>
    <p:sldId id="282" r:id="rId27"/>
    <p:sldId id="283" r:id="rId28"/>
    <p:sldId id="270" r:id="rId29"/>
    <p:sldId id="284" r:id="rId30"/>
    <p:sldId id="285" r:id="rId31"/>
    <p:sldId id="295" r:id="rId32"/>
    <p:sldId id="286" r:id="rId33"/>
    <p:sldId id="293" r:id="rId34"/>
    <p:sldId id="287" r:id="rId35"/>
    <p:sldId id="288" r:id="rId36"/>
    <p:sldId id="305" r:id="rId37"/>
    <p:sldId id="289" r:id="rId38"/>
    <p:sldId id="290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14" autoAdjust="0"/>
  </p:normalViewPr>
  <p:slideViewPr>
    <p:cSldViewPr showGuides="1">
      <p:cViewPr varScale="1">
        <p:scale>
          <a:sx n="116" d="100"/>
          <a:sy n="116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2018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</a:t>
            </a:r>
            <a:r>
              <a:rPr lang="en-US" dirty="0" smtClean="0"/>
              <a:t>June 13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01" y="838200"/>
            <a:ext cx="833879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01" y="838200"/>
            <a:ext cx="833879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01" y="838200"/>
            <a:ext cx="833879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 for peak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292" y="838200"/>
            <a:ext cx="558141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265" y="2256737"/>
            <a:ext cx="8187470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1.2</a:t>
            </a:r>
            <a:r>
              <a:rPr lang="en-US" dirty="0" smtClean="0"/>
              <a:t>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70349"/>
            <a:ext cx="8534400" cy="50569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828800"/>
            <a:ext cx="2551782" cy="76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752600"/>
            <a:ext cx="2932782" cy="84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93896"/>
            <a:ext cx="8534400" cy="48098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24000"/>
            <a:ext cx="2589976" cy="88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71147"/>
            <a:ext cx="8534400" cy="4855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1676400"/>
            <a:ext cx="3047176" cy="98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Ramp, Start-Up/Shut-Down Hours, STLF Error, </a:t>
            </a:r>
            <a:r>
              <a:rPr lang="en-US" dirty="0" smtClean="0"/>
              <a:t>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36" y="838200"/>
            <a:ext cx="8363127" cy="5121275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11" idx="3"/>
          </p:cNvCxnSpPr>
          <p:nvPr/>
        </p:nvCxnSpPr>
        <p:spPr>
          <a:xfrm flipV="1">
            <a:off x="7772400" y="1426207"/>
            <a:ext cx="425063" cy="761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15200" y="13716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19.6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837565" y="5562600"/>
            <a:ext cx="2734435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62866" y="5557880"/>
            <a:ext cx="2681669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696" y="838200"/>
            <a:ext cx="847260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86262"/>
            <a:ext cx="8534400" cy="50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2037" y="874712"/>
            <a:ext cx="7019925" cy="50482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38600" y="3733800"/>
            <a:ext cx="914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38600" y="5105400"/>
            <a:ext cx="914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0623"/>
            <a:ext cx="8534400" cy="5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021" y="838200"/>
            <a:ext cx="841395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89772"/>
            <a:ext cx="8534400" cy="50181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447800"/>
            <a:ext cx="3845009" cy="66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949" y="2294807"/>
            <a:ext cx="6296101" cy="22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&lt;1.2</a:t>
            </a:r>
            <a:r>
              <a:rPr lang="en-US" sz="2000" dirty="0" smtClean="0"/>
              <a:t>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345" y="838200"/>
            <a:ext cx="852531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584" y="943322"/>
            <a:ext cx="6638832" cy="491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c34af464-7aa1-4edd-9be4-83dffc1cb926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22436</TotalTime>
  <Words>473</Words>
  <Application>Microsoft Office PowerPoint</Application>
  <PresentationFormat>On-screen Show (4:3)</PresentationFormat>
  <Paragraphs>90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Alex Giarratano</cp:lastModifiedBy>
  <cp:revision>310</cp:revision>
  <cp:lastPrinted>2016-01-21T20:53:15Z</cp:lastPrinted>
  <dcterms:created xsi:type="dcterms:W3CDTF">2016-01-21T15:20:31Z</dcterms:created>
  <dcterms:modified xsi:type="dcterms:W3CDTF">2018-06-12T19:47:12Z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