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7" r:id="rId2"/>
    <p:sldMasterId id="2147483669" r:id="rId3"/>
    <p:sldMasterId id="2147483688" r:id="rId4"/>
  </p:sldMasterIdLst>
  <p:notesMasterIdLst>
    <p:notesMasterId r:id="rId10"/>
  </p:notesMasterIdLst>
  <p:handoutMasterIdLst>
    <p:handoutMasterId r:id="rId11"/>
  </p:handoutMasterIdLst>
  <p:sldIdLst>
    <p:sldId id="282" r:id="rId5"/>
    <p:sldId id="291" r:id="rId6"/>
    <p:sldId id="300" r:id="rId7"/>
    <p:sldId id="301" r:id="rId8"/>
    <p:sldId id="302" r:id="rId9"/>
  </p:sldIdLst>
  <p:sldSz cx="9144000" cy="6858000" type="screen4x3"/>
  <p:notesSz cx="7010400" cy="92964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00AEC7"/>
    <a:srgbClr val="EAEAEA"/>
    <a:srgbClr val="FFDBB7"/>
    <a:srgbClr val="FF8200"/>
    <a:srgbClr val="FFD100"/>
    <a:srgbClr val="26D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956" autoAdjust="0"/>
  </p:normalViewPr>
  <p:slideViewPr>
    <p:cSldViewPr showGuides="1">
      <p:cViewPr>
        <p:scale>
          <a:sx n="90" d="100"/>
          <a:sy n="90" d="100"/>
        </p:scale>
        <p:origin x="-1123" y="-58"/>
      </p:cViewPr>
      <p:guideLst>
        <p:guide orient="horz" pos="2160"/>
        <p:guide orient="horz" pos="2064"/>
        <p:guide pos="2880"/>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66" d="100"/>
          <a:sy n="66" d="100"/>
        </p:scale>
        <p:origin x="-310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4/4/2018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4/4/2018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a:t>
            </a:fld>
            <a:endParaRPr lang="en-US"/>
          </a:p>
        </p:txBody>
      </p:sp>
    </p:spTree>
    <p:extLst>
      <p:ext uri="{BB962C8B-B14F-4D97-AF65-F5344CB8AC3E}">
        <p14:creationId xmlns:p14="http://schemas.microsoft.com/office/powerpoint/2010/main" val="346295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2</a:t>
            </a:fld>
            <a:endParaRPr lang="en-US"/>
          </a:p>
        </p:txBody>
      </p:sp>
    </p:spTree>
    <p:extLst>
      <p:ext uri="{BB962C8B-B14F-4D97-AF65-F5344CB8AC3E}">
        <p14:creationId xmlns:p14="http://schemas.microsoft.com/office/powerpoint/2010/main" val="179581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044952" y="2514600"/>
            <a:ext cx="5565648" cy="1828800"/>
          </a:xfrm>
          <a:prstGeom prst="rect">
            <a:avLst/>
          </a:prstGeom>
        </p:spPr>
        <p:txBody>
          <a:bodyPr anchor="ctr"/>
          <a:lstStyle>
            <a:lvl1pPr marL="0" indent="0">
              <a:lnSpc>
                <a:spcPct val="100000"/>
              </a:lnSpc>
              <a:spcBef>
                <a:spcPts val="1800"/>
              </a:spcBef>
              <a:buFontTx/>
              <a:buNone/>
              <a:defRPr sz="2800" b="1" baseline="0">
                <a:solidFill>
                  <a:schemeClr val="bg1"/>
                </a:solidFill>
              </a:defRPr>
            </a:lvl1pPr>
          </a:lstStyle>
          <a:p>
            <a:pPr lvl="0"/>
            <a:r>
              <a:rPr lang="en-US" dirty="0" smtClean="0"/>
              <a:t>Click to Edit Title</a:t>
            </a:r>
            <a:endParaRPr lang="en-US" dirty="0"/>
          </a:p>
        </p:txBody>
      </p:sp>
    </p:spTree>
    <p:extLst>
      <p:ext uri="{BB962C8B-B14F-4D97-AF65-F5344CB8AC3E}">
        <p14:creationId xmlns:p14="http://schemas.microsoft.com/office/powerpoint/2010/main" val="28463649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8452081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y Scenario">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4" name="Rounded Rectangle 3"/>
          <p:cNvSpPr/>
          <p:nvPr userDrawn="1"/>
        </p:nvSpPr>
        <p:spPr>
          <a:xfrm>
            <a:off x="301752" y="838200"/>
            <a:ext cx="2133600" cy="762000"/>
          </a:xfrm>
          <a:prstGeom prst="roundRect">
            <a:avLst>
              <a:gd name="adj" fmla="val 20968"/>
            </a:avLst>
          </a:prstGeom>
          <a:solidFill>
            <a:schemeClr val="accent4">
              <a:lumMod val="60000"/>
              <a:lumOff val="40000"/>
            </a:schemeClr>
          </a:solidFill>
          <a:ln w="12700">
            <a:solidFill>
              <a:schemeClr val="accent4"/>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4">
                    <a:lumMod val="50000"/>
                  </a:schemeClr>
                </a:solidFill>
                <a:latin typeface="+mj-lt"/>
              </a:defRPr>
            </a:lvl1pPr>
          </a:lstStyle>
          <a:p>
            <a:pPr lvl="0"/>
            <a:r>
              <a:rPr lang="en-US" dirty="0" smtClean="0"/>
              <a:t>Edit Scenario</a:t>
            </a:r>
            <a:endParaRPr lang="en-US" dirty="0"/>
          </a:p>
        </p:txBody>
      </p:sp>
      <p:sp>
        <p:nvSpPr>
          <p:cNvPr id="6"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24411442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Example">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6" name="Rounded Rectangle 5"/>
          <p:cNvSpPr/>
          <p:nvPr userDrawn="1"/>
        </p:nvSpPr>
        <p:spPr>
          <a:xfrm>
            <a:off x="301752" y="838200"/>
            <a:ext cx="2133600" cy="762000"/>
          </a:xfrm>
          <a:prstGeom prst="roundRect">
            <a:avLst>
              <a:gd name="adj" fmla="val 20968"/>
            </a:avLst>
          </a:prstGeom>
          <a:solidFill>
            <a:schemeClr val="accent3">
              <a:lumMod val="60000"/>
              <a:lumOff val="40000"/>
            </a:schemeClr>
          </a:solidFill>
          <a:ln w="12700">
            <a:solidFill>
              <a:schemeClr val="accent3"/>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a:effectLst>
            <a:outerShdw blurRad="63500" sx="102000" sy="102000" algn="ctr" rotWithShape="0">
              <a:prstClr val="black">
                <a:alpha val="40000"/>
              </a:prstClr>
            </a:outerShdw>
          </a:effectLst>
        </p:spPr>
        <p:txBody>
          <a:bodyPr anchor="ctr"/>
          <a:lstStyle>
            <a:lvl1pPr marL="0" indent="0" algn="ctr">
              <a:lnSpc>
                <a:spcPct val="100000"/>
              </a:lnSpc>
              <a:spcBef>
                <a:spcPts val="0"/>
              </a:spcBef>
              <a:buNone/>
              <a:defRPr sz="2200" b="1">
                <a:solidFill>
                  <a:schemeClr val="accent3">
                    <a:lumMod val="50000"/>
                  </a:schemeClr>
                </a:solidFill>
                <a:latin typeface="+mj-lt"/>
              </a:defRPr>
            </a:lvl1pPr>
          </a:lstStyle>
          <a:p>
            <a:pPr lvl="0"/>
            <a:r>
              <a:rPr lang="en-US" dirty="0" smtClean="0"/>
              <a:t>Edit Example</a:t>
            </a:r>
            <a:endParaRPr lang="en-US" dirty="0"/>
          </a:p>
        </p:txBody>
      </p:sp>
      <p:sp>
        <p:nvSpPr>
          <p:cNvPr id="10"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27035301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Class Activit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6" name="Rounded Rectangle 5"/>
          <p:cNvSpPr/>
          <p:nvPr userDrawn="1"/>
        </p:nvSpPr>
        <p:spPr>
          <a:xfrm>
            <a:off x="301752" y="838200"/>
            <a:ext cx="2133600" cy="762000"/>
          </a:xfrm>
          <a:prstGeom prst="roundRect">
            <a:avLst>
              <a:gd name="adj" fmla="val 20968"/>
            </a:avLst>
          </a:prstGeom>
          <a:solidFill>
            <a:schemeClr val="accent5">
              <a:lumMod val="60000"/>
              <a:lumOff val="40000"/>
            </a:schemeClr>
          </a:solidFill>
          <a:ln w="12700">
            <a:solidFill>
              <a:schemeClr val="accent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5">
                    <a:lumMod val="50000"/>
                  </a:schemeClr>
                </a:solidFill>
                <a:latin typeface="+mj-lt"/>
              </a:defRPr>
            </a:lvl1pPr>
          </a:lstStyle>
          <a:p>
            <a:pPr lvl="0"/>
            <a:r>
              <a:rPr lang="en-US" dirty="0" smtClean="0"/>
              <a:t>Edit Activity</a:t>
            </a:r>
            <a:endParaRPr lang="en-US" dirty="0"/>
          </a:p>
        </p:txBody>
      </p:sp>
      <p:sp>
        <p:nvSpPr>
          <p:cNvPr id="10"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22544724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y Sub Head Onl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18313448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y Blank">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14940274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533400" y="1828800"/>
            <a:ext cx="8077200" cy="2933700"/>
          </a:xfrm>
          <a:prstGeom prst="rect">
            <a:avLst/>
          </a:prstGeom>
        </p:spPr>
        <p:txBody>
          <a:bodyPr anchor="ctr"/>
          <a:lstStyle>
            <a:lvl1pPr marL="0" indent="0" algn="ctr">
              <a:lnSpc>
                <a:spcPct val="100000"/>
              </a:lnSpc>
              <a:spcBef>
                <a:spcPts val="0"/>
              </a:spcBef>
              <a:buFontTx/>
              <a:buNone/>
              <a:defRPr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228569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p:cNvSpPr>
            <a:spLocks noGrp="1"/>
          </p:cNvSpPr>
          <p:nvPr>
            <p:ph type="body" sz="quarter" idx="10"/>
          </p:nvPr>
        </p:nvSpPr>
        <p:spPr>
          <a:xfrm>
            <a:off x="530352" y="1828800"/>
            <a:ext cx="8077200" cy="2933700"/>
          </a:xfrm>
          <a:prstGeom prst="rect">
            <a:avLst/>
          </a:prstGeom>
        </p:spPr>
        <p:txBody>
          <a:bodyPr anchor="ctr"/>
          <a:lstStyle>
            <a:lvl1pPr>
              <a:defRPr lang="en-US" b="1" dirty="0">
                <a:solidFill>
                  <a:schemeClr val="bg1"/>
                </a:solidFill>
                <a:latin typeface="Arial" panose="020B0604020202020204" pitchFamily="34" charset="0"/>
                <a:cs typeface="Arial" panose="020B0604020202020204" pitchFamily="34" charset="0"/>
              </a:defRPr>
            </a:lvl1pPr>
          </a:lstStyle>
          <a:p>
            <a:pPr marL="0" lvl="0" indent="0" algn="ctr">
              <a:lnSpc>
                <a:spcPct val="100000"/>
              </a:lnSpc>
              <a:spcBef>
                <a:spcPts val="0"/>
              </a:spcBef>
              <a:buFontTx/>
              <a:buNone/>
            </a:pPr>
            <a:r>
              <a:rPr lang="en-US" dirty="0" smtClean="0"/>
              <a:t>Click to edit Master text styles</a:t>
            </a:r>
            <a:endParaRPr lang="en-US" dirty="0"/>
          </a:p>
        </p:txBody>
      </p:sp>
    </p:spTree>
    <p:extLst>
      <p:ext uri="{BB962C8B-B14F-4D97-AF65-F5344CB8AC3E}">
        <p14:creationId xmlns:p14="http://schemas.microsoft.com/office/powerpoint/2010/main" val="2440561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qua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p:cNvSpPr>
            <a:spLocks noGrp="1"/>
          </p:cNvSpPr>
          <p:nvPr>
            <p:ph type="body" sz="quarter" idx="10"/>
          </p:nvPr>
        </p:nvSpPr>
        <p:spPr>
          <a:xfrm>
            <a:off x="530352" y="1828800"/>
            <a:ext cx="8077200" cy="2933700"/>
          </a:xfrm>
          <a:prstGeom prst="rect">
            <a:avLst/>
          </a:prstGeom>
        </p:spPr>
        <p:txBody>
          <a:bodyPr anchor="ctr"/>
          <a:lstStyle>
            <a:lvl1pPr marL="0" indent="0" algn="ctr">
              <a:lnSpc>
                <a:spcPct val="100000"/>
              </a:lnSpc>
              <a:spcBef>
                <a:spcPts val="0"/>
              </a:spcBef>
              <a:buFontTx/>
              <a:buNone/>
              <a:defRPr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067133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33817075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qua">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4353"/>
            <a:ext cx="8535924" cy="4930246"/>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mj-lt"/>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b="0">
                <a:solidFill>
                  <a:srgbClr val="5B6770"/>
                </a:solidFill>
                <a:latin typeface="+mj-lt"/>
                <a:cs typeface="Arial" panose="020B0604020202020204" pitchFamily="34" charset="0"/>
              </a:defRPr>
            </a:lvl2pPr>
            <a:lvl3pPr>
              <a:lnSpc>
                <a:spcPct val="100000"/>
              </a:lnSpc>
              <a:spcBef>
                <a:spcPts val="1800"/>
              </a:spcBef>
              <a:defRPr>
                <a:solidFill>
                  <a:srgbClr val="5B6770"/>
                </a:solidFill>
                <a:latin typeface="+mj-lt"/>
                <a:cs typeface="Arial" panose="020B0604020202020204" pitchFamily="34" charset="0"/>
              </a:defRPr>
            </a:lvl3pPr>
            <a:lvl4pPr>
              <a:lnSpc>
                <a:spcPct val="100000"/>
              </a:lnSpc>
              <a:spcBef>
                <a:spcPts val="1800"/>
              </a:spcBef>
              <a:defRPr sz="2000">
                <a:solidFill>
                  <a:srgbClr val="5B6770"/>
                </a:solidFill>
                <a:latin typeface="+mj-lt"/>
                <a:cs typeface="Arial" panose="020B0604020202020204" pitchFamily="34" charset="0"/>
              </a:defRPr>
            </a:lvl4pPr>
            <a:lvl5pPr>
              <a:lnSpc>
                <a:spcPct val="100000"/>
              </a:lnSpc>
              <a:spcBef>
                <a:spcPts val="1800"/>
              </a:spcBef>
              <a:defRPr sz="2000">
                <a:solidFill>
                  <a:srgbClr val="5B6770"/>
                </a:solidFill>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303276" y="731520"/>
            <a:ext cx="8537448" cy="461665"/>
          </a:xfrm>
          <a:prstGeom prst="rect">
            <a:avLst/>
          </a:prstGeom>
        </p:spPr>
        <p:txBody>
          <a:bodyPr tIns="45720" bIns="45720" anchor="t">
            <a:spAutoFit/>
          </a:bodyPr>
          <a:lstStyle>
            <a:lvl1pPr marL="0" indent="0">
              <a:lnSpc>
                <a:spcPct val="100000"/>
              </a:lnSpc>
              <a:spcBef>
                <a:spcPts val="0"/>
              </a:spcBef>
              <a:buNone/>
              <a:defRPr sz="2400" b="1">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39034961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qua No Sub Hea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736095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qua Sub Head Onl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03276" y="731520"/>
            <a:ext cx="8537448" cy="461665"/>
          </a:xfrm>
          <a:prstGeom prst="rect">
            <a:avLst/>
          </a:prstGeom>
        </p:spPr>
        <p:txBody>
          <a:bodyPr tIns="45720" bIns="45720" anchor="t">
            <a:spAutoFit/>
          </a:bodyPr>
          <a:lstStyle>
            <a:lvl1pPr marL="0" indent="0">
              <a:lnSpc>
                <a:spcPct val="100000"/>
              </a:lnSpc>
              <a:spcBef>
                <a:spcPts val="0"/>
              </a:spcBef>
              <a:buNone/>
              <a:defRPr sz="2400" b="1">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22814765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qua Scenario">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9" name="Rounded Rectangle 8"/>
          <p:cNvSpPr/>
          <p:nvPr userDrawn="1"/>
        </p:nvSpPr>
        <p:spPr>
          <a:xfrm>
            <a:off x="301752" y="838200"/>
            <a:ext cx="2133600" cy="762000"/>
          </a:xfrm>
          <a:prstGeom prst="roundRect">
            <a:avLst>
              <a:gd name="adj" fmla="val 20968"/>
            </a:avLst>
          </a:prstGeom>
          <a:solidFill>
            <a:schemeClr val="accent4">
              <a:lumMod val="60000"/>
              <a:lumOff val="40000"/>
            </a:schemeClr>
          </a:solidFill>
          <a:ln w="12700">
            <a:solidFill>
              <a:schemeClr val="accent4"/>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baseline="0">
                <a:solidFill>
                  <a:schemeClr val="accent4">
                    <a:lumMod val="50000"/>
                  </a:schemeClr>
                </a:solidFill>
                <a:latin typeface="+mj-lt"/>
              </a:defRPr>
            </a:lvl1pPr>
          </a:lstStyle>
          <a:p>
            <a:pPr lvl="0"/>
            <a:r>
              <a:rPr lang="en-US" dirty="0" smtClean="0"/>
              <a:t>Edit Scenario</a:t>
            </a:r>
            <a:endParaRPr lang="en-US" dirty="0"/>
          </a:p>
        </p:txBody>
      </p:sp>
      <p:sp>
        <p:nvSpPr>
          <p:cNvPr id="11"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30014381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qua Example">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9" name="Rounded Rectangle 8"/>
          <p:cNvSpPr/>
          <p:nvPr userDrawn="1"/>
        </p:nvSpPr>
        <p:spPr>
          <a:xfrm>
            <a:off x="301752" y="838200"/>
            <a:ext cx="2133600" cy="762000"/>
          </a:xfrm>
          <a:prstGeom prst="roundRect">
            <a:avLst>
              <a:gd name="adj" fmla="val 20968"/>
            </a:avLst>
          </a:prstGeom>
          <a:solidFill>
            <a:schemeClr val="accent3">
              <a:lumMod val="60000"/>
              <a:lumOff val="40000"/>
            </a:schemeClr>
          </a:solidFill>
          <a:ln w="12700">
            <a:solidFill>
              <a:schemeClr val="accent3"/>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3">
                    <a:lumMod val="50000"/>
                  </a:schemeClr>
                </a:solidFill>
                <a:latin typeface="+mj-lt"/>
              </a:defRPr>
            </a:lvl1pPr>
          </a:lstStyle>
          <a:p>
            <a:pPr lvl="0"/>
            <a:r>
              <a:rPr lang="en-US" dirty="0" smtClean="0"/>
              <a:t>Edit Example</a:t>
            </a:r>
            <a:endParaRPr lang="en-US" dirty="0"/>
          </a:p>
        </p:txBody>
      </p:sp>
      <p:sp>
        <p:nvSpPr>
          <p:cNvPr id="6"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20955253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qua Class Activity">
    <p:spTree>
      <p:nvGrpSpPr>
        <p:cNvPr id="1" name=""/>
        <p:cNvGrpSpPr/>
        <p:nvPr/>
      </p:nvGrpSpPr>
      <p:grpSpPr>
        <a:xfrm>
          <a:off x="0" y="0"/>
          <a:ext cx="0" cy="0"/>
          <a:chOff x="0" y="0"/>
          <a:chExt cx="0" cy="0"/>
        </a:xfrm>
      </p:grpSpPr>
      <p:sp>
        <p:nvSpPr>
          <p:cNvPr id="6" name="Rounded Rectangle 5"/>
          <p:cNvSpPr/>
          <p:nvPr userDrawn="1"/>
        </p:nvSpPr>
        <p:spPr>
          <a:xfrm>
            <a:off x="301752" y="838200"/>
            <a:ext cx="2133600" cy="762000"/>
          </a:xfrm>
          <a:prstGeom prst="roundRect">
            <a:avLst>
              <a:gd name="adj" fmla="val 20968"/>
            </a:avLst>
          </a:prstGeom>
          <a:solidFill>
            <a:schemeClr val="accent5">
              <a:lumMod val="60000"/>
              <a:lumOff val="40000"/>
            </a:schemeClr>
          </a:solidFill>
          <a:ln w="12700">
            <a:solidFill>
              <a:schemeClr val="accent5"/>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5">
                    <a:lumMod val="50000"/>
                  </a:schemeClr>
                </a:solidFill>
                <a:latin typeface="+mj-lt"/>
              </a:defRPr>
            </a:lvl1pPr>
          </a:lstStyle>
          <a:p>
            <a:pPr lvl="0"/>
            <a:r>
              <a:rPr lang="en-US" dirty="0" smtClean="0"/>
              <a:t>Edit Activity</a:t>
            </a:r>
            <a:endParaRPr lang="en-US" dirty="0"/>
          </a:p>
        </p:txBody>
      </p:sp>
      <p:sp>
        <p:nvSpPr>
          <p:cNvPr id="10"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11"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35710744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qua Blank">
    <p:spTree>
      <p:nvGrpSpPr>
        <p:cNvPr id="1" name=""/>
        <p:cNvGrpSpPr/>
        <p:nvPr/>
      </p:nvGrpSpPr>
      <p:grpSpPr>
        <a:xfrm>
          <a:off x="0" y="0"/>
          <a:ext cx="0" cy="0"/>
          <a:chOff x="0" y="0"/>
          <a:chExt cx="0" cy="0"/>
        </a:xfrm>
      </p:grpSpPr>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12580760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smtClean="0"/>
              <a:t>Edit Header</a:t>
            </a:r>
            <a:endParaRPr lang="en-US" dirty="0"/>
          </a:p>
        </p:txBody>
      </p:sp>
    </p:spTree>
    <p:extLst>
      <p:ext uri="{BB962C8B-B14F-4D97-AF65-F5344CB8AC3E}">
        <p14:creationId xmlns:p14="http://schemas.microsoft.com/office/powerpoint/2010/main" val="26747596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5715000"/>
            <a:ext cx="1828804" cy="914402"/>
          </a:xfrm>
          <a:prstGeom prst="rect">
            <a:avLst/>
          </a:prstGeom>
        </p:spPr>
      </p:pic>
      <p:sp>
        <p:nvSpPr>
          <p:cNvPr id="4" name="Rectangle 3"/>
          <p:cNvSpPr/>
          <p:nvPr/>
        </p:nvSpPr>
        <p:spPr>
          <a:xfrm>
            <a:off x="0" y="2368296"/>
            <a:ext cx="9144000" cy="2194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Rectangle 4"/>
          <p:cNvSpPr/>
          <p:nvPr/>
        </p:nvSpPr>
        <p:spPr>
          <a:xfrm>
            <a:off x="0" y="2331720"/>
            <a:ext cx="9144000" cy="219456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2286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572000"/>
            <a:ext cx="9144000" cy="2286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800" y="2914675"/>
            <a:ext cx="2057301" cy="1028651"/>
          </a:xfrm>
          <a:prstGeom prst="rect">
            <a:avLst/>
          </a:prstGeom>
        </p:spPr>
      </p:pic>
      <p:sp>
        <p:nvSpPr>
          <p:cNvPr id="19" name="Rectangle 18"/>
          <p:cNvSpPr/>
          <p:nvPr/>
        </p:nvSpPr>
        <p:spPr>
          <a:xfrm>
            <a:off x="0" y="0"/>
            <a:ext cx="9144000" cy="2286000"/>
          </a:xfrm>
          <a:prstGeom prst="rect">
            <a:avLst/>
          </a:prstGeom>
          <a:solidFill>
            <a:srgbClr val="00AEC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4572000"/>
            <a:ext cx="9144000" cy="2286000"/>
          </a:xfrm>
          <a:prstGeom prst="rect">
            <a:avLst/>
          </a:prstGeom>
          <a:solidFill>
            <a:srgbClr val="00AEC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032287"/>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18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304800" y="0"/>
            <a:ext cx="8839200" cy="5334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304800" cy="5334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0" y="6557169"/>
            <a:ext cx="8458200" cy="3971"/>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7200" y="38100"/>
            <a:ext cx="990600" cy="495300"/>
          </a:xfrm>
          <a:prstGeom prst="rect">
            <a:avLst/>
          </a:prstGeom>
        </p:spPr>
      </p:pic>
      <p:sp>
        <p:nvSpPr>
          <p:cNvPr id="4" name="TextBox 3"/>
          <p:cNvSpPr txBox="1"/>
          <p:nvPr/>
        </p:nvSpPr>
        <p:spPr>
          <a:xfrm>
            <a:off x="8458200" y="6403280"/>
            <a:ext cx="685800" cy="307777"/>
          </a:xfrm>
          <a:prstGeom prst="rect">
            <a:avLst/>
          </a:prstGeom>
          <a:noFill/>
        </p:spPr>
        <p:txBody>
          <a:bodyPr wrap="square" rtlCol="0">
            <a:spAutoFit/>
          </a:bodyPr>
          <a:lstStyle/>
          <a:p>
            <a:pPr algn="ctr"/>
            <a:fld id="{8B6E2CAF-5594-403E-9D60-63FC5D4BBAFC}" type="slidenum">
              <a:rPr lang="en-US" sz="1400" smtClean="0">
                <a:solidFill>
                  <a:schemeClr val="tx1"/>
                </a:solidFill>
              </a:rPr>
              <a:pPr algn="ctr"/>
              <a:t>‹#›</a:t>
            </a:fld>
            <a:endParaRPr lang="en-US" sz="1400" dirty="0">
              <a:solidFill>
                <a:schemeClr val="tx1"/>
              </a:solidFill>
            </a:endParaRPr>
          </a:p>
        </p:txBody>
      </p:sp>
    </p:spTree>
    <p:extLst>
      <p:ext uri="{BB962C8B-B14F-4D97-AF65-F5344CB8AC3E}">
        <p14:creationId xmlns:p14="http://schemas.microsoft.com/office/powerpoint/2010/main" val="1741044813"/>
      </p:ext>
    </p:extLst>
  </p:cSld>
  <p:clrMap bg1="lt1" tx1="dk1" bg2="lt2" tx2="dk2" accent1="accent1" accent2="accent2" accent3="accent3" accent4="accent4" accent5="accent5" accent6="accent6" hlink="hlink" folHlink="folHlink"/>
  <p:sldLayoutIdLst>
    <p:sldLayoutId id="2147483668" r:id="rId1"/>
    <p:sldLayoutId id="2147483681" r:id="rId2"/>
    <p:sldLayoutId id="2147483686" r:id="rId3"/>
    <p:sldLayoutId id="2147483697" r:id="rId4"/>
    <p:sldLayoutId id="2147483700" r:id="rId5"/>
    <p:sldLayoutId id="2147483699" r:id="rId6"/>
    <p:sldLayoutId id="2147483683"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304800" y="0"/>
            <a:ext cx="8839200" cy="5334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304800" cy="5334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7200" y="38100"/>
            <a:ext cx="990600" cy="495300"/>
          </a:xfrm>
          <a:prstGeom prst="rect">
            <a:avLst/>
          </a:prstGeom>
        </p:spPr>
      </p:pic>
      <p:cxnSp>
        <p:nvCxnSpPr>
          <p:cNvPr id="14" name="Straight Connector 13"/>
          <p:cNvCxnSpPr/>
          <p:nvPr/>
        </p:nvCxnSpPr>
        <p:spPr>
          <a:xfrm flipV="1">
            <a:off x="0" y="6557169"/>
            <a:ext cx="8458200" cy="3970"/>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58200" y="6403280"/>
            <a:ext cx="685800" cy="307777"/>
          </a:xfrm>
          <a:prstGeom prst="rect">
            <a:avLst/>
          </a:prstGeom>
          <a:noFill/>
        </p:spPr>
        <p:txBody>
          <a:bodyPr wrap="square" rtlCol="0">
            <a:spAutoFit/>
          </a:bodyPr>
          <a:lstStyle/>
          <a:p>
            <a:pPr algn="ctr"/>
            <a:fld id="{8B6E2CAF-5594-403E-9D60-63FC5D4BBAFC}" type="slidenum">
              <a:rPr lang="en-US" sz="1400" smtClean="0">
                <a:solidFill>
                  <a:schemeClr val="tx1"/>
                </a:solidFill>
              </a:rPr>
              <a:pPr algn="ctr"/>
              <a:t>‹#›</a:t>
            </a:fld>
            <a:endParaRPr lang="en-US" sz="1400" dirty="0">
              <a:solidFill>
                <a:schemeClr val="tx1"/>
              </a:solidFill>
            </a:endParaRPr>
          </a:p>
        </p:txBody>
      </p:sp>
    </p:spTree>
    <p:extLst>
      <p:ext uri="{BB962C8B-B14F-4D97-AF65-F5344CB8AC3E}">
        <p14:creationId xmlns:p14="http://schemas.microsoft.com/office/powerpoint/2010/main" val="3084708658"/>
      </p:ext>
    </p:extLst>
  </p:cSld>
  <p:clrMap bg1="lt1" tx1="dk1" bg2="lt2" tx2="dk2" accent1="accent1" accent2="accent2" accent3="accent3" accent4="accent4" accent5="accent5" accent6="accent6" hlink="hlink" folHlink="folHlink"/>
  <p:sldLayoutIdLst>
    <p:sldLayoutId id="2147483670" r:id="rId1"/>
    <p:sldLayoutId id="2147483682" r:id="rId2"/>
    <p:sldLayoutId id="2147483687" r:id="rId3"/>
    <p:sldLayoutId id="2147483702" r:id="rId4"/>
    <p:sldLayoutId id="2147483703" r:id="rId5"/>
    <p:sldLayoutId id="2147483701" r:id="rId6"/>
    <p:sldLayoutId id="2147483684"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223953"/>
      </p:ext>
    </p:extLst>
  </p:cSld>
  <p:clrMap bg1="lt1" tx1="dk1" bg2="lt2" tx2="dk2" accent1="accent1" accent2="accent2" accent3="accent3" accent4="accent4" accent5="accent5" accent6="accent6" hlink="hlink" folHlink="folHlink"/>
  <p:sldLayoutIdLst>
    <p:sldLayoutId id="2147483689" r:id="rId1"/>
    <p:sldLayoutId id="2147483696" r:id="rId2"/>
    <p:sldLayoutId id="2147483695" r:id="rId3"/>
    <p:sldLayoutId id="214748370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rcot.com/committee/txset"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rcot.com/mktrules/issues/txsetcc"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ercot.com/mktrules/guides/txset"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Texas SET Working Group</a:t>
            </a:r>
            <a:endParaRPr lang="en-US" dirty="0"/>
          </a:p>
        </p:txBody>
      </p:sp>
    </p:spTree>
    <p:extLst>
      <p:ext uri="{BB962C8B-B14F-4D97-AF65-F5344CB8AC3E}">
        <p14:creationId xmlns:p14="http://schemas.microsoft.com/office/powerpoint/2010/main" val="528367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Texas SET Working Group</a:t>
            </a:r>
          </a:p>
          <a:p>
            <a:endParaRPr lang="en-US" dirty="0"/>
          </a:p>
        </p:txBody>
      </p:sp>
    </p:spTree>
    <p:extLst>
      <p:ext uri="{BB962C8B-B14F-4D97-AF65-F5344CB8AC3E}">
        <p14:creationId xmlns:p14="http://schemas.microsoft.com/office/powerpoint/2010/main" val="3066757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6200"/>
            <a:ext cx="8540496" cy="461665"/>
          </a:xfrm>
        </p:spPr>
        <p:txBody>
          <a:bodyPr/>
          <a:lstStyle/>
          <a:p>
            <a:r>
              <a:rPr lang="en-US" dirty="0" smtClean="0"/>
              <a:t>What is the Texas SET Working Group?  </a:t>
            </a:r>
            <a:endParaRPr lang="en-US" dirty="0"/>
          </a:p>
        </p:txBody>
      </p:sp>
      <p:sp>
        <p:nvSpPr>
          <p:cNvPr id="3" name="TextBox 2"/>
          <p:cNvSpPr txBox="1"/>
          <p:nvPr/>
        </p:nvSpPr>
        <p:spPr>
          <a:xfrm>
            <a:off x="533400" y="989885"/>
            <a:ext cx="3947160" cy="5909310"/>
          </a:xfrm>
          <a:prstGeom prst="rect">
            <a:avLst/>
          </a:prstGeom>
          <a:noFill/>
        </p:spPr>
        <p:txBody>
          <a:bodyPr wrap="square" rtlCol="0">
            <a:spAutoFit/>
          </a:bodyPr>
          <a:lstStyle/>
          <a:p>
            <a:r>
              <a:rPr lang="en-US" dirty="0" smtClean="0"/>
              <a:t>TX SET </a:t>
            </a:r>
            <a:r>
              <a:rPr lang="en-US" dirty="0"/>
              <a:t>is an ERCOT Working group comprised of stakeholders participating in the development and maintenance </a:t>
            </a:r>
            <a:r>
              <a:rPr lang="en-US" dirty="0" smtClean="0"/>
              <a:t>of TX </a:t>
            </a:r>
            <a:r>
              <a:rPr lang="en-US" dirty="0"/>
              <a:t>SET EDI transactions </a:t>
            </a:r>
            <a:r>
              <a:rPr lang="en-US" dirty="0" smtClean="0"/>
              <a:t>. </a:t>
            </a:r>
            <a:endParaRPr lang="en-US" dirty="0"/>
          </a:p>
          <a:p>
            <a:endParaRPr lang="en-US" dirty="0" smtClean="0"/>
          </a:p>
          <a:p>
            <a:r>
              <a:rPr lang="en-US" dirty="0"/>
              <a:t>Texas Standard Electronic Transaction (Texas SET) Working Group, reporting to the Retail Market Subcommittee (RMS), analyzes the need for new or modifications to existing electronic transactions, recommends changes to retail market processes, works with the ERCOT Flight Administrator to ensure that testing processes and procedures are defined and administered, maintains the Texas SET Implementation Guides and the Texas Market Test Plan Guide, and collaborates with other working groups and task forces as directed by RMS.</a:t>
            </a:r>
            <a:endParaRPr lang="en-US" dirty="0"/>
          </a:p>
          <a:p>
            <a:r>
              <a:rPr lang="en-US" dirty="0">
                <a:hlinkClick r:id="rId2"/>
              </a:rPr>
              <a:t>http://</a:t>
            </a:r>
            <a:r>
              <a:rPr lang="en-US" dirty="0" smtClean="0">
                <a:hlinkClick r:id="rId2"/>
              </a:rPr>
              <a:t>www.ercot.com/committee/txset</a:t>
            </a: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0" y="838200"/>
            <a:ext cx="4611053" cy="536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870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6200"/>
            <a:ext cx="8540496" cy="461665"/>
          </a:xfrm>
        </p:spPr>
        <p:txBody>
          <a:bodyPr/>
          <a:lstStyle/>
          <a:p>
            <a:r>
              <a:rPr lang="en-US" dirty="0" smtClean="0"/>
              <a:t>What is </a:t>
            </a:r>
            <a:r>
              <a:rPr lang="en-US" dirty="0" err="1" smtClean="0"/>
              <a:t>Tx</a:t>
            </a:r>
            <a:r>
              <a:rPr lang="en-US" dirty="0" smtClean="0"/>
              <a:t> SET Working Group?  </a:t>
            </a:r>
            <a:endParaRPr lang="en-US" dirty="0"/>
          </a:p>
        </p:txBody>
      </p:sp>
      <p:sp>
        <p:nvSpPr>
          <p:cNvPr id="3" name="TextBox 2"/>
          <p:cNvSpPr txBox="1"/>
          <p:nvPr/>
        </p:nvSpPr>
        <p:spPr>
          <a:xfrm>
            <a:off x="533400" y="989885"/>
            <a:ext cx="3947160" cy="1477328"/>
          </a:xfrm>
          <a:prstGeom prst="rect">
            <a:avLst/>
          </a:prstGeom>
          <a:noFill/>
        </p:spPr>
        <p:txBody>
          <a:bodyPr wrap="square" rtlCol="0">
            <a:spAutoFit/>
          </a:bodyPr>
          <a:lstStyle/>
          <a:p>
            <a:r>
              <a:rPr lang="en-US" dirty="0"/>
              <a:t>Change Controls</a:t>
            </a:r>
          </a:p>
          <a:p>
            <a:endParaRPr lang="en-US" dirty="0" smtClean="0"/>
          </a:p>
          <a:p>
            <a:endParaRPr lang="en-US" dirty="0"/>
          </a:p>
          <a:p>
            <a:r>
              <a:rPr lang="en-US" dirty="0">
                <a:hlinkClick r:id="rId2"/>
              </a:rPr>
              <a:t>http://</a:t>
            </a:r>
            <a:r>
              <a:rPr lang="en-US" dirty="0" smtClean="0">
                <a:hlinkClick r:id="rId2"/>
              </a:rPr>
              <a:t>www.ercot.com/mktrules/issues/txsetcc</a:t>
            </a:r>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427" y="609600"/>
            <a:ext cx="466344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256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6200"/>
            <a:ext cx="8540496" cy="461665"/>
          </a:xfrm>
        </p:spPr>
        <p:txBody>
          <a:bodyPr/>
          <a:lstStyle/>
          <a:p>
            <a:r>
              <a:rPr lang="en-US" dirty="0" smtClean="0"/>
              <a:t>What is </a:t>
            </a:r>
            <a:r>
              <a:rPr lang="en-US" dirty="0" err="1" smtClean="0"/>
              <a:t>Tx</a:t>
            </a:r>
            <a:r>
              <a:rPr lang="en-US" dirty="0" smtClean="0"/>
              <a:t> SET Working Group?  </a:t>
            </a:r>
            <a:endParaRPr lang="en-US" dirty="0"/>
          </a:p>
        </p:txBody>
      </p:sp>
      <p:sp>
        <p:nvSpPr>
          <p:cNvPr id="3" name="TextBox 2"/>
          <p:cNvSpPr txBox="1"/>
          <p:nvPr/>
        </p:nvSpPr>
        <p:spPr>
          <a:xfrm>
            <a:off x="533400" y="989885"/>
            <a:ext cx="3947160" cy="2031325"/>
          </a:xfrm>
          <a:prstGeom prst="rect">
            <a:avLst/>
          </a:prstGeom>
          <a:noFill/>
        </p:spPr>
        <p:txBody>
          <a:bodyPr wrap="square" rtlCol="0">
            <a:spAutoFit/>
          </a:bodyPr>
          <a:lstStyle/>
          <a:p>
            <a:r>
              <a:rPr lang="en-US" dirty="0" smtClean="0"/>
              <a:t>Other Information</a:t>
            </a:r>
          </a:p>
          <a:p>
            <a:r>
              <a:rPr lang="en-US" dirty="0"/>
              <a:t>	</a:t>
            </a:r>
            <a:r>
              <a:rPr lang="en-US" dirty="0" smtClean="0"/>
              <a:t>Texas SET Swimlanes</a:t>
            </a:r>
          </a:p>
          <a:p>
            <a:r>
              <a:rPr lang="en-US" dirty="0"/>
              <a:t>	</a:t>
            </a:r>
            <a:r>
              <a:rPr lang="en-US" dirty="0" smtClean="0"/>
              <a:t>Texas SET Issues</a:t>
            </a:r>
          </a:p>
          <a:p>
            <a:pPr lvl="1"/>
            <a:r>
              <a:rPr lang="en-US" dirty="0"/>
              <a:t>	</a:t>
            </a:r>
            <a:r>
              <a:rPr lang="en-US" dirty="0" smtClean="0"/>
              <a:t>Current Texas SET IGs </a:t>
            </a:r>
          </a:p>
          <a:p>
            <a:pPr lvl="1"/>
            <a:r>
              <a:rPr lang="en-US" dirty="0"/>
              <a:t>	</a:t>
            </a:r>
          </a:p>
          <a:p>
            <a:r>
              <a:rPr lang="en-US" dirty="0">
                <a:hlinkClick r:id="rId2"/>
              </a:rPr>
              <a:t>http://</a:t>
            </a:r>
            <a:r>
              <a:rPr lang="en-US" dirty="0" smtClean="0">
                <a:hlinkClick r:id="rId2"/>
              </a:rPr>
              <a:t>www.ercot.com/mktrules/guides/txset</a:t>
            </a:r>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57200"/>
            <a:ext cx="4716463" cy="631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2626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EMT Template_v05-2016">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7" id="{26DC5739-2EA6-4898-954F-F02D4048EE72}" vid="{BD0E6C23-0ECA-4B7B-967A-3FAB7F333217}"/>
    </a:ext>
  </a:extLst>
</a:theme>
</file>

<file path=ppt/theme/theme2.xml><?xml version="1.0" encoding="utf-8"?>
<a:theme xmlns:a="http://schemas.openxmlformats.org/drawingml/2006/main" name="Aqua Banner">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7" id="{26DC5739-2EA6-4898-954F-F02D4048EE72}" vid="{5769C7A4-B4C3-4FCB-BC2B-BD7038D26241}"/>
    </a:ext>
  </a:extLst>
</a:theme>
</file>

<file path=ppt/theme/theme3.xml><?xml version="1.0" encoding="utf-8"?>
<a:theme xmlns:a="http://schemas.openxmlformats.org/drawingml/2006/main" name="Grey Banner">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7" id="{26DC5739-2EA6-4898-954F-F02D4048EE72}" vid="{2360C25B-9292-4807-A4A8-B6C68431DADF}"/>
    </a:ext>
  </a:extLst>
</a:theme>
</file>

<file path=ppt/theme/theme4.xml><?xml version="1.0" encoding="utf-8"?>
<a:theme xmlns:a="http://schemas.openxmlformats.org/drawingml/2006/main" name="Custom Design">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7" id="{26DC5739-2EA6-4898-954F-F02D4048EE72}" vid="{9AE0ECE7-B76F-428B-8BD8-CA18E5E56C3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EMT Template_v05-2016</Template>
  <TotalTime>47</TotalTime>
  <Words>149</Words>
  <Application>Microsoft Office PowerPoint</Application>
  <PresentationFormat>On-screen Show (4:3)</PresentationFormat>
  <Paragraphs>21</Paragraphs>
  <Slides>5</Slides>
  <Notes>2</Notes>
  <HiddenSlides>0</HiddenSlides>
  <MMClips>0</MMClips>
  <ScaleCrop>false</ScaleCrop>
  <HeadingPairs>
    <vt:vector size="4" baseType="variant">
      <vt:variant>
        <vt:lpstr>Theme</vt:lpstr>
      </vt:variant>
      <vt:variant>
        <vt:i4>4</vt:i4>
      </vt:variant>
      <vt:variant>
        <vt:lpstr>Slide Titles</vt:lpstr>
      </vt:variant>
      <vt:variant>
        <vt:i4>5</vt:i4>
      </vt:variant>
    </vt:vector>
  </HeadingPairs>
  <TitlesOfParts>
    <vt:vector size="9" baseType="lpstr">
      <vt:lpstr>EMT Template_v05-2016</vt:lpstr>
      <vt:lpstr>Aqua Banner</vt:lpstr>
      <vt:lpstr>Grey Banner</vt:lpstr>
      <vt:lpstr>Custom Design</vt:lpstr>
      <vt:lpstr>PowerPoint Presentation</vt:lpstr>
      <vt:lpstr>PowerPoint Presentation</vt:lpstr>
      <vt:lpstr>PowerPoint Presentation</vt:lpstr>
      <vt:lpstr>PowerPoint Presentation</vt:lpstr>
      <vt:lpstr>PowerPoint Presentation</vt:lpstr>
    </vt:vector>
  </TitlesOfParts>
  <Company>PNMR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TXSET02132018</dc:creator>
  <cp:lastModifiedBy>TXSET03202018</cp:lastModifiedBy>
  <cp:revision>10</cp:revision>
  <cp:lastPrinted>2016-03-01T14:32:29Z</cp:lastPrinted>
  <dcterms:created xsi:type="dcterms:W3CDTF">2018-02-20T16:24:07Z</dcterms:created>
  <dcterms:modified xsi:type="dcterms:W3CDTF">2018-04-04T13:32:51Z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ies>
</file>