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 id="2147483667" r:id="rId2"/>
    <p:sldMasterId id="2147483669" r:id="rId3"/>
    <p:sldMasterId id="2147483688" r:id="rId4"/>
  </p:sldMasterIdLst>
  <p:notesMasterIdLst>
    <p:notesMasterId r:id="rId12"/>
  </p:notesMasterIdLst>
  <p:handoutMasterIdLst>
    <p:handoutMasterId r:id="rId13"/>
  </p:handoutMasterIdLst>
  <p:sldIdLst>
    <p:sldId id="282" r:id="rId5"/>
    <p:sldId id="291" r:id="rId6"/>
    <p:sldId id="292" r:id="rId7"/>
    <p:sldId id="299" r:id="rId8"/>
    <p:sldId id="303" r:id="rId9"/>
    <p:sldId id="302" r:id="rId10"/>
    <p:sldId id="301" r:id="rId11"/>
  </p:sldIdLst>
  <p:sldSz cx="9144000" cy="6858000" type="screen4x3"/>
  <p:notesSz cx="7010400" cy="92964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64" userDrawn="1">
          <p15:clr>
            <a:srgbClr val="A4A3A4"/>
          </p15:clr>
        </p15:guide>
        <p15:guide id="4" pos="393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a:srgbClr val="EAEAEA"/>
    <a:srgbClr val="FFDBB7"/>
    <a:srgbClr val="FF8200"/>
    <a:srgbClr val="FFD100"/>
    <a:srgbClr val="26D0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5956" autoAdjust="0"/>
  </p:normalViewPr>
  <p:slideViewPr>
    <p:cSldViewPr showGuides="1">
      <p:cViewPr varScale="1">
        <p:scale>
          <a:sx n="69" d="100"/>
          <a:sy n="69" d="100"/>
        </p:scale>
        <p:origin x="1111" y="43"/>
      </p:cViewPr>
      <p:guideLst>
        <p:guide orient="horz" pos="2160"/>
        <p:guide pos="2880"/>
        <p:guide orient="horz" pos="2064"/>
        <p:guide pos="393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pPr/>
              <a:t>3/1/2018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pPr/>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pPr/>
              <a:t>3/1/2018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pPr/>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3044952" y="2514600"/>
            <a:ext cx="5565648" cy="1828800"/>
          </a:xfrm>
          <a:prstGeom prst="rect">
            <a:avLst/>
          </a:prstGeom>
        </p:spPr>
        <p:txBody>
          <a:bodyPr anchor="ctr"/>
          <a:lstStyle>
            <a:lvl1pPr marL="0" indent="0">
              <a:lnSpc>
                <a:spcPct val="100000"/>
              </a:lnSpc>
              <a:spcBef>
                <a:spcPts val="1800"/>
              </a:spcBef>
              <a:buFontTx/>
              <a:buNone/>
              <a:defRPr sz="2800" b="1" baseline="0">
                <a:solidFill>
                  <a:schemeClr val="bg1"/>
                </a:solidFill>
              </a:defRPr>
            </a:lvl1pPr>
          </a:lstStyle>
          <a:p>
            <a:pPr lvl="0"/>
            <a:r>
              <a:rPr lang="en-US" dirty="0"/>
              <a:t>Click to Edit Title</a:t>
            </a:r>
          </a:p>
        </p:txBody>
      </p:sp>
    </p:spTree>
    <p:extLst>
      <p:ext uri="{BB962C8B-B14F-4D97-AF65-F5344CB8AC3E}">
        <p14:creationId xmlns:p14="http://schemas.microsoft.com/office/powerpoint/2010/main" val="284636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y No Sub Head">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304800" y="822960"/>
            <a:ext cx="8535924" cy="5577840"/>
          </a:xfrm>
          <a:prstGeom prst="rect">
            <a:avLst/>
          </a:prstGeom>
        </p:spPr>
        <p:txBody>
          <a:bodyPr/>
          <a:lstStyle>
            <a:lvl1pPr marL="2286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1pPr>
            <a:lvl2pPr marL="6858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2pPr>
            <a:lvl3pPr>
              <a:lnSpc>
                <a:spcPct val="100000"/>
              </a:lnSpc>
              <a:spcBef>
                <a:spcPts val="1800"/>
              </a:spcBef>
              <a:defRPr sz="2000">
                <a:solidFill>
                  <a:srgbClr val="5B6770"/>
                </a:solidFill>
                <a:latin typeface="Arial" panose="020B0604020202020204" pitchFamily="34" charset="0"/>
                <a:cs typeface="Arial" panose="020B0604020202020204" pitchFamily="34" charset="0"/>
              </a:defRPr>
            </a:lvl3pPr>
            <a:lvl4pPr>
              <a:lnSpc>
                <a:spcPct val="100000"/>
              </a:lnSpc>
              <a:spcBef>
                <a:spcPts val="1800"/>
              </a:spcBef>
              <a:defRPr sz="2000">
                <a:solidFill>
                  <a:srgbClr val="5B6770"/>
                </a:solidFill>
                <a:latin typeface="Arial" panose="020B0604020202020204" pitchFamily="34" charset="0"/>
                <a:cs typeface="Arial" panose="020B0604020202020204" pitchFamily="34" charset="0"/>
              </a:defRPr>
            </a:lvl4pPr>
            <a:lvl5pPr>
              <a:lnSpc>
                <a:spcPct val="100000"/>
              </a:lnSpc>
              <a:spcBef>
                <a:spcPts val="1800"/>
              </a:spcBef>
              <a:defRPr sz="2000">
                <a:solidFill>
                  <a:srgbClr val="5B6770"/>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845208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ey Scenario">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2743200" y="731520"/>
            <a:ext cx="6102096" cy="1021080"/>
          </a:xfrm>
          <a:prstGeom prst="rect">
            <a:avLst/>
          </a:prstGeom>
        </p:spPr>
        <p:txBody>
          <a:bodyPr wrap="square" tIns="45720" bIns="45720" anchor="ctr">
            <a:noAutofit/>
          </a:bodyPr>
          <a:lstStyle>
            <a:lvl1pPr marL="0" indent="0">
              <a:lnSpc>
                <a:spcPct val="100000"/>
              </a:lnSpc>
              <a:spcBef>
                <a:spcPts val="0"/>
              </a:spcBef>
              <a:buNone/>
              <a:defRPr sz="2400" b="1">
                <a:solidFill>
                  <a:srgbClr val="00AEC7"/>
                </a:solidFill>
                <a:latin typeface="Arial" panose="020B0604020202020204" pitchFamily="34" charset="0"/>
                <a:cs typeface="Arial" panose="020B0604020202020204" pitchFamily="34" charset="0"/>
              </a:defRPr>
            </a:lvl1pPr>
          </a:lstStyle>
          <a:p>
            <a:pPr lvl="0"/>
            <a:endParaRPr lang="en-US" dirty="0"/>
          </a:p>
        </p:txBody>
      </p:sp>
      <p:sp>
        <p:nvSpPr>
          <p:cNvPr id="4" name="Rounded Rectangle 3"/>
          <p:cNvSpPr/>
          <p:nvPr userDrawn="1"/>
        </p:nvSpPr>
        <p:spPr>
          <a:xfrm>
            <a:off x="301752" y="838200"/>
            <a:ext cx="2133600" cy="762000"/>
          </a:xfrm>
          <a:prstGeom prst="roundRect">
            <a:avLst>
              <a:gd name="adj" fmla="val 20968"/>
            </a:avLst>
          </a:prstGeom>
          <a:solidFill>
            <a:schemeClr val="accent4">
              <a:lumMod val="60000"/>
              <a:lumOff val="40000"/>
            </a:schemeClr>
          </a:solidFill>
          <a:ln w="12700">
            <a:solidFill>
              <a:schemeClr val="accent4"/>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6"/>
          <p:cNvSpPr>
            <a:spLocks noGrp="1"/>
          </p:cNvSpPr>
          <p:nvPr>
            <p:ph type="body" sz="quarter" idx="13" hasCustomPrompt="1"/>
          </p:nvPr>
        </p:nvSpPr>
        <p:spPr>
          <a:xfrm>
            <a:off x="301752" y="838200"/>
            <a:ext cx="2133600" cy="761999"/>
          </a:xfrm>
          <a:prstGeom prst="rect">
            <a:avLst/>
          </a:prstGeom>
        </p:spPr>
        <p:txBody>
          <a:bodyPr anchor="ctr"/>
          <a:lstStyle>
            <a:lvl1pPr marL="0" indent="0" algn="ctr">
              <a:lnSpc>
                <a:spcPct val="100000"/>
              </a:lnSpc>
              <a:spcBef>
                <a:spcPts val="0"/>
              </a:spcBef>
              <a:buNone/>
              <a:defRPr sz="2200" b="1">
                <a:solidFill>
                  <a:schemeClr val="accent4">
                    <a:lumMod val="50000"/>
                  </a:schemeClr>
                </a:solidFill>
                <a:latin typeface="+mj-lt"/>
              </a:defRPr>
            </a:lvl1pPr>
          </a:lstStyle>
          <a:p>
            <a:pPr lvl="0"/>
            <a:r>
              <a:rPr lang="en-US" dirty="0"/>
              <a:t>Edit Scenario</a:t>
            </a:r>
          </a:p>
        </p:txBody>
      </p:sp>
      <p:sp>
        <p:nvSpPr>
          <p:cNvPr id="6" name="Text Placeholder 4"/>
          <p:cNvSpPr>
            <a:spLocks noGrp="1"/>
          </p:cNvSpPr>
          <p:nvPr>
            <p:ph type="body" sz="quarter" idx="14"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2441144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ey Example">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2743200" y="731520"/>
            <a:ext cx="6102096" cy="1021080"/>
          </a:xfrm>
          <a:prstGeom prst="rect">
            <a:avLst/>
          </a:prstGeom>
        </p:spPr>
        <p:txBody>
          <a:bodyPr wrap="square" tIns="45720" bIns="45720" anchor="ctr">
            <a:noAutofit/>
          </a:bodyPr>
          <a:lstStyle>
            <a:lvl1pPr marL="0" indent="0">
              <a:lnSpc>
                <a:spcPct val="100000"/>
              </a:lnSpc>
              <a:spcBef>
                <a:spcPts val="0"/>
              </a:spcBef>
              <a:buNone/>
              <a:defRPr sz="2400" b="1">
                <a:solidFill>
                  <a:srgbClr val="00AEC7"/>
                </a:solidFill>
                <a:latin typeface="Arial" panose="020B0604020202020204" pitchFamily="34" charset="0"/>
                <a:cs typeface="Arial" panose="020B0604020202020204" pitchFamily="34" charset="0"/>
              </a:defRPr>
            </a:lvl1pPr>
          </a:lstStyle>
          <a:p>
            <a:pPr lvl="0"/>
            <a:endParaRPr lang="en-US" dirty="0"/>
          </a:p>
        </p:txBody>
      </p:sp>
      <p:sp>
        <p:nvSpPr>
          <p:cNvPr id="6" name="Rounded Rectangle 5"/>
          <p:cNvSpPr/>
          <p:nvPr userDrawn="1"/>
        </p:nvSpPr>
        <p:spPr>
          <a:xfrm>
            <a:off x="301752" y="838200"/>
            <a:ext cx="2133600" cy="762000"/>
          </a:xfrm>
          <a:prstGeom prst="roundRect">
            <a:avLst>
              <a:gd name="adj" fmla="val 20968"/>
            </a:avLst>
          </a:prstGeom>
          <a:solidFill>
            <a:schemeClr val="accent3">
              <a:lumMod val="60000"/>
              <a:lumOff val="40000"/>
            </a:schemeClr>
          </a:solidFill>
          <a:ln w="12700">
            <a:solidFill>
              <a:schemeClr val="accent3"/>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6"/>
          <p:cNvSpPr>
            <a:spLocks noGrp="1"/>
          </p:cNvSpPr>
          <p:nvPr>
            <p:ph type="body" sz="quarter" idx="13" hasCustomPrompt="1"/>
          </p:nvPr>
        </p:nvSpPr>
        <p:spPr>
          <a:xfrm>
            <a:off x="301752" y="838200"/>
            <a:ext cx="2133600" cy="761999"/>
          </a:xfrm>
          <a:prstGeom prst="rect">
            <a:avLst/>
          </a:prstGeom>
          <a:effectLst>
            <a:outerShdw blurRad="63500" sx="102000" sy="102000" algn="ctr" rotWithShape="0">
              <a:prstClr val="black">
                <a:alpha val="40000"/>
              </a:prstClr>
            </a:outerShdw>
          </a:effectLst>
        </p:spPr>
        <p:txBody>
          <a:bodyPr anchor="ctr"/>
          <a:lstStyle>
            <a:lvl1pPr marL="0" indent="0" algn="ctr">
              <a:lnSpc>
                <a:spcPct val="100000"/>
              </a:lnSpc>
              <a:spcBef>
                <a:spcPts val="0"/>
              </a:spcBef>
              <a:buNone/>
              <a:defRPr sz="2200" b="1">
                <a:solidFill>
                  <a:schemeClr val="accent3">
                    <a:lumMod val="50000"/>
                  </a:schemeClr>
                </a:solidFill>
                <a:latin typeface="+mj-lt"/>
              </a:defRPr>
            </a:lvl1pPr>
          </a:lstStyle>
          <a:p>
            <a:pPr lvl="0"/>
            <a:r>
              <a:rPr lang="en-US" dirty="0"/>
              <a:t>Edit Example</a:t>
            </a:r>
          </a:p>
        </p:txBody>
      </p:sp>
      <p:sp>
        <p:nvSpPr>
          <p:cNvPr id="10" name="Text Placeholder 4"/>
          <p:cNvSpPr>
            <a:spLocks noGrp="1"/>
          </p:cNvSpPr>
          <p:nvPr>
            <p:ph type="body" sz="quarter" idx="14"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2703530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ey Class Activity">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2743200" y="731520"/>
            <a:ext cx="6102096" cy="1021080"/>
          </a:xfrm>
          <a:prstGeom prst="rect">
            <a:avLst/>
          </a:prstGeom>
        </p:spPr>
        <p:txBody>
          <a:bodyPr wrap="square" tIns="45720" bIns="45720" anchor="ctr">
            <a:noAutofit/>
          </a:bodyPr>
          <a:lstStyle>
            <a:lvl1pPr marL="0" indent="0">
              <a:lnSpc>
                <a:spcPct val="100000"/>
              </a:lnSpc>
              <a:spcBef>
                <a:spcPts val="0"/>
              </a:spcBef>
              <a:buNone/>
              <a:defRPr sz="2400" b="1">
                <a:solidFill>
                  <a:srgbClr val="00AEC7"/>
                </a:solidFill>
                <a:latin typeface="Arial" panose="020B0604020202020204" pitchFamily="34" charset="0"/>
                <a:cs typeface="Arial" panose="020B0604020202020204" pitchFamily="34" charset="0"/>
              </a:defRPr>
            </a:lvl1pPr>
          </a:lstStyle>
          <a:p>
            <a:pPr lvl="0"/>
            <a:endParaRPr lang="en-US" dirty="0"/>
          </a:p>
        </p:txBody>
      </p:sp>
      <p:sp>
        <p:nvSpPr>
          <p:cNvPr id="6" name="Rounded Rectangle 5"/>
          <p:cNvSpPr/>
          <p:nvPr userDrawn="1"/>
        </p:nvSpPr>
        <p:spPr>
          <a:xfrm>
            <a:off x="301752" y="838200"/>
            <a:ext cx="2133600" cy="762000"/>
          </a:xfrm>
          <a:prstGeom prst="roundRect">
            <a:avLst>
              <a:gd name="adj" fmla="val 20968"/>
            </a:avLst>
          </a:prstGeom>
          <a:solidFill>
            <a:schemeClr val="accent5">
              <a:lumMod val="60000"/>
              <a:lumOff val="40000"/>
            </a:schemeClr>
          </a:solidFill>
          <a:ln w="12700">
            <a:solidFill>
              <a:schemeClr val="accent5"/>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6"/>
          <p:cNvSpPr>
            <a:spLocks noGrp="1"/>
          </p:cNvSpPr>
          <p:nvPr>
            <p:ph type="body" sz="quarter" idx="13" hasCustomPrompt="1"/>
          </p:nvPr>
        </p:nvSpPr>
        <p:spPr>
          <a:xfrm>
            <a:off x="301752" y="838200"/>
            <a:ext cx="2133600" cy="761999"/>
          </a:xfrm>
          <a:prstGeom prst="rect">
            <a:avLst/>
          </a:prstGeom>
        </p:spPr>
        <p:txBody>
          <a:bodyPr anchor="ctr"/>
          <a:lstStyle>
            <a:lvl1pPr marL="0" indent="0" algn="ctr">
              <a:lnSpc>
                <a:spcPct val="100000"/>
              </a:lnSpc>
              <a:spcBef>
                <a:spcPts val="0"/>
              </a:spcBef>
              <a:buNone/>
              <a:defRPr sz="2200" b="1">
                <a:solidFill>
                  <a:schemeClr val="accent5">
                    <a:lumMod val="50000"/>
                  </a:schemeClr>
                </a:solidFill>
                <a:latin typeface="+mj-lt"/>
              </a:defRPr>
            </a:lvl1pPr>
          </a:lstStyle>
          <a:p>
            <a:pPr lvl="0"/>
            <a:r>
              <a:rPr lang="en-US" dirty="0"/>
              <a:t>Edit Activity</a:t>
            </a:r>
          </a:p>
        </p:txBody>
      </p:sp>
      <p:sp>
        <p:nvSpPr>
          <p:cNvPr id="10" name="Text Placeholder 4"/>
          <p:cNvSpPr>
            <a:spLocks noGrp="1"/>
          </p:cNvSpPr>
          <p:nvPr>
            <p:ph type="body" sz="quarter" idx="14"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2254472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ey Sub Head Only">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304800" y="731520"/>
            <a:ext cx="8540496" cy="461665"/>
          </a:xfrm>
          <a:prstGeom prst="rect">
            <a:avLst/>
          </a:prstGeom>
        </p:spPr>
        <p:txBody>
          <a:bodyPr tIns="45720" bIns="45720" anchor="t">
            <a:spAutoFit/>
          </a:bodyPr>
          <a:lstStyle>
            <a:lvl1pPr marL="0" indent="0">
              <a:lnSpc>
                <a:spcPct val="100000"/>
              </a:lnSpc>
              <a:spcBef>
                <a:spcPts val="0"/>
              </a:spcBef>
              <a:buNone/>
              <a:defRPr sz="2400" b="1">
                <a:solidFill>
                  <a:srgbClr val="00AEC7"/>
                </a:solidFill>
                <a:latin typeface="Arial" panose="020B0604020202020204" pitchFamily="34" charset="0"/>
                <a:cs typeface="Arial" panose="020B0604020202020204" pitchFamily="34" charset="0"/>
              </a:defRPr>
            </a:lvl1pPr>
          </a:lstStyle>
          <a:p>
            <a:pPr lvl="0"/>
            <a:endParaRPr lang="en-US" dirty="0"/>
          </a:p>
        </p:txBody>
      </p:sp>
      <p:sp>
        <p:nvSpPr>
          <p:cNvPr id="4"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1831344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ey Blank">
    <p:spTree>
      <p:nvGrpSpPr>
        <p:cNvPr id="1" name=""/>
        <p:cNvGrpSpPr/>
        <p:nvPr/>
      </p:nvGrpSpPr>
      <p:grpSpPr>
        <a:xfrm>
          <a:off x="0" y="0"/>
          <a:ext cx="0" cy="0"/>
          <a:chOff x="0" y="0"/>
          <a:chExt cx="0" cy="0"/>
        </a:xfrm>
      </p:grpSpPr>
      <p:sp>
        <p:nvSpPr>
          <p:cNvPr id="3"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1494027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612CBF0-F326-4116-945B-17DF60D0F277}" type="datetimeFigureOut">
              <a:rPr lang="en-US" smtClean="0"/>
              <a:t>3/1/2018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D11E743-E0FC-4859-88BA-87601042F203}" type="slidenum">
              <a:rPr lang="en-US" smtClean="0"/>
              <a:t>‹#›</a:t>
            </a:fld>
            <a:endParaRPr lang="en-US"/>
          </a:p>
        </p:txBody>
      </p:sp>
    </p:spTree>
    <p:extLst>
      <p:ext uri="{BB962C8B-B14F-4D97-AF65-F5344CB8AC3E}">
        <p14:creationId xmlns:p14="http://schemas.microsoft.com/office/powerpoint/2010/main" val="310707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ue Titl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10"/>
          </p:nvPr>
        </p:nvSpPr>
        <p:spPr>
          <a:xfrm>
            <a:off x="533400" y="1828800"/>
            <a:ext cx="8077200" cy="2933700"/>
          </a:xfrm>
          <a:prstGeom prst="rect">
            <a:avLst/>
          </a:prstGeom>
        </p:spPr>
        <p:txBody>
          <a:bodyPr anchor="ctr"/>
          <a:lstStyle>
            <a:lvl1pPr marL="0" indent="0" algn="ctr">
              <a:lnSpc>
                <a:spcPct val="100000"/>
              </a:lnSpc>
              <a:spcBef>
                <a:spcPts val="0"/>
              </a:spcBef>
              <a:buFontTx/>
              <a:buNone/>
              <a:defRPr b="1">
                <a:solidFill>
                  <a:schemeClr val="bg1"/>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228569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rey Titl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4"/>
          <p:cNvSpPr>
            <a:spLocks noGrp="1"/>
          </p:cNvSpPr>
          <p:nvPr>
            <p:ph type="body" sz="quarter" idx="10"/>
          </p:nvPr>
        </p:nvSpPr>
        <p:spPr>
          <a:xfrm>
            <a:off x="530352" y="1828800"/>
            <a:ext cx="8077200" cy="2933700"/>
          </a:xfrm>
          <a:prstGeom prst="rect">
            <a:avLst/>
          </a:prstGeom>
        </p:spPr>
        <p:txBody>
          <a:bodyPr anchor="ctr"/>
          <a:lstStyle>
            <a:lvl1pPr>
              <a:defRPr lang="en-US" b="1" dirty="0">
                <a:solidFill>
                  <a:schemeClr val="bg1"/>
                </a:solidFill>
                <a:latin typeface="Arial" panose="020B0604020202020204" pitchFamily="34" charset="0"/>
                <a:cs typeface="Arial" panose="020B0604020202020204" pitchFamily="34" charset="0"/>
              </a:defRPr>
            </a:lvl1pPr>
          </a:lstStyle>
          <a:p>
            <a:pPr marL="0" lvl="0" indent="0" algn="ctr">
              <a:lnSpc>
                <a:spcPct val="100000"/>
              </a:lnSpc>
              <a:spcBef>
                <a:spcPts val="0"/>
              </a:spcBef>
              <a:buFontTx/>
              <a:buNone/>
            </a:pPr>
            <a:r>
              <a:rPr lang="en-US" dirty="0"/>
              <a:t>Click to edit Master text styles</a:t>
            </a:r>
          </a:p>
        </p:txBody>
      </p:sp>
    </p:spTree>
    <p:extLst>
      <p:ext uri="{BB962C8B-B14F-4D97-AF65-F5344CB8AC3E}">
        <p14:creationId xmlns:p14="http://schemas.microsoft.com/office/powerpoint/2010/main" val="24405612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qua Titl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4"/>
          <p:cNvSpPr>
            <a:spLocks noGrp="1"/>
          </p:cNvSpPr>
          <p:nvPr>
            <p:ph type="body" sz="quarter" idx="10"/>
          </p:nvPr>
        </p:nvSpPr>
        <p:spPr>
          <a:xfrm>
            <a:off x="530352" y="1828800"/>
            <a:ext cx="8077200" cy="2933700"/>
          </a:xfrm>
          <a:prstGeom prst="rect">
            <a:avLst/>
          </a:prstGeom>
        </p:spPr>
        <p:txBody>
          <a:bodyPr anchor="ctr"/>
          <a:lstStyle>
            <a:lvl1pPr marL="0" indent="0" algn="ctr">
              <a:lnSpc>
                <a:spcPct val="100000"/>
              </a:lnSpc>
              <a:spcBef>
                <a:spcPts val="0"/>
              </a:spcBef>
              <a:buFontTx/>
              <a:buNone/>
              <a:defRPr b="1">
                <a:solidFill>
                  <a:schemeClr val="bg1"/>
                </a:solidFill>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4067133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qua">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04800" y="1394353"/>
            <a:ext cx="8535924" cy="4930246"/>
          </a:xfrm>
          <a:prstGeom prst="rect">
            <a:avLst/>
          </a:prstGeom>
        </p:spPr>
        <p:txBody>
          <a:bodyPr/>
          <a:lstStyle>
            <a:lvl1pPr marL="228600" indent="-228600">
              <a:lnSpc>
                <a:spcPct val="100000"/>
              </a:lnSpc>
              <a:spcBef>
                <a:spcPts val="1800"/>
              </a:spcBef>
              <a:buFont typeface="Arial" panose="020B0604020202020204" pitchFamily="34" charset="0"/>
              <a:buChar char="•"/>
              <a:defRPr sz="2400">
                <a:solidFill>
                  <a:srgbClr val="5B6770"/>
                </a:solidFill>
                <a:latin typeface="+mj-lt"/>
                <a:cs typeface="Arial" panose="020B0604020202020204" pitchFamily="34" charset="0"/>
              </a:defRPr>
            </a:lvl1pPr>
            <a:lvl2pPr marL="685800" indent="-228600">
              <a:lnSpc>
                <a:spcPct val="100000"/>
              </a:lnSpc>
              <a:spcBef>
                <a:spcPts val="1800"/>
              </a:spcBef>
              <a:buFont typeface="Arial" panose="020B0604020202020204" pitchFamily="34" charset="0"/>
              <a:buChar char="•"/>
              <a:defRPr sz="2400" b="0">
                <a:solidFill>
                  <a:srgbClr val="5B6770"/>
                </a:solidFill>
                <a:latin typeface="+mj-lt"/>
                <a:cs typeface="Arial" panose="020B0604020202020204" pitchFamily="34" charset="0"/>
              </a:defRPr>
            </a:lvl2pPr>
            <a:lvl3pPr>
              <a:lnSpc>
                <a:spcPct val="100000"/>
              </a:lnSpc>
              <a:spcBef>
                <a:spcPts val="1800"/>
              </a:spcBef>
              <a:defRPr>
                <a:solidFill>
                  <a:srgbClr val="5B6770"/>
                </a:solidFill>
                <a:latin typeface="+mj-lt"/>
                <a:cs typeface="Arial" panose="020B0604020202020204" pitchFamily="34" charset="0"/>
              </a:defRPr>
            </a:lvl3pPr>
            <a:lvl4pPr>
              <a:lnSpc>
                <a:spcPct val="100000"/>
              </a:lnSpc>
              <a:spcBef>
                <a:spcPts val="1800"/>
              </a:spcBef>
              <a:defRPr sz="2000">
                <a:solidFill>
                  <a:srgbClr val="5B6770"/>
                </a:solidFill>
                <a:latin typeface="+mj-lt"/>
                <a:cs typeface="Arial" panose="020B0604020202020204" pitchFamily="34" charset="0"/>
              </a:defRPr>
            </a:lvl4pPr>
            <a:lvl5pPr>
              <a:lnSpc>
                <a:spcPct val="100000"/>
              </a:lnSpc>
              <a:spcBef>
                <a:spcPts val="1800"/>
              </a:spcBef>
              <a:defRPr sz="2000">
                <a:solidFill>
                  <a:srgbClr val="5B6770"/>
                </a:solidFill>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2"/>
          </p:nvPr>
        </p:nvSpPr>
        <p:spPr>
          <a:xfrm>
            <a:off x="303276" y="731520"/>
            <a:ext cx="8537448" cy="461665"/>
          </a:xfrm>
          <a:prstGeom prst="rect">
            <a:avLst/>
          </a:prstGeom>
        </p:spPr>
        <p:txBody>
          <a:bodyPr tIns="45720" bIns="45720" anchor="t">
            <a:spAutoFit/>
          </a:bodyPr>
          <a:lstStyle>
            <a:lvl1pPr marL="0" indent="0">
              <a:lnSpc>
                <a:spcPct val="100000"/>
              </a:lnSpc>
              <a:spcBef>
                <a:spcPts val="0"/>
              </a:spcBef>
              <a:buNone/>
              <a:defRPr sz="2400" b="1">
                <a:latin typeface="Arial" panose="020B0604020202020204" pitchFamily="34" charset="0"/>
                <a:cs typeface="Arial" panose="020B0604020202020204" pitchFamily="34" charset="0"/>
              </a:defRPr>
            </a:lvl1pPr>
          </a:lstStyle>
          <a:p>
            <a:pPr lvl="0"/>
            <a:endParaRPr lang="en-US" dirty="0"/>
          </a:p>
        </p:txBody>
      </p:sp>
      <p:sp>
        <p:nvSpPr>
          <p:cNvPr id="5"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3903496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qua No Sub Hea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04800" y="822960"/>
            <a:ext cx="8535924" cy="5577840"/>
          </a:xfrm>
          <a:prstGeom prst="rect">
            <a:avLst/>
          </a:prstGeom>
        </p:spPr>
        <p:txBody>
          <a:bodyPr/>
          <a:lstStyle>
            <a:lvl1pPr marL="2286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1pPr>
            <a:lvl2pPr marL="6858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2pPr>
            <a:lvl3pPr>
              <a:lnSpc>
                <a:spcPct val="100000"/>
              </a:lnSpc>
              <a:spcBef>
                <a:spcPts val="1800"/>
              </a:spcBef>
              <a:defRPr sz="2000">
                <a:solidFill>
                  <a:srgbClr val="5B6770"/>
                </a:solidFill>
                <a:latin typeface="Arial" panose="020B0604020202020204" pitchFamily="34" charset="0"/>
                <a:cs typeface="Arial" panose="020B0604020202020204" pitchFamily="34" charset="0"/>
              </a:defRPr>
            </a:lvl3pPr>
            <a:lvl4pPr>
              <a:lnSpc>
                <a:spcPct val="100000"/>
              </a:lnSpc>
              <a:spcBef>
                <a:spcPts val="1800"/>
              </a:spcBef>
              <a:defRPr sz="2000">
                <a:solidFill>
                  <a:srgbClr val="5B6770"/>
                </a:solidFill>
                <a:latin typeface="Arial" panose="020B0604020202020204" pitchFamily="34" charset="0"/>
                <a:cs typeface="Arial" panose="020B0604020202020204" pitchFamily="34" charset="0"/>
              </a:defRPr>
            </a:lvl4pPr>
            <a:lvl5pPr>
              <a:lnSpc>
                <a:spcPct val="100000"/>
              </a:lnSpc>
              <a:spcBef>
                <a:spcPts val="1800"/>
              </a:spcBef>
              <a:defRPr sz="2000">
                <a:solidFill>
                  <a:srgbClr val="5B6770"/>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73609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qua Sub Head Only">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303276" y="731520"/>
            <a:ext cx="8537448" cy="461665"/>
          </a:xfrm>
          <a:prstGeom prst="rect">
            <a:avLst/>
          </a:prstGeom>
        </p:spPr>
        <p:txBody>
          <a:bodyPr tIns="45720" bIns="45720" anchor="t">
            <a:spAutoFit/>
          </a:bodyPr>
          <a:lstStyle>
            <a:lvl1pPr marL="0" indent="0">
              <a:lnSpc>
                <a:spcPct val="100000"/>
              </a:lnSpc>
              <a:spcBef>
                <a:spcPts val="0"/>
              </a:spcBef>
              <a:buNone/>
              <a:defRPr sz="2400" b="1">
                <a:latin typeface="Arial" panose="020B0604020202020204" pitchFamily="34" charset="0"/>
                <a:cs typeface="Arial" panose="020B0604020202020204" pitchFamily="34" charset="0"/>
              </a:defRPr>
            </a:lvl1pPr>
          </a:lstStyle>
          <a:p>
            <a:pPr lvl="0"/>
            <a:endParaRPr lang="en-US" dirty="0"/>
          </a:p>
        </p:txBody>
      </p:sp>
      <p:sp>
        <p:nvSpPr>
          <p:cNvPr id="5"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228147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qua Scenario">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2743200" y="731521"/>
            <a:ext cx="6097524" cy="1021080"/>
          </a:xfrm>
          <a:prstGeom prst="rect">
            <a:avLst/>
          </a:prstGeom>
        </p:spPr>
        <p:txBody>
          <a:bodyPr wrap="square" tIns="45720" bIns="45720" anchor="ctr">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400" b="1">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9" name="Rounded Rectangle 8"/>
          <p:cNvSpPr/>
          <p:nvPr userDrawn="1"/>
        </p:nvSpPr>
        <p:spPr>
          <a:xfrm>
            <a:off x="301752" y="838200"/>
            <a:ext cx="2133600" cy="762000"/>
          </a:xfrm>
          <a:prstGeom prst="roundRect">
            <a:avLst>
              <a:gd name="adj" fmla="val 20968"/>
            </a:avLst>
          </a:prstGeom>
          <a:solidFill>
            <a:schemeClr val="accent4">
              <a:lumMod val="60000"/>
              <a:lumOff val="40000"/>
            </a:schemeClr>
          </a:solidFill>
          <a:ln w="12700">
            <a:solidFill>
              <a:schemeClr val="accent4"/>
            </a:solidFill>
          </a:ln>
          <a:effectLst>
            <a:outerShdw blurRad="1016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p:cNvSpPr>
            <a:spLocks noGrp="1"/>
          </p:cNvSpPr>
          <p:nvPr>
            <p:ph type="body" sz="quarter" idx="13" hasCustomPrompt="1"/>
          </p:nvPr>
        </p:nvSpPr>
        <p:spPr>
          <a:xfrm>
            <a:off x="301752" y="838200"/>
            <a:ext cx="2133600" cy="761999"/>
          </a:xfrm>
          <a:prstGeom prst="rect">
            <a:avLst/>
          </a:prstGeom>
        </p:spPr>
        <p:txBody>
          <a:bodyPr anchor="ctr"/>
          <a:lstStyle>
            <a:lvl1pPr marL="0" indent="0" algn="ctr">
              <a:lnSpc>
                <a:spcPct val="100000"/>
              </a:lnSpc>
              <a:spcBef>
                <a:spcPts val="0"/>
              </a:spcBef>
              <a:buNone/>
              <a:defRPr sz="2200" b="1" baseline="0">
                <a:solidFill>
                  <a:schemeClr val="accent4">
                    <a:lumMod val="50000"/>
                  </a:schemeClr>
                </a:solidFill>
                <a:latin typeface="+mj-lt"/>
              </a:defRPr>
            </a:lvl1pPr>
          </a:lstStyle>
          <a:p>
            <a:pPr lvl="0"/>
            <a:r>
              <a:rPr lang="en-US" dirty="0"/>
              <a:t>Edit Scenario</a:t>
            </a:r>
          </a:p>
        </p:txBody>
      </p:sp>
      <p:sp>
        <p:nvSpPr>
          <p:cNvPr id="11" name="Text Placeholder 4"/>
          <p:cNvSpPr>
            <a:spLocks noGrp="1"/>
          </p:cNvSpPr>
          <p:nvPr>
            <p:ph type="body" sz="quarter" idx="14"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300143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qua Example">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2743200" y="731521"/>
            <a:ext cx="6097524" cy="1021080"/>
          </a:xfrm>
          <a:prstGeom prst="rect">
            <a:avLst/>
          </a:prstGeom>
        </p:spPr>
        <p:txBody>
          <a:bodyPr wrap="square" tIns="45720" bIns="45720" anchor="ctr">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400" b="1">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9" name="Rounded Rectangle 8"/>
          <p:cNvSpPr/>
          <p:nvPr userDrawn="1"/>
        </p:nvSpPr>
        <p:spPr>
          <a:xfrm>
            <a:off x="301752" y="838200"/>
            <a:ext cx="2133600" cy="762000"/>
          </a:xfrm>
          <a:prstGeom prst="roundRect">
            <a:avLst>
              <a:gd name="adj" fmla="val 20968"/>
            </a:avLst>
          </a:prstGeom>
          <a:solidFill>
            <a:schemeClr val="accent3">
              <a:lumMod val="60000"/>
              <a:lumOff val="40000"/>
            </a:schemeClr>
          </a:solidFill>
          <a:ln w="12700">
            <a:solidFill>
              <a:schemeClr val="accent3"/>
            </a:solidFill>
          </a:ln>
          <a:effectLst>
            <a:outerShdw blurRad="1016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p:cNvSpPr>
            <a:spLocks noGrp="1"/>
          </p:cNvSpPr>
          <p:nvPr>
            <p:ph type="body" sz="quarter" idx="13" hasCustomPrompt="1"/>
          </p:nvPr>
        </p:nvSpPr>
        <p:spPr>
          <a:xfrm>
            <a:off x="301752" y="838200"/>
            <a:ext cx="2133600" cy="761999"/>
          </a:xfrm>
          <a:prstGeom prst="rect">
            <a:avLst/>
          </a:prstGeom>
        </p:spPr>
        <p:txBody>
          <a:bodyPr anchor="ctr"/>
          <a:lstStyle>
            <a:lvl1pPr marL="0" indent="0" algn="ctr">
              <a:lnSpc>
                <a:spcPct val="100000"/>
              </a:lnSpc>
              <a:spcBef>
                <a:spcPts val="0"/>
              </a:spcBef>
              <a:buNone/>
              <a:defRPr sz="2200" b="1">
                <a:solidFill>
                  <a:schemeClr val="accent3">
                    <a:lumMod val="50000"/>
                  </a:schemeClr>
                </a:solidFill>
                <a:latin typeface="+mj-lt"/>
              </a:defRPr>
            </a:lvl1pPr>
          </a:lstStyle>
          <a:p>
            <a:pPr lvl="0"/>
            <a:r>
              <a:rPr lang="en-US" dirty="0"/>
              <a:t>Edit Example</a:t>
            </a:r>
          </a:p>
        </p:txBody>
      </p:sp>
      <p:sp>
        <p:nvSpPr>
          <p:cNvPr id="6" name="Text Placeholder 4"/>
          <p:cNvSpPr>
            <a:spLocks noGrp="1"/>
          </p:cNvSpPr>
          <p:nvPr>
            <p:ph type="body" sz="quarter" idx="14"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209552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qua Class Activity">
    <p:spTree>
      <p:nvGrpSpPr>
        <p:cNvPr id="1" name=""/>
        <p:cNvGrpSpPr/>
        <p:nvPr/>
      </p:nvGrpSpPr>
      <p:grpSpPr>
        <a:xfrm>
          <a:off x="0" y="0"/>
          <a:ext cx="0" cy="0"/>
          <a:chOff x="0" y="0"/>
          <a:chExt cx="0" cy="0"/>
        </a:xfrm>
      </p:grpSpPr>
      <p:sp>
        <p:nvSpPr>
          <p:cNvPr id="6" name="Rounded Rectangle 5"/>
          <p:cNvSpPr/>
          <p:nvPr userDrawn="1"/>
        </p:nvSpPr>
        <p:spPr>
          <a:xfrm>
            <a:off x="301752" y="838200"/>
            <a:ext cx="2133600" cy="762000"/>
          </a:xfrm>
          <a:prstGeom prst="roundRect">
            <a:avLst>
              <a:gd name="adj" fmla="val 20968"/>
            </a:avLst>
          </a:prstGeom>
          <a:solidFill>
            <a:schemeClr val="accent5">
              <a:lumMod val="60000"/>
              <a:lumOff val="40000"/>
            </a:schemeClr>
          </a:solidFill>
          <a:ln w="12700">
            <a:solidFill>
              <a:schemeClr val="accent5"/>
            </a:solidFill>
          </a:ln>
          <a:effectLst>
            <a:outerShdw blurRad="1016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6"/>
          <p:cNvSpPr>
            <a:spLocks noGrp="1"/>
          </p:cNvSpPr>
          <p:nvPr>
            <p:ph type="body" sz="quarter" idx="13" hasCustomPrompt="1"/>
          </p:nvPr>
        </p:nvSpPr>
        <p:spPr>
          <a:xfrm>
            <a:off x="301752" y="838200"/>
            <a:ext cx="2133600" cy="761999"/>
          </a:xfrm>
          <a:prstGeom prst="rect">
            <a:avLst/>
          </a:prstGeom>
        </p:spPr>
        <p:txBody>
          <a:bodyPr anchor="ctr"/>
          <a:lstStyle>
            <a:lvl1pPr marL="0" indent="0" algn="ctr">
              <a:lnSpc>
                <a:spcPct val="100000"/>
              </a:lnSpc>
              <a:spcBef>
                <a:spcPts val="0"/>
              </a:spcBef>
              <a:buNone/>
              <a:defRPr sz="2200" b="1">
                <a:solidFill>
                  <a:schemeClr val="accent5">
                    <a:lumMod val="50000"/>
                  </a:schemeClr>
                </a:solidFill>
                <a:latin typeface="+mj-lt"/>
              </a:defRPr>
            </a:lvl1pPr>
          </a:lstStyle>
          <a:p>
            <a:pPr lvl="0"/>
            <a:r>
              <a:rPr lang="en-US" dirty="0"/>
              <a:t>Edit Activity</a:t>
            </a:r>
          </a:p>
        </p:txBody>
      </p:sp>
      <p:sp>
        <p:nvSpPr>
          <p:cNvPr id="10" name="Text Placeholder 7"/>
          <p:cNvSpPr>
            <a:spLocks noGrp="1"/>
          </p:cNvSpPr>
          <p:nvPr>
            <p:ph type="body" sz="quarter" idx="12"/>
          </p:nvPr>
        </p:nvSpPr>
        <p:spPr>
          <a:xfrm>
            <a:off x="2743200" y="731521"/>
            <a:ext cx="6097524" cy="1021080"/>
          </a:xfrm>
          <a:prstGeom prst="rect">
            <a:avLst/>
          </a:prstGeom>
        </p:spPr>
        <p:txBody>
          <a:bodyPr wrap="square" tIns="45720" bIns="45720" anchor="ctr">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400" b="1">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11" name="Text Placeholder 4"/>
          <p:cNvSpPr>
            <a:spLocks noGrp="1"/>
          </p:cNvSpPr>
          <p:nvPr>
            <p:ph type="body" sz="quarter" idx="14"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357107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qua Blank">
    <p:spTree>
      <p:nvGrpSpPr>
        <p:cNvPr id="1" name=""/>
        <p:cNvGrpSpPr/>
        <p:nvPr/>
      </p:nvGrpSpPr>
      <p:grpSpPr>
        <a:xfrm>
          <a:off x="0" y="0"/>
          <a:ext cx="0" cy="0"/>
          <a:chOff x="0" y="0"/>
          <a:chExt cx="0" cy="0"/>
        </a:xfrm>
      </p:grpSpPr>
      <p:sp>
        <p:nvSpPr>
          <p:cNvPr id="4"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1258076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ey">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304800" y="1395246"/>
            <a:ext cx="8540496" cy="4929354"/>
          </a:xfrm>
          <a:prstGeom prst="rect">
            <a:avLst/>
          </a:prstGeom>
        </p:spPr>
        <p:txBody>
          <a:bodyPr/>
          <a:lstStyle>
            <a:lvl1pPr marL="2286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1pPr>
            <a:lvl2pPr marL="685800" indent="-228600">
              <a:lnSpc>
                <a:spcPct val="100000"/>
              </a:lnSpc>
              <a:spcBef>
                <a:spcPts val="1800"/>
              </a:spcBef>
              <a:buFont typeface="Arial" panose="020B0604020202020204" pitchFamily="34" charset="0"/>
              <a:buChar char="•"/>
              <a:defRPr sz="2400">
                <a:solidFill>
                  <a:srgbClr val="5B6770"/>
                </a:solidFill>
                <a:latin typeface="Arial" panose="020B0604020202020204" pitchFamily="34" charset="0"/>
                <a:cs typeface="Arial" panose="020B0604020202020204" pitchFamily="34" charset="0"/>
              </a:defRPr>
            </a:lvl2pPr>
            <a:lvl3pPr>
              <a:lnSpc>
                <a:spcPct val="100000"/>
              </a:lnSpc>
              <a:spcBef>
                <a:spcPts val="1800"/>
              </a:spcBef>
              <a:defRPr sz="2000">
                <a:solidFill>
                  <a:srgbClr val="5B6770"/>
                </a:solidFill>
                <a:latin typeface="Arial" panose="020B0604020202020204" pitchFamily="34" charset="0"/>
                <a:cs typeface="Arial" panose="020B0604020202020204" pitchFamily="34" charset="0"/>
              </a:defRPr>
            </a:lvl3pPr>
            <a:lvl4pPr>
              <a:lnSpc>
                <a:spcPct val="100000"/>
              </a:lnSpc>
              <a:spcBef>
                <a:spcPts val="1800"/>
              </a:spcBef>
              <a:defRPr sz="2000">
                <a:solidFill>
                  <a:srgbClr val="5B6770"/>
                </a:solidFill>
                <a:latin typeface="Arial" panose="020B0604020202020204" pitchFamily="34" charset="0"/>
                <a:cs typeface="Arial" panose="020B0604020202020204" pitchFamily="34" charset="0"/>
              </a:defRPr>
            </a:lvl4pPr>
            <a:lvl5pPr>
              <a:lnSpc>
                <a:spcPct val="100000"/>
              </a:lnSpc>
              <a:spcBef>
                <a:spcPts val="1800"/>
              </a:spcBef>
              <a:defRPr sz="2000">
                <a:solidFill>
                  <a:srgbClr val="5B6770"/>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2"/>
          </p:nvPr>
        </p:nvSpPr>
        <p:spPr>
          <a:xfrm>
            <a:off x="304800" y="731520"/>
            <a:ext cx="8540496" cy="461665"/>
          </a:xfrm>
          <a:prstGeom prst="rect">
            <a:avLst/>
          </a:prstGeom>
        </p:spPr>
        <p:txBody>
          <a:bodyPr tIns="45720" bIns="45720" anchor="t">
            <a:spAutoFit/>
          </a:bodyPr>
          <a:lstStyle>
            <a:lvl1pPr marL="0" indent="0">
              <a:lnSpc>
                <a:spcPct val="100000"/>
              </a:lnSpc>
              <a:spcBef>
                <a:spcPts val="0"/>
              </a:spcBef>
              <a:buNone/>
              <a:defRPr sz="2400" b="1">
                <a:solidFill>
                  <a:srgbClr val="00AEC7"/>
                </a:solidFill>
                <a:latin typeface="Arial" panose="020B0604020202020204" pitchFamily="34" charset="0"/>
                <a:cs typeface="Arial" panose="020B0604020202020204" pitchFamily="34" charset="0"/>
              </a:defRPr>
            </a:lvl1pPr>
          </a:lstStyle>
          <a:p>
            <a:pPr lvl="0"/>
            <a:endParaRPr lang="en-US" dirty="0"/>
          </a:p>
        </p:txBody>
      </p:sp>
      <p:sp>
        <p:nvSpPr>
          <p:cNvPr id="5" name="Text Placeholder 4"/>
          <p:cNvSpPr>
            <a:spLocks noGrp="1"/>
          </p:cNvSpPr>
          <p:nvPr>
            <p:ph type="body" sz="quarter" idx="13" hasCustomPrompt="1"/>
          </p:nvPr>
        </p:nvSpPr>
        <p:spPr>
          <a:xfrm>
            <a:off x="303276" y="0"/>
            <a:ext cx="7680960" cy="530352"/>
          </a:xfrm>
          <a:prstGeom prst="rect">
            <a:avLst/>
          </a:prstGeom>
          <a:noFill/>
          <a:ln>
            <a:noFill/>
          </a:ln>
        </p:spPr>
        <p:txBody>
          <a:bodyPr lIns="91440" anchor="ctr"/>
          <a:lstStyle>
            <a:lvl1pPr marL="0" indent="0">
              <a:lnSpc>
                <a:spcPct val="100000"/>
              </a:lnSpc>
              <a:spcBef>
                <a:spcPts val="0"/>
              </a:spcBef>
              <a:buNone/>
              <a:defRPr sz="2000" b="1">
                <a:solidFill>
                  <a:schemeClr val="bg1"/>
                </a:solidFill>
                <a:latin typeface="+mj-lt"/>
              </a:defRPr>
            </a:lvl1pPr>
          </a:lstStyle>
          <a:p>
            <a:pPr lvl="0"/>
            <a:r>
              <a:rPr lang="en-US" dirty="0"/>
              <a:t>Edit Header</a:t>
            </a:r>
          </a:p>
        </p:txBody>
      </p:sp>
    </p:spTree>
    <p:extLst>
      <p:ext uri="{BB962C8B-B14F-4D97-AF65-F5344CB8AC3E}">
        <p14:creationId xmlns:p14="http://schemas.microsoft.com/office/powerpoint/2010/main" val="26747596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5.png"/><Relationship Id="rId4" Type="http://schemas.openxmlformats.org/officeDocument/2006/relationships/slideLayout" Target="../slideLayouts/slideLayout12.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86600" y="5715000"/>
            <a:ext cx="1828804" cy="914402"/>
          </a:xfrm>
          <a:prstGeom prst="rect">
            <a:avLst/>
          </a:prstGeom>
        </p:spPr>
      </p:pic>
      <p:sp>
        <p:nvSpPr>
          <p:cNvPr id="4" name="Rectangle 3"/>
          <p:cNvSpPr/>
          <p:nvPr/>
        </p:nvSpPr>
        <p:spPr>
          <a:xfrm>
            <a:off x="0" y="2368296"/>
            <a:ext cx="9144000" cy="21945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solidFill>
                <a:schemeClr val="bg1"/>
              </a:solidFill>
            </a:endParaRPr>
          </a:p>
        </p:txBody>
      </p:sp>
      <p:sp>
        <p:nvSpPr>
          <p:cNvPr id="5" name="Rectangle 4"/>
          <p:cNvSpPr/>
          <p:nvPr/>
        </p:nvSpPr>
        <p:spPr>
          <a:xfrm>
            <a:off x="0" y="2331720"/>
            <a:ext cx="9144000" cy="2194560"/>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228600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572000"/>
            <a:ext cx="9144000" cy="228600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9800" y="2914675"/>
            <a:ext cx="2057301" cy="1028651"/>
          </a:xfrm>
          <a:prstGeom prst="rect">
            <a:avLst/>
          </a:prstGeom>
        </p:spPr>
      </p:pic>
      <p:sp>
        <p:nvSpPr>
          <p:cNvPr id="19" name="Rectangle 18"/>
          <p:cNvSpPr/>
          <p:nvPr/>
        </p:nvSpPr>
        <p:spPr>
          <a:xfrm>
            <a:off x="0" y="0"/>
            <a:ext cx="9144000" cy="2286000"/>
          </a:xfrm>
          <a:prstGeom prst="rect">
            <a:avLst/>
          </a:prstGeom>
          <a:solidFill>
            <a:srgbClr val="00AEC7">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0" y="4572000"/>
            <a:ext cx="9144000" cy="2286000"/>
          </a:xfrm>
          <a:prstGeom prst="rect">
            <a:avLst/>
          </a:prstGeom>
          <a:solidFill>
            <a:srgbClr val="00AEC7">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8032287"/>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18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304800" y="0"/>
            <a:ext cx="8839200" cy="533400"/>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304800" cy="533400"/>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0" y="6557169"/>
            <a:ext cx="8458200" cy="3971"/>
          </a:xfrm>
          <a:prstGeom prst="line">
            <a:avLst/>
          </a:prstGeom>
          <a:ln w="19050">
            <a:solidFill>
              <a:srgbClr val="00AEC7"/>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77200" y="38100"/>
            <a:ext cx="990600" cy="495300"/>
          </a:xfrm>
          <a:prstGeom prst="rect">
            <a:avLst/>
          </a:prstGeom>
        </p:spPr>
      </p:pic>
      <p:sp>
        <p:nvSpPr>
          <p:cNvPr id="4" name="TextBox 3"/>
          <p:cNvSpPr txBox="1"/>
          <p:nvPr/>
        </p:nvSpPr>
        <p:spPr>
          <a:xfrm>
            <a:off x="8458200" y="6403280"/>
            <a:ext cx="685800" cy="307777"/>
          </a:xfrm>
          <a:prstGeom prst="rect">
            <a:avLst/>
          </a:prstGeom>
          <a:noFill/>
        </p:spPr>
        <p:txBody>
          <a:bodyPr wrap="square" rtlCol="0">
            <a:spAutoFit/>
          </a:bodyPr>
          <a:lstStyle/>
          <a:p>
            <a:pPr algn="ctr"/>
            <a:fld id="{8B6E2CAF-5594-403E-9D60-63FC5D4BBAFC}" type="slidenum">
              <a:rPr lang="en-US" sz="1400" smtClean="0">
                <a:solidFill>
                  <a:schemeClr val="tx1"/>
                </a:solidFill>
              </a:rPr>
              <a:pPr algn="ctr"/>
              <a:t>‹#›</a:t>
            </a:fld>
            <a:endParaRPr lang="en-US" sz="1400" dirty="0">
              <a:solidFill>
                <a:schemeClr val="tx1"/>
              </a:solidFill>
            </a:endParaRPr>
          </a:p>
        </p:txBody>
      </p:sp>
    </p:spTree>
    <p:extLst>
      <p:ext uri="{BB962C8B-B14F-4D97-AF65-F5344CB8AC3E}">
        <p14:creationId xmlns:p14="http://schemas.microsoft.com/office/powerpoint/2010/main" val="1741044813"/>
      </p:ext>
    </p:extLst>
  </p:cSld>
  <p:clrMap bg1="lt1" tx1="dk1" bg2="lt2" tx2="dk2" accent1="accent1" accent2="accent2" accent3="accent3" accent4="accent4" accent5="accent5" accent6="accent6" hlink="hlink" folHlink="folHlink"/>
  <p:sldLayoutIdLst>
    <p:sldLayoutId id="2147483668" r:id="rId1"/>
    <p:sldLayoutId id="2147483681" r:id="rId2"/>
    <p:sldLayoutId id="2147483686" r:id="rId3"/>
    <p:sldLayoutId id="2147483697" r:id="rId4"/>
    <p:sldLayoutId id="2147483700" r:id="rId5"/>
    <p:sldLayoutId id="2147483699" r:id="rId6"/>
    <p:sldLayoutId id="2147483683"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304800" y="0"/>
            <a:ext cx="8839200" cy="533400"/>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304800" cy="533400"/>
          </a:xfrm>
          <a:prstGeom prst="rect">
            <a:avLst/>
          </a:prstGeom>
          <a:solidFill>
            <a:srgbClr val="00AE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77200" y="38100"/>
            <a:ext cx="990600" cy="495300"/>
          </a:xfrm>
          <a:prstGeom prst="rect">
            <a:avLst/>
          </a:prstGeom>
        </p:spPr>
      </p:pic>
      <p:cxnSp>
        <p:nvCxnSpPr>
          <p:cNvPr id="14" name="Straight Connector 13"/>
          <p:cNvCxnSpPr/>
          <p:nvPr/>
        </p:nvCxnSpPr>
        <p:spPr>
          <a:xfrm flipV="1">
            <a:off x="0" y="6557169"/>
            <a:ext cx="8458200" cy="3970"/>
          </a:xfrm>
          <a:prstGeom prst="line">
            <a:avLst/>
          </a:prstGeom>
          <a:ln w="19050">
            <a:solidFill>
              <a:srgbClr val="00AEC7"/>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458200" y="6403280"/>
            <a:ext cx="685800" cy="307777"/>
          </a:xfrm>
          <a:prstGeom prst="rect">
            <a:avLst/>
          </a:prstGeom>
          <a:noFill/>
        </p:spPr>
        <p:txBody>
          <a:bodyPr wrap="square" rtlCol="0">
            <a:spAutoFit/>
          </a:bodyPr>
          <a:lstStyle/>
          <a:p>
            <a:pPr algn="ctr"/>
            <a:fld id="{8B6E2CAF-5594-403E-9D60-63FC5D4BBAFC}" type="slidenum">
              <a:rPr lang="en-US" sz="1400" smtClean="0">
                <a:solidFill>
                  <a:schemeClr val="tx1"/>
                </a:solidFill>
              </a:rPr>
              <a:pPr algn="ctr"/>
              <a:t>‹#›</a:t>
            </a:fld>
            <a:endParaRPr lang="en-US" sz="1400" dirty="0">
              <a:solidFill>
                <a:schemeClr val="tx1"/>
              </a:solidFill>
            </a:endParaRPr>
          </a:p>
        </p:txBody>
      </p:sp>
    </p:spTree>
    <p:extLst>
      <p:ext uri="{BB962C8B-B14F-4D97-AF65-F5344CB8AC3E}">
        <p14:creationId xmlns:p14="http://schemas.microsoft.com/office/powerpoint/2010/main" val="3084708658"/>
      </p:ext>
    </p:extLst>
  </p:cSld>
  <p:clrMap bg1="lt1" tx1="dk1" bg2="lt2" tx2="dk2" accent1="accent1" accent2="accent2" accent3="accent3" accent4="accent4" accent5="accent5" accent6="accent6" hlink="hlink" folHlink="folHlink"/>
  <p:sldLayoutIdLst>
    <p:sldLayoutId id="2147483670" r:id="rId1"/>
    <p:sldLayoutId id="2147483682" r:id="rId2"/>
    <p:sldLayoutId id="2147483687" r:id="rId3"/>
    <p:sldLayoutId id="2147483702" r:id="rId4"/>
    <p:sldLayoutId id="2147483703" r:id="rId5"/>
    <p:sldLayoutId id="2147483701" r:id="rId6"/>
    <p:sldLayoutId id="2147483684" r:id="rId7"/>
    <p:sldLayoutId id="2147483704"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223953"/>
      </p:ext>
    </p:extLst>
  </p:cSld>
  <p:clrMap bg1="lt1" tx1="dk1" bg2="lt2" tx2="dk2" accent1="accent1" accent2="accent2" accent3="accent3" accent4="accent4" accent5="accent5" accent6="accent6" hlink="hlink" folHlink="folHlink"/>
  <p:sldLayoutIdLst>
    <p:sldLayoutId id="2147483689" r:id="rId1"/>
    <p:sldLayoutId id="2147483696" r:id="rId2"/>
    <p:sldLayoutId id="214748369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6.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528367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066757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2"/>
          </p:nvPr>
        </p:nvSpPr>
        <p:spPr>
          <a:xfrm>
            <a:off x="304800" y="76200"/>
            <a:ext cx="8540496" cy="461665"/>
          </a:xfrm>
        </p:spPr>
        <p:txBody>
          <a:bodyPr/>
          <a:lstStyle/>
          <a:p>
            <a:r>
              <a:rPr lang="en-US" dirty="0"/>
              <a:t>What is </a:t>
            </a:r>
            <a:r>
              <a:rPr lang="en-US" dirty="0" err="1"/>
              <a:t>Tx</a:t>
            </a:r>
            <a:r>
              <a:rPr lang="en-US" dirty="0"/>
              <a:t> SET ?  </a:t>
            </a:r>
          </a:p>
        </p:txBody>
      </p:sp>
      <p:sp>
        <p:nvSpPr>
          <p:cNvPr id="3" name="TextBox 2"/>
          <p:cNvSpPr txBox="1"/>
          <p:nvPr/>
        </p:nvSpPr>
        <p:spPr>
          <a:xfrm>
            <a:off x="4648200" y="989886"/>
            <a:ext cx="3947160" cy="5078313"/>
          </a:xfrm>
          <a:prstGeom prst="rect">
            <a:avLst/>
          </a:prstGeom>
          <a:noFill/>
        </p:spPr>
        <p:txBody>
          <a:bodyPr wrap="square" rtlCol="0">
            <a:spAutoFit/>
          </a:bodyPr>
          <a:lstStyle/>
          <a:p>
            <a:r>
              <a:rPr lang="en-US" dirty="0"/>
              <a:t>TX SET WORKING GROUP</a:t>
            </a:r>
          </a:p>
          <a:p>
            <a:endParaRPr lang="en-US" dirty="0"/>
          </a:p>
          <a:p>
            <a:r>
              <a:rPr lang="en-US" dirty="0"/>
              <a:t>TX SET is an ERCOT Working group comprised of stakeholders participating in the development and maintenance of TX SET EDI transactions . </a:t>
            </a:r>
          </a:p>
          <a:p>
            <a:endParaRPr lang="en-US" dirty="0"/>
          </a:p>
          <a:p>
            <a:r>
              <a:rPr lang="en-US" dirty="0"/>
              <a:t>The Working Group reports to the Retail Market Subcommittee (RMS) and analyzes the need for new electronic transactions or modifications to existing electronic transactions based upon changes that occur within the retail electric market that affect EDI (electronic data interchange) transaction processing.</a:t>
            </a:r>
          </a:p>
        </p:txBody>
      </p:sp>
      <p:sp>
        <p:nvSpPr>
          <p:cNvPr id="8" name="TextBox 7"/>
          <p:cNvSpPr txBox="1"/>
          <p:nvPr/>
        </p:nvSpPr>
        <p:spPr>
          <a:xfrm>
            <a:off x="381000" y="1029593"/>
            <a:ext cx="3962400" cy="3847207"/>
          </a:xfrm>
          <a:prstGeom prst="rect">
            <a:avLst/>
          </a:prstGeom>
          <a:noFill/>
        </p:spPr>
        <p:txBody>
          <a:bodyPr wrap="square" rtlCol="0">
            <a:spAutoFit/>
          </a:bodyPr>
          <a:lstStyle/>
          <a:p>
            <a:r>
              <a:rPr lang="en-US" dirty="0"/>
              <a:t>TX SET TRANSACTIONS</a:t>
            </a:r>
          </a:p>
          <a:p>
            <a:endParaRPr lang="en-US" dirty="0"/>
          </a:p>
          <a:p>
            <a:r>
              <a:rPr lang="en-US" dirty="0"/>
              <a:t>TX SET (Standard Electronic Transactions) are a set of ANSI EDI transaction guidelines customized  by the TX SET Working Group for the ERCOT Retail Market. </a:t>
            </a:r>
          </a:p>
          <a:p>
            <a:endParaRPr lang="en-US" dirty="0"/>
          </a:p>
          <a:p>
            <a:r>
              <a:rPr lang="en-US" dirty="0"/>
              <a:t>These  standardized transactions support retail processes  as documented in the various ERCOT Market rules. </a:t>
            </a:r>
          </a:p>
          <a:p>
            <a:endParaRPr lang="en-US" sz="1400" dirty="0"/>
          </a:p>
          <a:p>
            <a:r>
              <a:rPr lang="en-US" sz="1400" dirty="0"/>
              <a:t> </a:t>
            </a:r>
            <a:endParaRPr lang="en-US" dirty="0"/>
          </a:p>
        </p:txBody>
      </p:sp>
    </p:spTree>
    <p:extLst>
      <p:ext uri="{BB962C8B-B14F-4D97-AF65-F5344CB8AC3E}">
        <p14:creationId xmlns:p14="http://schemas.microsoft.com/office/powerpoint/2010/main" val="16017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Why do we have TX SET Transactions?</a:t>
            </a:r>
          </a:p>
        </p:txBody>
      </p:sp>
      <p:sp>
        <p:nvSpPr>
          <p:cNvPr id="5" name="Rectangle 4"/>
          <p:cNvSpPr/>
          <p:nvPr/>
        </p:nvSpPr>
        <p:spPr>
          <a:xfrm>
            <a:off x="381000" y="850880"/>
            <a:ext cx="7467600" cy="3416320"/>
          </a:xfrm>
          <a:prstGeom prst="rect">
            <a:avLst/>
          </a:prstGeom>
        </p:spPr>
        <p:txBody>
          <a:bodyPr wrap="square">
            <a:spAutoFit/>
          </a:bodyPr>
          <a:lstStyle/>
          <a:p>
            <a:pPr lvl="0"/>
            <a:r>
              <a:rPr lang="en-US" b="1" dirty="0"/>
              <a:t>Why do we have it?</a:t>
            </a:r>
            <a:endParaRPr lang="en-US" dirty="0"/>
          </a:p>
          <a:p>
            <a:pPr lvl="1"/>
            <a:r>
              <a:rPr lang="en-US" dirty="0"/>
              <a:t>Can you imagine the volumes of transactions per day?</a:t>
            </a:r>
          </a:p>
          <a:p>
            <a:r>
              <a:rPr lang="en-US" dirty="0"/>
              <a:t> 	Standardization is key!</a:t>
            </a:r>
          </a:p>
          <a:p>
            <a:pPr lvl="1"/>
            <a:endParaRPr lang="en-US" b="1" dirty="0"/>
          </a:p>
          <a:p>
            <a:pPr lvl="1"/>
            <a:r>
              <a:rPr lang="en-US" b="1" dirty="0"/>
              <a:t>What are some of the major benefits?</a:t>
            </a:r>
            <a:endParaRPr lang="en-US" dirty="0"/>
          </a:p>
          <a:p>
            <a:pPr lvl="2"/>
            <a:r>
              <a:rPr lang="en-US" dirty="0"/>
              <a:t>Increased cost savings</a:t>
            </a:r>
          </a:p>
          <a:p>
            <a:pPr lvl="2" fontAlgn="base"/>
            <a:r>
              <a:rPr lang="en-US" dirty="0"/>
              <a:t>Improved accuracy</a:t>
            </a:r>
            <a:endParaRPr lang="en-US" sz="2000" dirty="0"/>
          </a:p>
          <a:p>
            <a:pPr lvl="2" fontAlgn="base"/>
            <a:r>
              <a:rPr lang="en-US" dirty="0"/>
              <a:t>Reduction in errors</a:t>
            </a:r>
            <a:endParaRPr lang="en-US" sz="2000" dirty="0"/>
          </a:p>
          <a:p>
            <a:pPr lvl="2" fontAlgn="base"/>
            <a:r>
              <a:rPr lang="en-US" dirty="0"/>
              <a:t>Improved efficiency </a:t>
            </a:r>
          </a:p>
          <a:p>
            <a:pPr lvl="2" fontAlgn="base"/>
            <a:r>
              <a:rPr lang="en-US" dirty="0"/>
              <a:t>Additional transparency and visibility</a:t>
            </a:r>
          </a:p>
          <a:p>
            <a:pPr lvl="2"/>
            <a:r>
              <a:rPr lang="en-US" dirty="0"/>
              <a:t>Greater security</a:t>
            </a:r>
            <a:endParaRPr lang="en-US" sz="2400" dirty="0"/>
          </a:p>
          <a:p>
            <a:pPr lvl="2"/>
            <a:r>
              <a:rPr lang="en-US" dirty="0"/>
              <a:t>Environment-friendly  </a:t>
            </a:r>
            <a:endParaRPr lang="en-US" sz="2400" dirty="0"/>
          </a:p>
        </p:txBody>
      </p:sp>
    </p:spTree>
    <p:extLst>
      <p:ext uri="{BB962C8B-B14F-4D97-AF65-F5344CB8AC3E}">
        <p14:creationId xmlns:p14="http://schemas.microsoft.com/office/powerpoint/2010/main" val="311150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4648200"/>
            <a:ext cx="942975"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5456" y="2514600"/>
            <a:ext cx="666750" cy="93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4648199"/>
            <a:ext cx="942975"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Left-Right Arrow 3"/>
          <p:cNvSpPr/>
          <p:nvPr/>
        </p:nvSpPr>
        <p:spPr>
          <a:xfrm rot="19569336">
            <a:off x="1799478" y="3915615"/>
            <a:ext cx="2584577" cy="304800"/>
          </a:xfrm>
          <a:prstGeom prst="leftRightArrow">
            <a:avLst/>
          </a:prstGeom>
          <a:solidFill>
            <a:srgbClr val="00ACC8"/>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Right Arrow 9"/>
          <p:cNvSpPr/>
          <p:nvPr/>
        </p:nvSpPr>
        <p:spPr>
          <a:xfrm rot="2179118">
            <a:off x="4777715" y="3949116"/>
            <a:ext cx="2584577" cy="304800"/>
          </a:xfrm>
          <a:prstGeom prst="leftRightArrow">
            <a:avLst/>
          </a:prstGeom>
          <a:solidFill>
            <a:srgbClr val="00ACC8"/>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2133600" y="5074406"/>
            <a:ext cx="4782296" cy="304800"/>
          </a:xfrm>
          <a:prstGeom prst="leftRightArrow">
            <a:avLst/>
          </a:prstGeom>
          <a:solidFill>
            <a:srgbClr val="00ACC8"/>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628441"/>
            <a:ext cx="504825"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3628441"/>
            <a:ext cx="504825"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6418" y="4874381"/>
            <a:ext cx="504825" cy="504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805906" y="3645156"/>
            <a:ext cx="404812" cy="338554"/>
          </a:xfrm>
          <a:prstGeom prst="rect">
            <a:avLst/>
          </a:prstGeom>
          <a:noFill/>
        </p:spPr>
        <p:txBody>
          <a:bodyPr wrap="square" rtlCol="0">
            <a:spAutoFit/>
          </a:bodyPr>
          <a:lstStyle/>
          <a:p>
            <a:r>
              <a:rPr lang="en-US" sz="800" dirty="0"/>
              <a:t>REG TXNs</a:t>
            </a:r>
          </a:p>
        </p:txBody>
      </p:sp>
      <p:sp>
        <p:nvSpPr>
          <p:cNvPr id="17" name="TextBox 16"/>
          <p:cNvSpPr txBox="1"/>
          <p:nvPr/>
        </p:nvSpPr>
        <p:spPr>
          <a:xfrm>
            <a:off x="5930900" y="3642896"/>
            <a:ext cx="404812" cy="338554"/>
          </a:xfrm>
          <a:prstGeom prst="rect">
            <a:avLst/>
          </a:prstGeom>
          <a:noFill/>
        </p:spPr>
        <p:txBody>
          <a:bodyPr wrap="square" rtlCol="0">
            <a:spAutoFit/>
          </a:bodyPr>
          <a:lstStyle/>
          <a:p>
            <a:r>
              <a:rPr lang="en-US" sz="800" dirty="0"/>
              <a:t>REG TXNs</a:t>
            </a:r>
          </a:p>
        </p:txBody>
      </p:sp>
      <p:sp>
        <p:nvSpPr>
          <p:cNvPr id="18" name="TextBox 17"/>
          <p:cNvSpPr txBox="1"/>
          <p:nvPr/>
        </p:nvSpPr>
        <p:spPr>
          <a:xfrm>
            <a:off x="4402774" y="4894602"/>
            <a:ext cx="404812" cy="338554"/>
          </a:xfrm>
          <a:prstGeom prst="rect">
            <a:avLst/>
          </a:prstGeom>
          <a:noFill/>
        </p:spPr>
        <p:txBody>
          <a:bodyPr wrap="square" rtlCol="0">
            <a:spAutoFit/>
          </a:bodyPr>
          <a:lstStyle/>
          <a:p>
            <a:r>
              <a:rPr lang="en-US" sz="800" dirty="0"/>
              <a:t>P2P TXNs</a:t>
            </a:r>
          </a:p>
        </p:txBody>
      </p:sp>
      <p:pic>
        <p:nvPicPr>
          <p:cNvPr id="103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77048" y="1920240"/>
            <a:ext cx="1295399"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TextBox 21"/>
          <p:cNvSpPr txBox="1"/>
          <p:nvPr/>
        </p:nvSpPr>
        <p:spPr>
          <a:xfrm>
            <a:off x="433387" y="5591174"/>
            <a:ext cx="2057400" cy="646331"/>
          </a:xfrm>
          <a:prstGeom prst="rect">
            <a:avLst/>
          </a:prstGeom>
          <a:noFill/>
        </p:spPr>
        <p:txBody>
          <a:bodyPr wrap="square" rtlCol="0">
            <a:spAutoFit/>
          </a:bodyPr>
          <a:lstStyle/>
          <a:p>
            <a:pPr algn="ctr"/>
            <a:r>
              <a:rPr lang="en-US" i="1" dirty="0">
                <a:solidFill>
                  <a:srgbClr val="525E67"/>
                </a:solidFill>
              </a:rPr>
              <a:t>REP’s Customer Information System</a:t>
            </a:r>
          </a:p>
        </p:txBody>
      </p:sp>
      <p:sp>
        <p:nvSpPr>
          <p:cNvPr id="23" name="TextBox 22"/>
          <p:cNvSpPr txBox="1"/>
          <p:nvPr/>
        </p:nvSpPr>
        <p:spPr>
          <a:xfrm>
            <a:off x="6605587" y="5629870"/>
            <a:ext cx="2057400" cy="923330"/>
          </a:xfrm>
          <a:prstGeom prst="rect">
            <a:avLst/>
          </a:prstGeom>
          <a:noFill/>
        </p:spPr>
        <p:txBody>
          <a:bodyPr wrap="square" rtlCol="0">
            <a:spAutoFit/>
          </a:bodyPr>
          <a:lstStyle/>
          <a:p>
            <a:pPr algn="ctr"/>
            <a:r>
              <a:rPr lang="en-US" i="1" dirty="0">
                <a:solidFill>
                  <a:srgbClr val="525E67"/>
                </a:solidFill>
              </a:rPr>
              <a:t>TDSP’s Customer Information System</a:t>
            </a:r>
          </a:p>
        </p:txBody>
      </p:sp>
      <p:sp>
        <p:nvSpPr>
          <p:cNvPr id="7" name="TextBox 6"/>
          <p:cNvSpPr txBox="1"/>
          <p:nvPr/>
        </p:nvSpPr>
        <p:spPr>
          <a:xfrm>
            <a:off x="4114800" y="5486400"/>
            <a:ext cx="928910" cy="461665"/>
          </a:xfrm>
          <a:prstGeom prst="rect">
            <a:avLst/>
          </a:prstGeom>
          <a:solidFill>
            <a:schemeClr val="bg1"/>
          </a:solidFill>
          <a:ln>
            <a:solidFill>
              <a:srgbClr val="00ACC8"/>
            </a:solidFill>
          </a:ln>
          <a:effectLst>
            <a:outerShdw blurRad="50800" dist="38100" dir="2700000" algn="tl" rotWithShape="0">
              <a:srgbClr val="00ACC8">
                <a:alpha val="40000"/>
              </a:srgbClr>
            </a:outerShdw>
          </a:effectLst>
        </p:spPr>
        <p:txBody>
          <a:bodyPr wrap="square" rtlCol="0">
            <a:spAutoFit/>
          </a:bodyPr>
          <a:lstStyle>
            <a:defPPr>
              <a:defRPr lang="en-US"/>
            </a:defPPr>
            <a:lvl1pPr algn="ctr">
              <a:defRPr sz="800" i="1">
                <a:solidFill>
                  <a:srgbClr val="525E67"/>
                </a:solidFill>
              </a:defRPr>
            </a:lvl1pPr>
          </a:lstStyle>
          <a:p>
            <a:r>
              <a:rPr lang="en-US" dirty="0"/>
              <a:t>650_01</a:t>
            </a:r>
          </a:p>
          <a:p>
            <a:r>
              <a:rPr lang="en-US" dirty="0"/>
              <a:t>650_02</a:t>
            </a:r>
          </a:p>
          <a:p>
            <a:r>
              <a:rPr lang="en-US" dirty="0"/>
              <a:t>810_02</a:t>
            </a:r>
          </a:p>
        </p:txBody>
      </p:sp>
      <p:sp>
        <p:nvSpPr>
          <p:cNvPr id="25" name="TextBox 24"/>
          <p:cNvSpPr txBox="1"/>
          <p:nvPr/>
        </p:nvSpPr>
        <p:spPr>
          <a:xfrm>
            <a:off x="6451441" y="3221712"/>
            <a:ext cx="928910" cy="830997"/>
          </a:xfrm>
          <a:prstGeom prst="rect">
            <a:avLst/>
          </a:prstGeom>
          <a:solidFill>
            <a:schemeClr val="bg1"/>
          </a:solidFill>
          <a:ln>
            <a:solidFill>
              <a:srgbClr val="00ACC8"/>
            </a:solidFill>
          </a:ln>
          <a:effectLst>
            <a:outerShdw blurRad="50800" dist="38100" dir="2700000" algn="tl" rotWithShape="0">
              <a:srgbClr val="00ACC8">
                <a:alpha val="40000"/>
              </a:srgbClr>
            </a:outerShdw>
          </a:effectLst>
        </p:spPr>
        <p:txBody>
          <a:bodyPr wrap="square" rtlCol="0">
            <a:spAutoFit/>
          </a:bodyPr>
          <a:lstStyle>
            <a:defPPr>
              <a:defRPr lang="en-US"/>
            </a:defPPr>
            <a:lvl1pPr algn="ctr">
              <a:defRPr sz="800" i="1">
                <a:solidFill>
                  <a:srgbClr val="525E67"/>
                </a:solidFill>
              </a:defRPr>
            </a:lvl1pPr>
          </a:lstStyle>
          <a:p>
            <a:r>
              <a:rPr lang="en-US" dirty="0"/>
              <a:t>814_03</a:t>
            </a:r>
          </a:p>
          <a:p>
            <a:r>
              <a:rPr lang="en-US" dirty="0"/>
              <a:t>814_04</a:t>
            </a:r>
          </a:p>
          <a:p>
            <a:r>
              <a:rPr lang="en-US" dirty="0"/>
              <a:t>814_24</a:t>
            </a:r>
          </a:p>
          <a:p>
            <a:r>
              <a:rPr lang="en-US" dirty="0"/>
              <a:t>814_25</a:t>
            </a:r>
          </a:p>
          <a:p>
            <a:r>
              <a:rPr lang="en-US" dirty="0"/>
              <a:t>867_03</a:t>
            </a:r>
          </a:p>
          <a:p>
            <a:r>
              <a:rPr lang="en-US" dirty="0"/>
              <a:t>867_04</a:t>
            </a:r>
          </a:p>
        </p:txBody>
      </p:sp>
      <p:sp>
        <p:nvSpPr>
          <p:cNvPr id="26" name="TextBox 25"/>
          <p:cNvSpPr txBox="1"/>
          <p:nvPr/>
        </p:nvSpPr>
        <p:spPr>
          <a:xfrm>
            <a:off x="1600200" y="3352800"/>
            <a:ext cx="1059180" cy="584775"/>
          </a:xfrm>
          <a:prstGeom prst="rect">
            <a:avLst/>
          </a:prstGeom>
          <a:solidFill>
            <a:schemeClr val="bg1"/>
          </a:solidFill>
          <a:ln>
            <a:solidFill>
              <a:srgbClr val="00ACC8"/>
            </a:solidFill>
          </a:ln>
          <a:effectLst>
            <a:outerShdw blurRad="50800" dist="38100" dir="2700000" algn="tl" rotWithShape="0">
              <a:srgbClr val="00ACC8">
                <a:alpha val="40000"/>
              </a:srgbClr>
            </a:outerShdw>
          </a:effectLst>
        </p:spPr>
        <p:txBody>
          <a:bodyPr wrap="square" rtlCol="0">
            <a:spAutoFit/>
          </a:bodyPr>
          <a:lstStyle/>
          <a:p>
            <a:pPr algn="ctr"/>
            <a:r>
              <a:rPr lang="en-US" sz="800" i="1" dirty="0">
                <a:solidFill>
                  <a:srgbClr val="525E67"/>
                </a:solidFill>
              </a:rPr>
              <a:t>814_01</a:t>
            </a:r>
          </a:p>
          <a:p>
            <a:pPr algn="ctr"/>
            <a:r>
              <a:rPr lang="en-US" sz="800" i="1" dirty="0">
                <a:solidFill>
                  <a:srgbClr val="525E67"/>
                </a:solidFill>
              </a:rPr>
              <a:t>814_02</a:t>
            </a:r>
          </a:p>
          <a:p>
            <a:pPr algn="ctr"/>
            <a:r>
              <a:rPr lang="en-US" sz="800" i="1" dirty="0">
                <a:solidFill>
                  <a:srgbClr val="525E67"/>
                </a:solidFill>
              </a:rPr>
              <a:t>814_16</a:t>
            </a:r>
          </a:p>
          <a:p>
            <a:pPr algn="ctr"/>
            <a:r>
              <a:rPr lang="en-US" sz="800" i="1" dirty="0">
                <a:solidFill>
                  <a:srgbClr val="525E67"/>
                </a:solidFill>
              </a:rPr>
              <a:t>814_17</a:t>
            </a:r>
          </a:p>
        </p:txBody>
      </p:sp>
      <p:sp>
        <p:nvSpPr>
          <p:cNvPr id="3" name="TextBox 2"/>
          <p:cNvSpPr txBox="1"/>
          <p:nvPr/>
        </p:nvSpPr>
        <p:spPr>
          <a:xfrm>
            <a:off x="1630899" y="762000"/>
            <a:ext cx="5912901" cy="923330"/>
          </a:xfrm>
          <a:prstGeom prst="rect">
            <a:avLst/>
          </a:prstGeom>
          <a:noFill/>
        </p:spPr>
        <p:txBody>
          <a:bodyPr wrap="none" rtlCol="0">
            <a:spAutoFit/>
          </a:bodyPr>
          <a:lstStyle/>
          <a:p>
            <a:r>
              <a:rPr lang="en-US" dirty="0"/>
              <a:t>TX SET Transactions could potentially follow two paths. </a:t>
            </a:r>
          </a:p>
          <a:p>
            <a:pPr marL="285750" indent="-285750">
              <a:buFont typeface="Arial" pitchFamily="34" charset="0"/>
              <a:buChar char="•"/>
            </a:pPr>
            <a:r>
              <a:rPr lang="en-US" dirty="0"/>
              <a:t>Point to point (REP – TDSP)</a:t>
            </a:r>
          </a:p>
          <a:p>
            <a:pPr marL="285750" indent="-285750">
              <a:buFont typeface="Arial" pitchFamily="34" charset="0"/>
              <a:buChar char="•"/>
            </a:pPr>
            <a:r>
              <a:rPr lang="en-US" dirty="0"/>
              <a:t>Flow through ERCOT</a:t>
            </a:r>
          </a:p>
        </p:txBody>
      </p:sp>
    </p:spTree>
    <p:extLst>
      <p:ext uri="{BB962C8B-B14F-4D97-AF65-F5344CB8AC3E}">
        <p14:creationId xmlns:p14="http://schemas.microsoft.com/office/powerpoint/2010/main" val="2878809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NAESB PROTOCOL</a:t>
            </a:r>
          </a:p>
        </p:txBody>
      </p:sp>
      <p:sp>
        <p:nvSpPr>
          <p:cNvPr id="3" name="TextBox 2"/>
          <p:cNvSpPr txBox="1"/>
          <p:nvPr/>
        </p:nvSpPr>
        <p:spPr>
          <a:xfrm>
            <a:off x="457200" y="914400"/>
            <a:ext cx="7848600" cy="4247317"/>
          </a:xfrm>
          <a:prstGeom prst="rect">
            <a:avLst/>
          </a:prstGeom>
          <a:noFill/>
        </p:spPr>
        <p:txBody>
          <a:bodyPr wrap="square" rtlCol="0">
            <a:spAutoFit/>
          </a:bodyPr>
          <a:lstStyle/>
          <a:p>
            <a:endParaRPr lang="en-US" dirty="0"/>
          </a:p>
          <a:p>
            <a:r>
              <a:rPr lang="en-US" dirty="0"/>
              <a:t>TX SET EDI Transactions are securely transmitted through </a:t>
            </a:r>
          </a:p>
          <a:p>
            <a:r>
              <a:rPr lang="en-US" dirty="0"/>
              <a:t>servers from sender to receiver with the NAESB EDM (Electronic Delivery Mechanism) v1.6 Protocol installed on each server. </a:t>
            </a:r>
          </a:p>
          <a:p>
            <a:endParaRPr lang="en-US" dirty="0"/>
          </a:p>
          <a:p>
            <a:r>
              <a:rPr lang="en-US" dirty="0"/>
              <a:t>This is a protocol with specialized technical enhancements modified to fit the ERCOT retail market. </a:t>
            </a:r>
          </a:p>
          <a:p>
            <a:endParaRPr lang="en-US" dirty="0"/>
          </a:p>
          <a:p>
            <a:r>
              <a:rPr lang="en-US" dirty="0"/>
              <a:t>The NAESB EDM v1.6 is a National Standard maintained by the North American Energy Standards Board. </a:t>
            </a:r>
          </a:p>
          <a:p>
            <a:endParaRPr lang="en-US" dirty="0"/>
          </a:p>
          <a:p>
            <a:r>
              <a:rPr lang="en-US" dirty="0"/>
              <a:t>The ERCOT NAESB EDM v1.6 guideline is managed by the ERCOT Working Group TDTMS (Texas Data Transport and </a:t>
            </a:r>
            <a:r>
              <a:rPr lang="en-US" dirty="0" err="1"/>
              <a:t>MarkeTrak</a:t>
            </a:r>
            <a:r>
              <a:rPr lang="en-US" dirty="0"/>
              <a:t> System). </a:t>
            </a:r>
          </a:p>
          <a:p>
            <a:endParaRPr lang="en-US" dirty="0"/>
          </a:p>
          <a:p>
            <a:endParaRPr lang="en-US" dirty="0"/>
          </a:p>
        </p:txBody>
      </p:sp>
    </p:spTree>
    <p:extLst>
      <p:ext uri="{BB962C8B-B14F-4D97-AF65-F5344CB8AC3E}">
        <p14:creationId xmlns:p14="http://schemas.microsoft.com/office/powerpoint/2010/main" val="1618835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When should </a:t>
            </a:r>
            <a:r>
              <a:rPr lang="en-US" dirty="0" err="1"/>
              <a:t>TxSET</a:t>
            </a:r>
            <a:r>
              <a:rPr lang="en-US" dirty="0"/>
              <a:t> transactions be used?</a:t>
            </a:r>
          </a:p>
        </p:txBody>
      </p:sp>
      <p:sp>
        <p:nvSpPr>
          <p:cNvPr id="3" name="TextBox 2"/>
          <p:cNvSpPr txBox="1"/>
          <p:nvPr/>
        </p:nvSpPr>
        <p:spPr>
          <a:xfrm>
            <a:off x="304800" y="1371600"/>
            <a:ext cx="8382000" cy="2862322"/>
          </a:xfrm>
          <a:prstGeom prst="rect">
            <a:avLst/>
          </a:prstGeom>
          <a:noFill/>
        </p:spPr>
        <p:txBody>
          <a:bodyPr wrap="square" rtlCol="0">
            <a:spAutoFit/>
          </a:bodyPr>
          <a:lstStyle/>
          <a:p>
            <a:r>
              <a:rPr lang="en-US" dirty="0"/>
              <a:t>TX SET transactions should be used when needing to execute a Retail Market </a:t>
            </a:r>
          </a:p>
          <a:p>
            <a:r>
              <a:rPr lang="en-US" dirty="0"/>
              <a:t>Process supported by TX SET EDI. </a:t>
            </a:r>
          </a:p>
          <a:p>
            <a:endParaRPr lang="en-US" dirty="0"/>
          </a:p>
          <a:p>
            <a:r>
              <a:rPr lang="en-US" dirty="0"/>
              <a:t>In the event a process cannot be supported by TX SET EDI transactions, the </a:t>
            </a:r>
          </a:p>
          <a:p>
            <a:r>
              <a:rPr lang="en-US" dirty="0"/>
              <a:t>Market standard method should be used. Please consult the ERCOT Retail Market Guide. </a:t>
            </a:r>
          </a:p>
          <a:p>
            <a:endParaRPr lang="en-US" dirty="0"/>
          </a:p>
          <a:p>
            <a:r>
              <a:rPr lang="en-US" dirty="0"/>
              <a:t>Some of these processes include:</a:t>
            </a:r>
          </a:p>
          <a:p>
            <a:pPr marL="285750" indent="-285750">
              <a:buFont typeface="Arial" pitchFamily="34" charset="0"/>
              <a:buChar char="•"/>
            </a:pPr>
            <a:r>
              <a:rPr lang="en-US" dirty="0"/>
              <a:t>The Safety Net Spreadsheet</a:t>
            </a:r>
          </a:p>
          <a:p>
            <a:pPr marL="285750" indent="-285750">
              <a:buFont typeface="Arial" pitchFamily="34" charset="0"/>
              <a:buChar char="•"/>
            </a:pPr>
            <a:r>
              <a:rPr lang="en-US" dirty="0" err="1"/>
              <a:t>MarkeTrak</a:t>
            </a:r>
            <a:r>
              <a:rPr lang="en-US" dirty="0"/>
              <a:t>  </a:t>
            </a:r>
          </a:p>
        </p:txBody>
      </p:sp>
    </p:spTree>
    <p:extLst>
      <p:ext uri="{BB962C8B-B14F-4D97-AF65-F5344CB8AC3E}">
        <p14:creationId xmlns:p14="http://schemas.microsoft.com/office/powerpoint/2010/main" val="32851383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ESENTER_VERSION" val="6"/>
  <p:tag name="ARTICULATE_PROJECT_CHECK" val="0"/>
  <p:tag name="ARTICULATE_PROJECT_OPEN" val="0"/>
</p:tagLst>
</file>

<file path=ppt/theme/theme1.xml><?xml version="1.0" encoding="utf-8"?>
<a:theme xmlns:a="http://schemas.openxmlformats.org/drawingml/2006/main" name="EMT Template_v05-2016">
  <a:themeElements>
    <a:clrScheme name="ERCOT Market Training">
      <a:dk1>
        <a:srgbClr val="5B6770"/>
      </a:dk1>
      <a:lt1>
        <a:sysClr val="window" lastClr="FFFFFF"/>
      </a:lt1>
      <a:dk2>
        <a:srgbClr val="003865"/>
      </a:dk2>
      <a:lt2>
        <a:srgbClr val="E7E6E6"/>
      </a:lt2>
      <a:accent1>
        <a:srgbClr val="00AEC7"/>
      </a:accent1>
      <a:accent2>
        <a:srgbClr val="685BC7"/>
      </a:accent2>
      <a:accent3>
        <a:srgbClr val="26D07C"/>
      </a:accent3>
      <a:accent4>
        <a:srgbClr val="FFD100"/>
      </a:accent4>
      <a:accent5>
        <a:srgbClr val="FF8200"/>
      </a:accent5>
      <a:accent6>
        <a:srgbClr val="890C58"/>
      </a:accent6>
      <a:hlink>
        <a:srgbClr val="0563C1"/>
      </a:hlink>
      <a:folHlink>
        <a:srgbClr val="890C58"/>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6DC5739-2EA6-4898-954F-F02D4048EE72}" vid="{BD0E6C23-0ECA-4B7B-967A-3FAB7F333217}"/>
    </a:ext>
  </a:extLst>
</a:theme>
</file>

<file path=ppt/theme/theme2.xml><?xml version="1.0" encoding="utf-8"?>
<a:theme xmlns:a="http://schemas.openxmlformats.org/drawingml/2006/main" name="Aqua Banner">
  <a:themeElements>
    <a:clrScheme name="ERCOT Market Training">
      <a:dk1>
        <a:srgbClr val="5B6770"/>
      </a:dk1>
      <a:lt1>
        <a:sysClr val="window" lastClr="FFFFFF"/>
      </a:lt1>
      <a:dk2>
        <a:srgbClr val="003865"/>
      </a:dk2>
      <a:lt2>
        <a:srgbClr val="E7E6E6"/>
      </a:lt2>
      <a:accent1>
        <a:srgbClr val="00AEC7"/>
      </a:accent1>
      <a:accent2>
        <a:srgbClr val="685BC7"/>
      </a:accent2>
      <a:accent3>
        <a:srgbClr val="26D07C"/>
      </a:accent3>
      <a:accent4>
        <a:srgbClr val="FFD100"/>
      </a:accent4>
      <a:accent5>
        <a:srgbClr val="FF8200"/>
      </a:accent5>
      <a:accent6>
        <a:srgbClr val="890C58"/>
      </a:accent6>
      <a:hlink>
        <a:srgbClr val="0563C1"/>
      </a:hlink>
      <a:folHlink>
        <a:srgbClr val="890C58"/>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6DC5739-2EA6-4898-954F-F02D4048EE72}" vid="{5769C7A4-B4C3-4FCB-BC2B-BD7038D26241}"/>
    </a:ext>
  </a:extLst>
</a:theme>
</file>

<file path=ppt/theme/theme3.xml><?xml version="1.0" encoding="utf-8"?>
<a:theme xmlns:a="http://schemas.openxmlformats.org/drawingml/2006/main" name="Grey Banner">
  <a:themeElements>
    <a:clrScheme name="ERCOT Market Training">
      <a:dk1>
        <a:srgbClr val="5B6770"/>
      </a:dk1>
      <a:lt1>
        <a:sysClr val="window" lastClr="FFFFFF"/>
      </a:lt1>
      <a:dk2>
        <a:srgbClr val="003865"/>
      </a:dk2>
      <a:lt2>
        <a:srgbClr val="E7E6E6"/>
      </a:lt2>
      <a:accent1>
        <a:srgbClr val="00AEC7"/>
      </a:accent1>
      <a:accent2>
        <a:srgbClr val="685BC7"/>
      </a:accent2>
      <a:accent3>
        <a:srgbClr val="26D07C"/>
      </a:accent3>
      <a:accent4>
        <a:srgbClr val="FFD100"/>
      </a:accent4>
      <a:accent5>
        <a:srgbClr val="FF8200"/>
      </a:accent5>
      <a:accent6>
        <a:srgbClr val="890C58"/>
      </a:accent6>
      <a:hlink>
        <a:srgbClr val="0563C1"/>
      </a:hlink>
      <a:folHlink>
        <a:srgbClr val="890C58"/>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6DC5739-2EA6-4898-954F-F02D4048EE72}" vid="{2360C25B-9292-4807-A4A8-B6C68431DADF}"/>
    </a:ext>
  </a:extLst>
</a:theme>
</file>

<file path=ppt/theme/theme4.xml><?xml version="1.0" encoding="utf-8"?>
<a:theme xmlns:a="http://schemas.openxmlformats.org/drawingml/2006/main" name="Custom Design">
  <a:themeElements>
    <a:clrScheme name="ERCOT Market Training">
      <a:dk1>
        <a:srgbClr val="5B6770"/>
      </a:dk1>
      <a:lt1>
        <a:sysClr val="window" lastClr="FFFFFF"/>
      </a:lt1>
      <a:dk2>
        <a:srgbClr val="003865"/>
      </a:dk2>
      <a:lt2>
        <a:srgbClr val="E7E6E6"/>
      </a:lt2>
      <a:accent1>
        <a:srgbClr val="00AEC7"/>
      </a:accent1>
      <a:accent2>
        <a:srgbClr val="685BC7"/>
      </a:accent2>
      <a:accent3>
        <a:srgbClr val="26D07C"/>
      </a:accent3>
      <a:accent4>
        <a:srgbClr val="FFD100"/>
      </a:accent4>
      <a:accent5>
        <a:srgbClr val="FF8200"/>
      </a:accent5>
      <a:accent6>
        <a:srgbClr val="890C58"/>
      </a:accent6>
      <a:hlink>
        <a:srgbClr val="0563C1"/>
      </a:hlink>
      <a:folHlink>
        <a:srgbClr val="890C58"/>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26DC5739-2EA6-4898-954F-F02D4048EE72}" vid="{9AE0ECE7-B76F-428B-8BD8-CA18E5E56C38}"/>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EMT Template_v05-2016</Template>
  <TotalTime>91</TotalTime>
  <Words>350</Words>
  <Application>Microsoft Office PowerPoint</Application>
  <PresentationFormat>On-screen Show (4:3)</PresentationFormat>
  <Paragraphs>67</Paragraphs>
  <Slides>7</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7</vt:i4>
      </vt:variant>
    </vt:vector>
  </HeadingPairs>
  <TitlesOfParts>
    <vt:vector size="13" baseType="lpstr">
      <vt:lpstr>Arial</vt:lpstr>
      <vt:lpstr>Calibri</vt:lpstr>
      <vt:lpstr>EMT Template_v05-2016</vt:lpstr>
      <vt:lpstr>Aqua Banner</vt:lpstr>
      <vt:lpstr>Grey Banner</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Oncor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Pak, Sam</dc:creator>
  <cp:lastModifiedBy>Wiegand, Sheri</cp:lastModifiedBy>
  <cp:revision>6</cp:revision>
  <cp:lastPrinted>2016-03-01T14:32:29Z</cp:lastPrinted>
  <dcterms:created xsi:type="dcterms:W3CDTF">2018-02-28T17:04:58Z</dcterms:created>
  <dcterms:modified xsi:type="dcterms:W3CDTF">2018-03-01T14:40:35Z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Possible Training Idea</vt:lpwstr>
  </property>
  <property fmtid="{D5CDD505-2E9C-101B-9397-08002B2CF9AE}" pid="4" name="ArticulateGUID">
    <vt:lpwstr>C648DACD-074A-4C97-B6CD-3128809AC62E</vt:lpwstr>
  </property>
  <property fmtid="{D5CDD505-2E9C-101B-9397-08002B2CF9AE}" pid="5" name="ArticulateProjectFull">
    <vt:lpwstr>C:\Users\bkettlewell\Documents\Market Education\EMT Template_v05-2016.ppta</vt:lpwstr>
  </property>
</Properties>
</file>