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20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45A1-DDE6-402B-87A7-D63776CD267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CDDD-5554-4C6C-B377-7C03DBD43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055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45A1-DDE6-402B-87A7-D63776CD267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CDDD-5554-4C6C-B377-7C03DBD43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762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45A1-DDE6-402B-87A7-D63776CD267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CDDD-5554-4C6C-B377-7C03DBD43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467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45A1-DDE6-402B-87A7-D63776CD267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CDDD-5554-4C6C-B377-7C03DBD43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990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45A1-DDE6-402B-87A7-D63776CD267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CDDD-5554-4C6C-B377-7C03DBD43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57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45A1-DDE6-402B-87A7-D63776CD267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CDDD-5554-4C6C-B377-7C03DBD43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87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45A1-DDE6-402B-87A7-D63776CD267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CDDD-5554-4C6C-B377-7C03DBD43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532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45A1-DDE6-402B-87A7-D63776CD267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CDDD-5554-4C6C-B377-7C03DBD43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394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45A1-DDE6-402B-87A7-D63776CD267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CDDD-5554-4C6C-B377-7C03DBD43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87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45A1-DDE6-402B-87A7-D63776CD267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CDDD-5554-4C6C-B377-7C03DBD43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04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45A1-DDE6-402B-87A7-D63776CD267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CDDD-5554-4C6C-B377-7C03DBD43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733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545A1-DDE6-402B-87A7-D63776CD267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2CDDD-5554-4C6C-B377-7C03DBD43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644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7833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DC Tie Flows 8/2/11 – 8/5/11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30228"/>
            <a:ext cx="8229600" cy="5646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8184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7833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DC Tie Flows and Prices 8/2/11 – 8/6/11</a:t>
            </a:r>
            <a:endParaRPr lang="en-US" dirty="0"/>
          </a:p>
        </p:txBody>
      </p:sp>
      <p:pic>
        <p:nvPicPr>
          <p:cNvPr id="1027" name="Picture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95" y="1295400"/>
            <a:ext cx="8867445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482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DC Tie Flows 8/2/11 – 8/5/11</vt:lpstr>
      <vt:lpstr>DC Tie Flows and Prices 8/2/11 – 8/6/11</vt:lpstr>
    </vt:vector>
  </TitlesOfParts>
  <Company>NRG Energy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 Tie Flows 8/2/11 – 8/5/11</dc:title>
  <dc:creator>Reliant Energy</dc:creator>
  <cp:lastModifiedBy>Vrana, Mallory</cp:lastModifiedBy>
  <cp:revision>1</cp:revision>
  <dcterms:created xsi:type="dcterms:W3CDTF">2018-05-08T15:20:42Z</dcterms:created>
  <dcterms:modified xsi:type="dcterms:W3CDTF">2018-06-06T14:19:25Z</dcterms:modified>
</cp:coreProperties>
</file>