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8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9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</a:t>
            </a:r>
            <a:r>
              <a:rPr lang="en-US" dirty="0" smtClean="0"/>
              <a:t>Analysis &amp; Validation</a:t>
            </a:r>
            <a:endParaRPr lang="en-US" dirty="0"/>
          </a:p>
          <a:p>
            <a:r>
              <a:rPr lang="en-US" dirty="0" smtClean="0"/>
              <a:t>6/4/2018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77" y="1068180"/>
            <a:ext cx="8644445" cy="175122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839990"/>
            <a:ext cx="8534400" cy="5408409"/>
          </a:xfrm>
        </p:spPr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Insufficiency </a:t>
            </a:r>
            <a:r>
              <a:rPr lang="en-US" sz="2400" dirty="0" smtClean="0"/>
              <a:t>due to rounding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63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4124</TotalTime>
  <Words>32</Words>
  <Application>Microsoft Office PowerPoint</Application>
  <PresentationFormat>On-screen Show (4:3)</PresentationFormat>
  <Paragraphs>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156</cp:revision>
  <cp:lastPrinted>2016-01-21T20:53:15Z</cp:lastPrinted>
  <dcterms:created xsi:type="dcterms:W3CDTF">2016-01-21T15:20:31Z</dcterms:created>
  <dcterms:modified xsi:type="dcterms:W3CDTF">2018-05-31T19:26:54Z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