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8\Q1\Unregistered%20DG%20Growth%20as%20of%202018-Q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258584"/>
        <c:axId val="179657664"/>
      </c:barChart>
      <c:catAx>
        <c:axId val="180258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657664"/>
        <c:crosses val="autoZero"/>
        <c:auto val="1"/>
        <c:lblAlgn val="ctr"/>
        <c:lblOffset val="100"/>
        <c:noMultiLvlLbl val="0"/>
      </c:catAx>
      <c:valAx>
        <c:axId val="179657664"/>
        <c:scaling>
          <c:orientation val="minMax"/>
          <c:max val="1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Megawatts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58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2018.Q1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6/6/2018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Q1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7219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Q1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026838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2018 Q1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+9.90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+9.90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+14.19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+14.13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2018-Q1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59115"/>
              </p:ext>
            </p:extLst>
          </p:nvPr>
        </p:nvGraphicFramePr>
        <p:xfrm>
          <a:off x="1020157" y="914400"/>
          <a:ext cx="7179886" cy="521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Spotlight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33287"/>
            <a:ext cx="4782217" cy="359142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2400" y="1843950"/>
            <a:ext cx="3657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Pedernales Electric Cooperative (PEC) reported over 11 MW of new unregistered distributed </a:t>
            </a:r>
            <a:r>
              <a:rPr lang="en-US" sz="2000" dirty="0" smtClean="0"/>
              <a:t>solar generation in 2018 Q1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ERCOT employees visited PEC’s Bertram Solar Farm in March (pictured)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243</Words>
  <Application>Microsoft Office PowerPoint</Application>
  <PresentationFormat>On-screen Show (4:3)</PresentationFormat>
  <Paragraphs>145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2018 Q1 Unregistered Distributed Generation Report</vt:lpstr>
      <vt:lpstr>Unregistered DG Growth: 2016-Q2* to 2018-Q1</vt:lpstr>
      <vt:lpstr>Unregistered DG Spotlight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48</cp:revision>
  <cp:lastPrinted>2016-01-21T20:53:15Z</cp:lastPrinted>
  <dcterms:created xsi:type="dcterms:W3CDTF">2016-01-21T15:20:31Z</dcterms:created>
  <dcterms:modified xsi:type="dcterms:W3CDTF">2018-05-25T15:43:57Z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