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0618 signup deadline </a:t>
            </a:r>
            <a:r>
              <a:rPr lang="en-US" sz="2000" dirty="0" smtClean="0"/>
              <a:t>was </a:t>
            </a:r>
            <a:r>
              <a:rPr lang="en-US" sz="2000" dirty="0"/>
              <a:t>05/09/18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06/04/18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is scheduled to conclude on 06/15/18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Adhoc signup deadline is 06/15/18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Transactions will not be sent or received 07/02/18 thru 07/06/18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08/03/18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1315 </a:t>
            </a:r>
            <a:r>
              <a:rPr lang="en-US" sz="2000" dirty="0">
                <a:solidFill>
                  <a:prstClr val="black"/>
                </a:solidFill>
              </a:rPr>
              <a:t>tasks are scheduled including Connectivity and Penny 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4842</TotalTime>
  <Words>86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0618 Preview</vt:lpstr>
      <vt:lpstr>Flight 0618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137</cp:revision>
  <cp:lastPrinted>2016-01-21T20:53:15Z</cp:lastPrinted>
  <dcterms:created xsi:type="dcterms:W3CDTF">2016-01-21T15:20:31Z</dcterms:created>
  <dcterms:modified xsi:type="dcterms:W3CDTF">2018-05-24T18:21:53Z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