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398" r:id="rId3"/>
    <p:sldId id="385" r:id="rId4"/>
    <p:sldId id="400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96" d="100"/>
          <a:sy n="96" d="100"/>
        </p:scale>
        <p:origin x="374" y="58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</a:t>
            </a:r>
            <a:r>
              <a:rPr lang="en-US" sz="2800" dirty="0" smtClean="0">
                <a:latin typeface="Calibri" panose="020F0502020204030204" pitchFamily="34" charset="0"/>
              </a:rPr>
              <a:t>June 5, </a:t>
            </a:r>
            <a:r>
              <a:rPr lang="en-US" sz="2800" dirty="0">
                <a:latin typeface="Calibri" panose="020F0502020204030204" pitchFamily="34" charset="0"/>
              </a:rPr>
              <a:t>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948507"/>
              </p:ext>
            </p:extLst>
          </p:nvPr>
        </p:nvGraphicFramePr>
        <p:xfrm>
          <a:off x="381001" y="1676400"/>
          <a:ext cx="8381999" cy="18205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xmlns="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xmlns="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xmlns="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xmlns="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Remaining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8584440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endParaRPr lang="en-US" b="1" i="0" u="sng" dirty="0" smtClean="0"/>
                    </a:p>
                    <a:p>
                      <a:r>
                        <a:rPr lang="en-US" b="1" i="0" u="sng" dirty="0" smtClean="0"/>
                        <a:t>HOUSTON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 smtClean="0"/>
                    </a:p>
                    <a:p>
                      <a:r>
                        <a:rPr lang="en-US" b="1" dirty="0" smtClean="0"/>
                        <a:t>SEPTEMBER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b="1" i="0" u="sng" dirty="0" smtClean="0"/>
                    </a:p>
                    <a:p>
                      <a:pPr algn="ctr"/>
                      <a:r>
                        <a:rPr lang="en-US" b="1" i="0" u="sng" dirty="0" err="1" smtClean="0"/>
                        <a:t>CenterPoint</a:t>
                      </a:r>
                      <a:r>
                        <a:rPr lang="en-US" b="1" i="0" u="sng" baseline="0" dirty="0" smtClean="0"/>
                        <a:t> </a:t>
                      </a:r>
                      <a:r>
                        <a:rPr lang="en-US" b="1" i="0" u="sng" baseline="0" dirty="0"/>
                        <a:t>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E7E0C970-C53B-473C-BDE3-7FFA3B54D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TxSET</a:t>
            </a:r>
            <a:r>
              <a:rPr lang="en-US" dirty="0"/>
              <a:t> Training Development – September 2018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="" xmlns:a16="http://schemas.microsoft.com/office/drawing/2014/main" id="{5C8C2664-2211-4666-9A3B-76B755D8AB27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914400"/>
          <a:ext cx="8229600" cy="530352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361189307"/>
                    </a:ext>
                  </a:extLst>
                </a:gridCol>
                <a:gridCol w="5486400">
                  <a:extLst>
                    <a:ext uri="{9D8B030D-6E8A-4147-A177-3AD203B41FA5}">
                      <a16:colId xmlns="" xmlns:a16="http://schemas.microsoft.com/office/drawing/2014/main" val="3912117616"/>
                    </a:ext>
                  </a:extLst>
                </a:gridCol>
              </a:tblGrid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TXSET?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Why do we have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NAESB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When is </a:t>
                      </a:r>
                      <a:r>
                        <a:rPr lang="en-US" b="0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 used?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55985579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Tools / References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ERCOT Protocols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Retail Market Guide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Web page links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62523604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Interactive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Transaction Flows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Swimlanes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Stacking Logic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 Transaction Guides &amp; Examples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How to read ERCOT MIS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028350091"/>
                  </a:ext>
                </a:extLst>
              </a:tr>
              <a:tr h="376604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What is </a:t>
                      </a: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TxSET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WG?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Change Controls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Flight Information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10245495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A8FC94-E43D-42C1-A0A0-0C427DB13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="" xmlns:a16="http://schemas.microsoft.com/office/drawing/2014/main" id="{7A2519D1-5E65-4023-B692-6A3A00810A32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768264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 smtClean="0">
                <a:latin typeface="Calibri" panose="020F0502020204030204" pitchFamily="34" charset="0"/>
              </a:rPr>
              <a:t>July 12, </a:t>
            </a:r>
            <a:r>
              <a:rPr lang="en-US" sz="2600" dirty="0">
                <a:latin typeface="Calibri" panose="020F0502020204030204" pitchFamily="34" charset="0"/>
              </a:rPr>
              <a:t>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Primary Agenda Items Include</a:t>
            </a:r>
            <a:endParaRPr lang="en-US" sz="280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Continued development of </a:t>
            </a:r>
            <a:r>
              <a:rPr lang="en-US" dirty="0" err="1"/>
              <a:t>TxSET</a:t>
            </a:r>
            <a:r>
              <a:rPr lang="en-US" dirty="0"/>
              <a:t> </a:t>
            </a:r>
            <a:r>
              <a:rPr lang="en-US" dirty="0" smtClean="0"/>
              <a:t>Instructor Led Training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Future Training </a:t>
            </a:r>
            <a:r>
              <a:rPr lang="en-US" dirty="0" smtClean="0"/>
              <a:t>activities </a:t>
            </a:r>
            <a:r>
              <a:rPr lang="en-US" dirty="0" smtClean="0"/>
              <a:t>- remainder </a:t>
            </a:r>
            <a:r>
              <a:rPr lang="en-US" dirty="0" smtClean="0"/>
              <a:t>of 2018 and 2019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6916</TotalTime>
  <Words>342</Words>
  <Application>Microsoft Office PowerPoint</Application>
  <PresentationFormat>On-screen Show (4:3)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Custom Design</vt:lpstr>
      <vt:lpstr>ERCOT  Retail Market Training  Task Force</vt:lpstr>
      <vt:lpstr>Retail Training Scheduled for 2018</vt:lpstr>
      <vt:lpstr>Retail Market Training - Registration</vt:lpstr>
      <vt:lpstr>TxSET Training Development – September 2018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Mckeever, Deborah</cp:lastModifiedBy>
  <cp:revision>353</cp:revision>
  <cp:lastPrinted>2016-02-12T19:29:41Z</cp:lastPrinted>
  <dcterms:created xsi:type="dcterms:W3CDTF">2005-04-21T14:28:35Z</dcterms:created>
  <dcterms:modified xsi:type="dcterms:W3CDTF">2018-05-29T20:19:56Z</dcterms:modified>
</cp:coreProperties>
</file>