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398" r:id="rId3"/>
    <p:sldId id="385" r:id="rId4"/>
    <p:sldId id="400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96" d="100"/>
          <a:sy n="96" d="100"/>
        </p:scale>
        <p:origin x="374" y="5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June 5,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948507"/>
              </p:ext>
            </p:extLst>
          </p:nvPr>
        </p:nvGraphicFramePr>
        <p:xfrm>
          <a:off x="381001" y="1676400"/>
          <a:ext cx="8381999" cy="18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endParaRPr lang="en-US" b="1" i="0" u="sng" dirty="0" smtClean="0"/>
                    </a:p>
                    <a:p>
                      <a:r>
                        <a:rPr lang="en-US" b="1" i="0" u="sng" dirty="0" smtClean="0"/>
                        <a:t>HOUSTON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SEPTEMBER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u="sng" dirty="0" smtClean="0"/>
                    </a:p>
                    <a:p>
                      <a:pPr algn="ctr"/>
                      <a:r>
                        <a:rPr lang="en-US" b="1" i="0" u="sng" dirty="0" err="1" smtClean="0"/>
                        <a:t>CenterPoint</a:t>
                      </a:r>
                      <a:r>
                        <a:rPr lang="en-US" b="1" i="0" u="sng" baseline="0" dirty="0" smtClean="0"/>
                        <a:t> </a:t>
                      </a:r>
                      <a:r>
                        <a:rPr lang="en-US" b="1" i="0" u="sng" baseline="0" dirty="0"/>
                        <a:t>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 Development – September 2018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76826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July 12, </a:t>
            </a:r>
            <a:r>
              <a:rPr lang="en-US" sz="2600" dirty="0">
                <a:latin typeface="Calibri" panose="020F0502020204030204" pitchFamily="34" charset="0"/>
              </a:rPr>
              <a:t>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Primary Agenda Items Include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Continued development of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Instructor Led Training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Future Training </a:t>
            </a:r>
            <a:r>
              <a:rPr lang="en-US" dirty="0" smtClean="0"/>
              <a:t>activities </a:t>
            </a:r>
            <a:r>
              <a:rPr lang="en-US" dirty="0" smtClean="0"/>
              <a:t>- remainder </a:t>
            </a:r>
            <a:r>
              <a:rPr lang="en-US" dirty="0" smtClean="0"/>
              <a:t>of 2018 and 2019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6916</TotalTime>
  <Words>342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Custom Design</vt:lpstr>
      <vt:lpstr>ERCOT  Retail Market Training  Task Force</vt:lpstr>
      <vt:lpstr>Retail Training Scheduled for 2018</vt:lpstr>
      <vt:lpstr>Retail Market Training - Registration</vt:lpstr>
      <vt:lpstr>TxSET Training Development – September 2018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353</cp:revision>
  <cp:lastPrinted>2016-02-12T19:29:41Z</cp:lastPrinted>
  <dcterms:created xsi:type="dcterms:W3CDTF">2005-04-21T14:28:35Z</dcterms:created>
  <dcterms:modified xsi:type="dcterms:W3CDTF">2018-05-29T20:19:56Z</dcterms:modified>
</cp:coreProperties>
</file>