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5/22/2018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June 5,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May 15 – 16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Texas Market Test Plan (TMTP) Revision </a:t>
            </a:r>
            <a:r>
              <a:rPr lang="en-US" sz="2000" dirty="0" smtClean="0"/>
              <a:t>(Vote)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Extended </a:t>
            </a:r>
            <a:r>
              <a:rPr lang="en-US" dirty="0" smtClean="0"/>
              <a:t>Unplanned Market Interface Service Provider (MISP) Outage – Review </a:t>
            </a:r>
            <a:r>
              <a:rPr lang="en-US" dirty="0" smtClean="0"/>
              <a:t>and Update Lessons Learned Document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Proposed Texas Standard Electronic Transactions (SET) Release—Review and Update Document</a:t>
            </a:r>
            <a:endParaRPr lang="en-US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>Joint TDTMS / TX SET</a:t>
            </a:r>
            <a:r>
              <a:rPr lang="en-US" b="1" smtClean="0">
                <a:solidFill>
                  <a:schemeClr val="tx1"/>
                </a:solidFill>
              </a:rPr>
              <a:t/>
            </a:r>
            <a:br>
              <a:rPr lang="en-US" b="1" smtClean="0">
                <a:solidFill>
                  <a:schemeClr val="tx1"/>
                </a:solidFill>
              </a:rPr>
            </a:br>
            <a:r>
              <a:rPr lang="en-US" b="1" smtClean="0">
                <a:solidFill>
                  <a:schemeClr val="tx1"/>
                </a:solidFill>
              </a:rPr>
              <a:t>June 20, </a:t>
            </a:r>
            <a:r>
              <a:rPr lang="en-US" b="1" dirty="0">
                <a:solidFill>
                  <a:schemeClr val="tx1"/>
                </a:solidFill>
              </a:rPr>
              <a:t>2018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1513</TotalTime>
  <Words>65</Words>
  <Application>Microsoft Office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May 15 – 16 Meeting</vt:lpstr>
      <vt:lpstr>  Any questions? Next Meeting Joint TDTMS / TX SET June 20,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TXSET05162018</cp:lastModifiedBy>
  <cp:revision>113</cp:revision>
  <dcterms:created xsi:type="dcterms:W3CDTF">2015-12-11T22:27:18Z</dcterms:created>
  <dcterms:modified xsi:type="dcterms:W3CDTF">2018-05-22T13:21:16Z</dcterms:modified>
</cp:coreProperties>
</file>