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06" r:id="rId7"/>
    <p:sldId id="308" r:id="rId8"/>
    <p:sldId id="305" r:id="rId9"/>
    <p:sldId id="307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74" d="100"/>
          <a:sy n="74" d="100"/>
        </p:scale>
        <p:origin x="1699" y="6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5/22/2018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May 2018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Tom Burke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May 24, 2018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NOGRR 176, Hotline Call Participation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on April 5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3/1/18 ROS Report and Impact Analysis for NOGRR176. There is no financial impact. </a:t>
            </a:r>
            <a:r>
              <a:rPr lang="en-US" sz="1800" b="1" dirty="0"/>
              <a:t>(unanimous)</a:t>
            </a:r>
          </a:p>
          <a:p>
            <a:pPr lvl="1"/>
            <a:endParaRPr lang="en-US" sz="1800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May 24,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PGRR 059, Regional Planning Group (RPG) Process Reform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April 5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3/1/18 ROS Report and Impact Analysis for PGRR059. There is no financial impact. </a:t>
            </a:r>
            <a:r>
              <a:rPr lang="en-US" sz="1800" b="1" dirty="0"/>
              <a:t>(unanimous)</a:t>
            </a:r>
          </a:p>
          <a:p>
            <a:pPr lvl="1"/>
            <a:endParaRPr lang="en-US" sz="1800" dirty="0"/>
          </a:p>
          <a:p>
            <a:pPr lvl="0"/>
            <a:r>
              <a:rPr lang="en-US" sz="2000" b="1" dirty="0"/>
              <a:t>PGRR 060, Clarification of Reliability Performance Criteria</a:t>
            </a:r>
          </a:p>
          <a:p>
            <a:endParaRPr lang="en-US" sz="2000" b="1" dirty="0"/>
          </a:p>
          <a:p>
            <a:pPr lvl="1"/>
            <a:r>
              <a:rPr lang="en-US" sz="2000" dirty="0"/>
              <a:t>ROS voted unanimously April 5</a:t>
            </a:r>
            <a:r>
              <a:rPr lang="en-US" sz="2000" baseline="30000" dirty="0"/>
              <a:t>th</a:t>
            </a:r>
            <a:r>
              <a:rPr lang="en-US" sz="2000" dirty="0"/>
              <a:t> to endorse and forward to TAC the 3/1/18 ROS Report and Impact Analysis for PGRR060. There is no financial impact. </a:t>
            </a:r>
            <a:r>
              <a:rPr lang="en-US" sz="1800" b="1" dirty="0"/>
              <a:t>(unanimous)</a:t>
            </a:r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b="1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May 24,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638895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/>
              <a:t>DC Tie Curtailments</a:t>
            </a:r>
            <a:endParaRPr lang="en-US" altLang="en-US" sz="3200" dirty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/>
          </a:p>
          <a:p>
            <a:pPr lvl="0"/>
            <a:r>
              <a:rPr lang="en-US" sz="2000" b="1" dirty="0"/>
              <a:t>There were five DC Tie curtailments (Tags) in March 2018</a:t>
            </a:r>
          </a:p>
          <a:p>
            <a:pPr marL="366713" lvl="1" indent="0">
              <a:buNone/>
            </a:pPr>
            <a:endParaRPr lang="en-US" sz="1700" b="1" dirty="0"/>
          </a:p>
          <a:p>
            <a:pPr lvl="1"/>
            <a:endParaRPr lang="en-US" sz="1700" b="1" dirty="0"/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May 24, 2018 TAC Meeting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126503"/>
              </p:ext>
            </p:extLst>
          </p:nvPr>
        </p:nvGraphicFramePr>
        <p:xfrm>
          <a:off x="935340" y="2628900"/>
          <a:ext cx="7242305" cy="4047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5619">
                  <a:extLst>
                    <a:ext uri="{9D8B030D-6E8A-4147-A177-3AD203B41FA5}">
                      <a16:colId xmlns:a16="http://schemas.microsoft.com/office/drawing/2014/main" val="2756942124"/>
                    </a:ext>
                  </a:extLst>
                </a:gridCol>
                <a:gridCol w="830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6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3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32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DC Tie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Curtailing Period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# of Tags Curtailed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Initiating Event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Curtailment Reason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32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3/10/2018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Eagle Pass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 2000 – 2100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Forced Outage due to cooling system alarm.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not available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2900143"/>
                  </a:ext>
                </a:extLst>
              </a:tr>
              <a:tr h="7032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3/13/2018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Eagle Pass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 1900 - 2200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Forced Outage Extension due to cooling system alarm.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not available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0282262"/>
                  </a:ext>
                </a:extLst>
              </a:tr>
              <a:tr h="7032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3/14/2018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Eagle Pass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 2100 - 2200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Forced Outage Extension due to cooling system alarm.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not available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3774858"/>
                  </a:ext>
                </a:extLst>
              </a:tr>
              <a:tr h="6508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3/15/2018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Eagle Pass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 1900 - 2400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Forced Outage Extension due to cooling system alarm.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Tie not available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3/27/2018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Railroad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 2200 - 2300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 Rio Grande Valley area load and wind output.</a:t>
                      </a:r>
                      <a:endParaRPr lang="en-US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 Case overload on Rio Hondo – Burns MVEC 138 kV and </a:t>
                      </a:r>
                      <a:r>
                        <a:rPr lang="en-US" sz="9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Randado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Zapata 138 kV.</a:t>
                      </a:r>
                      <a:endParaRPr lang="en-US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517" y="116900"/>
            <a:ext cx="1524606" cy="105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3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b="1" dirty="0"/>
              <a:t>ROS</a:t>
            </a:r>
          </a:p>
          <a:p>
            <a:pPr lvl="1"/>
            <a:r>
              <a:rPr lang="en-US" sz="2000" dirty="0"/>
              <a:t>June 7th</a:t>
            </a:r>
          </a:p>
          <a:p>
            <a:pPr marL="366713" lvl="1" indent="0">
              <a:buNone/>
            </a:pPr>
            <a:endParaRPr lang="en-US" sz="1700" b="1" dirty="0"/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May 24, 2018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60" y="43793"/>
            <a:ext cx="1228835" cy="117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8b965130-e3da-4e6b-9b2e-40bd1204f29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24853</TotalTime>
  <Words>327</Words>
  <Application>Microsoft Office PowerPoint</Application>
  <PresentationFormat>On-screen Show (4:3)</PresentationFormat>
  <Paragraphs>76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  <vt:lpstr>DC Tie Curtailments</vt:lpstr>
      <vt:lpstr>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Thomas Burke</dc:creator>
  <cp:lastModifiedBy>Tom Burke</cp:lastModifiedBy>
  <cp:revision>990</cp:revision>
  <cp:lastPrinted>2017-05-22T18:26:12Z</cp:lastPrinted>
  <dcterms:created xsi:type="dcterms:W3CDTF">2010-04-12T23:12:02Z</dcterms:created>
  <dcterms:modified xsi:type="dcterms:W3CDTF">2018-05-23T03:16:35Z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