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4386" r:id="rId2"/>
    <p:sldMasterId id="2147485236" r:id="rId3"/>
  </p:sldMasterIdLst>
  <p:notesMasterIdLst>
    <p:notesMasterId r:id="rId11"/>
  </p:notesMasterIdLst>
  <p:handoutMasterIdLst>
    <p:handoutMasterId r:id="rId12"/>
  </p:handoutMasterIdLst>
  <p:sldIdLst>
    <p:sldId id="389" r:id="rId4"/>
    <p:sldId id="613" r:id="rId5"/>
    <p:sldId id="620" r:id="rId6"/>
    <p:sldId id="400" r:id="rId7"/>
    <p:sldId id="644" r:id="rId8"/>
    <p:sldId id="659" r:id="rId9"/>
    <p:sldId id="660" r:id="rId10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CC"/>
    <a:srgbClr val="DDDDDD"/>
    <a:srgbClr val="40949A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 varScale="1">
        <p:scale>
          <a:sx n="103" d="100"/>
          <a:sy n="103" d="100"/>
        </p:scale>
        <p:origin x="-978" y="-10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67EB44-4943-4340-83DF-C74C36CE3A12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0BA0CB-E68F-4BA1-B459-0C479FFF3917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March 30th</a:t>
          </a:r>
        </a:p>
      </dgm:t>
    </dgm:pt>
    <dgm:pt modelId="{F05A935A-8F32-4942-B8F4-26FD8F264119}" type="parTrans" cxnId="{61C10061-259D-496F-A71A-ED896213FFBA}">
      <dgm:prSet/>
      <dgm:spPr/>
      <dgm:t>
        <a:bodyPr/>
        <a:lstStyle/>
        <a:p>
          <a:endParaRPr lang="en-US"/>
        </a:p>
      </dgm:t>
    </dgm:pt>
    <dgm:pt modelId="{C52AE309-5E86-417A-AE5F-A014D33A4F65}" type="sibTrans" cxnId="{61C10061-259D-496F-A71A-ED896213FFBA}">
      <dgm:prSet/>
      <dgm:spPr/>
      <dgm:t>
        <a:bodyPr/>
        <a:lstStyle/>
        <a:p>
          <a:endParaRPr lang="en-US" dirty="0"/>
        </a:p>
      </dgm:t>
    </dgm:pt>
    <dgm:pt modelId="{CD0031A3-E2E8-44ED-B39C-AE989623FD9E}">
      <dgm:prSet phldrT="[Text]"/>
      <dgm:spPr/>
      <dgm:t>
        <a:bodyPr/>
        <a:lstStyle/>
        <a:p>
          <a:r>
            <a:rPr lang="en-US" dirty="0"/>
            <a:t>ERCOT provides list of ESIs to TDSPs</a:t>
          </a:r>
        </a:p>
      </dgm:t>
    </dgm:pt>
    <dgm:pt modelId="{A6DD554B-924E-4084-AA03-AB581ACC4995}" type="parTrans" cxnId="{DA61714F-4443-485F-B7CF-722B8A30FF52}">
      <dgm:prSet/>
      <dgm:spPr/>
      <dgm:t>
        <a:bodyPr/>
        <a:lstStyle/>
        <a:p>
          <a:endParaRPr lang="en-US"/>
        </a:p>
      </dgm:t>
    </dgm:pt>
    <dgm:pt modelId="{66226FBA-9A15-4E6D-B7AB-F0BF494A626C}" type="sibTrans" cxnId="{DA61714F-4443-485F-B7CF-722B8A30FF52}">
      <dgm:prSet/>
      <dgm:spPr/>
      <dgm:t>
        <a:bodyPr/>
        <a:lstStyle/>
        <a:p>
          <a:endParaRPr lang="en-US"/>
        </a:p>
      </dgm:t>
    </dgm:pt>
    <dgm:pt modelId="{BF3E2FAB-7274-427C-B8CE-CF9B4D309521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April 10th</a:t>
          </a:r>
        </a:p>
      </dgm:t>
    </dgm:pt>
    <dgm:pt modelId="{BECD375F-EA02-4CD2-ACE9-739273CFF90A}" type="parTrans" cxnId="{7529F6B8-CC0E-4613-9CF9-21F05E2718A8}">
      <dgm:prSet/>
      <dgm:spPr/>
      <dgm:t>
        <a:bodyPr/>
        <a:lstStyle/>
        <a:p>
          <a:endParaRPr lang="en-US"/>
        </a:p>
      </dgm:t>
    </dgm:pt>
    <dgm:pt modelId="{9F8790D5-C439-4482-AEAA-3D9E499212C7}" type="sibTrans" cxnId="{7529F6B8-CC0E-4613-9CF9-21F05E2718A8}">
      <dgm:prSet/>
      <dgm:spPr/>
      <dgm:t>
        <a:bodyPr/>
        <a:lstStyle/>
        <a:p>
          <a:endParaRPr lang="en-US" dirty="0"/>
        </a:p>
      </dgm:t>
    </dgm:pt>
    <dgm:pt modelId="{F8466DC6-AE3E-448B-907B-C1D6D3C9C457}">
      <dgm:prSet phldrT="[Text]"/>
      <dgm:spPr/>
      <dgm:t>
        <a:bodyPr/>
        <a:lstStyle/>
        <a:p>
          <a:r>
            <a:rPr lang="en-US" dirty="0"/>
            <a:t>TDSPs to provide finalized list of ESIs to ERCOT</a:t>
          </a:r>
        </a:p>
      </dgm:t>
    </dgm:pt>
    <dgm:pt modelId="{BED4A015-3154-4A2C-A360-4B0A19EBBA0B}" type="parTrans" cxnId="{A7A7F59C-EECD-478E-87DF-090179219D50}">
      <dgm:prSet/>
      <dgm:spPr/>
      <dgm:t>
        <a:bodyPr/>
        <a:lstStyle/>
        <a:p>
          <a:endParaRPr lang="en-US"/>
        </a:p>
      </dgm:t>
    </dgm:pt>
    <dgm:pt modelId="{DCF6BBC2-3B0B-4666-9977-D5EA4BC5F36C}" type="sibTrans" cxnId="{A7A7F59C-EECD-478E-87DF-090179219D50}">
      <dgm:prSet/>
      <dgm:spPr/>
      <dgm:t>
        <a:bodyPr/>
        <a:lstStyle/>
        <a:p>
          <a:endParaRPr lang="en-US"/>
        </a:p>
      </dgm:t>
    </dgm:pt>
    <dgm:pt modelId="{81689A2C-4A58-4274-9698-249F1C419FFB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April 15th</a:t>
          </a:r>
        </a:p>
      </dgm:t>
    </dgm:pt>
    <dgm:pt modelId="{812497AE-9E22-4CB3-91CD-1EBD9EBBE067}" type="parTrans" cxnId="{64ED96A7-E075-4FD5-8EB7-2A94E98E370E}">
      <dgm:prSet/>
      <dgm:spPr/>
      <dgm:t>
        <a:bodyPr/>
        <a:lstStyle/>
        <a:p>
          <a:endParaRPr lang="en-US"/>
        </a:p>
      </dgm:t>
    </dgm:pt>
    <dgm:pt modelId="{D7B7FDB7-959F-4498-ADC1-5CC70E28CAE5}" type="sibTrans" cxnId="{64ED96A7-E075-4FD5-8EB7-2A94E98E370E}">
      <dgm:prSet/>
      <dgm:spPr/>
      <dgm:t>
        <a:bodyPr/>
        <a:lstStyle/>
        <a:p>
          <a:endParaRPr lang="en-US" dirty="0"/>
        </a:p>
      </dgm:t>
    </dgm:pt>
    <dgm:pt modelId="{23C08A5E-7608-411F-A7CE-7B2C51AEDA00}">
      <dgm:prSet phldrT="[Text]"/>
      <dgm:spPr/>
      <dgm:t>
        <a:bodyPr/>
        <a:lstStyle/>
        <a:p>
          <a:r>
            <a:rPr lang="en-US" dirty="0"/>
            <a:t>Market notice announcing lists are available to ROR</a:t>
          </a:r>
        </a:p>
      </dgm:t>
    </dgm:pt>
    <dgm:pt modelId="{0EC93C60-EF8F-417B-8B77-5482DFCF31CA}" type="parTrans" cxnId="{31E60908-4681-4907-BB52-DA2473B36CFC}">
      <dgm:prSet/>
      <dgm:spPr/>
      <dgm:t>
        <a:bodyPr/>
        <a:lstStyle/>
        <a:p>
          <a:endParaRPr lang="en-US"/>
        </a:p>
      </dgm:t>
    </dgm:pt>
    <dgm:pt modelId="{A09B2CF9-7217-41B9-8AEF-A0D6942723DC}" type="sibTrans" cxnId="{31E60908-4681-4907-BB52-DA2473B36CFC}">
      <dgm:prSet/>
      <dgm:spPr/>
      <dgm:t>
        <a:bodyPr/>
        <a:lstStyle/>
        <a:p>
          <a:endParaRPr lang="en-US"/>
        </a:p>
      </dgm:t>
    </dgm:pt>
    <dgm:pt modelId="{9E0424E1-6586-468C-B750-3213A1A5C247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April 15</a:t>
          </a:r>
          <a:r>
            <a:rPr lang="en-US" baseline="30000" dirty="0"/>
            <a:t>th</a:t>
          </a:r>
          <a:r>
            <a:rPr lang="en-US" dirty="0"/>
            <a:t> – September 30</a:t>
          </a:r>
          <a:r>
            <a:rPr lang="en-US" baseline="30000" dirty="0"/>
            <a:t>th</a:t>
          </a:r>
          <a:endParaRPr lang="en-US" dirty="0"/>
        </a:p>
      </dgm:t>
    </dgm:pt>
    <dgm:pt modelId="{DBCE7A1D-B8F2-4AFE-A569-448B9F9B4A8A}" type="parTrans" cxnId="{2735A901-5B74-4B5E-8CAA-88A0AE30EC71}">
      <dgm:prSet/>
      <dgm:spPr/>
      <dgm:t>
        <a:bodyPr/>
        <a:lstStyle/>
        <a:p>
          <a:endParaRPr lang="en-US"/>
        </a:p>
      </dgm:t>
    </dgm:pt>
    <dgm:pt modelId="{FED6C10B-ACA7-4505-B33C-B30AC00A5C32}" type="sibTrans" cxnId="{2735A901-5B74-4B5E-8CAA-88A0AE30EC71}">
      <dgm:prSet/>
      <dgm:spPr/>
      <dgm:t>
        <a:bodyPr/>
        <a:lstStyle/>
        <a:p>
          <a:endParaRPr lang="en-US" dirty="0"/>
        </a:p>
      </dgm:t>
    </dgm:pt>
    <dgm:pt modelId="{0577D24C-12FE-41B7-9126-004BA2FD6A98}">
      <dgm:prSet phldrT="[Text]"/>
      <dgm:spPr/>
      <dgm:t>
        <a:bodyPr/>
        <a:lstStyle/>
        <a:p>
          <a:r>
            <a:rPr lang="en-US" dirty="0"/>
            <a:t>TDSPs submit 814_20s</a:t>
          </a:r>
        </a:p>
      </dgm:t>
    </dgm:pt>
    <dgm:pt modelId="{0A5A8E0A-A7B3-4765-BD67-BDD2199CA2F4}" type="parTrans" cxnId="{9941F160-31CE-4DCF-886B-F5086AC69394}">
      <dgm:prSet/>
      <dgm:spPr/>
      <dgm:t>
        <a:bodyPr/>
        <a:lstStyle/>
        <a:p>
          <a:endParaRPr lang="en-US"/>
        </a:p>
      </dgm:t>
    </dgm:pt>
    <dgm:pt modelId="{3E5D1706-5CF1-45E5-86AC-7DD28BDB2271}" type="sibTrans" cxnId="{9941F160-31CE-4DCF-886B-F5086AC69394}">
      <dgm:prSet/>
      <dgm:spPr/>
      <dgm:t>
        <a:bodyPr/>
        <a:lstStyle/>
        <a:p>
          <a:endParaRPr lang="en-US"/>
        </a:p>
      </dgm:t>
    </dgm:pt>
    <dgm:pt modelId="{8B9B72D4-5398-4FDD-A5A2-012C4B578E92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October 1st</a:t>
          </a:r>
        </a:p>
      </dgm:t>
    </dgm:pt>
    <dgm:pt modelId="{5CF789F8-78B0-4D8D-B5A4-FECE39859A89}" type="parTrans" cxnId="{B9BE0E29-DADE-42E9-AB17-E0296AF5220D}">
      <dgm:prSet/>
      <dgm:spPr/>
      <dgm:t>
        <a:bodyPr/>
        <a:lstStyle/>
        <a:p>
          <a:endParaRPr lang="en-US"/>
        </a:p>
      </dgm:t>
    </dgm:pt>
    <dgm:pt modelId="{D975B282-E548-4884-8C6D-34291B048252}" type="sibTrans" cxnId="{B9BE0E29-DADE-42E9-AB17-E0296AF5220D}">
      <dgm:prSet/>
      <dgm:spPr/>
      <dgm:t>
        <a:bodyPr/>
        <a:lstStyle/>
        <a:p>
          <a:endParaRPr lang="en-US"/>
        </a:p>
      </dgm:t>
    </dgm:pt>
    <dgm:pt modelId="{3300DF64-314E-4007-96A3-DCAA73C73438}">
      <dgm:prSet/>
      <dgm:spPr/>
      <dgm:t>
        <a:bodyPr/>
        <a:lstStyle/>
        <a:p>
          <a:r>
            <a:rPr lang="en-US" dirty="0"/>
            <a:t>ERCOT completes review of expected changes</a:t>
          </a:r>
        </a:p>
      </dgm:t>
    </dgm:pt>
    <dgm:pt modelId="{AE36D164-B4F5-4B77-9FB0-0692DD41099D}" type="parTrans" cxnId="{37F91617-E0E6-4511-A7E6-B02831D44E8D}">
      <dgm:prSet/>
      <dgm:spPr/>
      <dgm:t>
        <a:bodyPr/>
        <a:lstStyle/>
        <a:p>
          <a:endParaRPr lang="en-US"/>
        </a:p>
      </dgm:t>
    </dgm:pt>
    <dgm:pt modelId="{31E5C98B-E9E2-4341-97D0-0F62E689F5D9}" type="sibTrans" cxnId="{37F91617-E0E6-4511-A7E6-B02831D44E8D}">
      <dgm:prSet/>
      <dgm:spPr/>
      <dgm:t>
        <a:bodyPr/>
        <a:lstStyle/>
        <a:p>
          <a:endParaRPr lang="en-US"/>
        </a:p>
      </dgm:t>
    </dgm:pt>
    <dgm:pt modelId="{7FD474AE-B1C4-4308-BFA9-F2A48B288C57}" type="pres">
      <dgm:prSet presAssocID="{5767EB44-4943-4340-83DF-C74C36CE3A1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8D20490-37FB-4FC5-A617-3444861FED5A}" type="pres">
      <dgm:prSet presAssocID="{C60BA0CB-E68F-4BA1-B459-0C479FFF3917}" presName="composite" presStyleCnt="0"/>
      <dgm:spPr/>
    </dgm:pt>
    <dgm:pt modelId="{83C7B8C9-3CAE-498A-9B91-C24CAFB7F045}" type="pres">
      <dgm:prSet presAssocID="{C60BA0CB-E68F-4BA1-B459-0C479FFF3917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50AC95-7FCA-43BA-A92D-753F36FE0546}" type="pres">
      <dgm:prSet presAssocID="{C60BA0CB-E68F-4BA1-B459-0C479FFF3917}" presName="parSh" presStyleLbl="node1" presStyleIdx="0" presStyleCnt="5"/>
      <dgm:spPr/>
      <dgm:t>
        <a:bodyPr/>
        <a:lstStyle/>
        <a:p>
          <a:endParaRPr lang="en-US"/>
        </a:p>
      </dgm:t>
    </dgm:pt>
    <dgm:pt modelId="{1A5B3AD7-D70C-4091-AABF-459B32C842A3}" type="pres">
      <dgm:prSet presAssocID="{C60BA0CB-E68F-4BA1-B459-0C479FFF3917}" presName="desTx" presStyleLbl="fgAcc1" presStyleIdx="0" presStyleCnt="5" custScaleX="91255" custLinFactNeighborX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EE48D7-41FB-4A9A-9F02-8131C397D0BE}" type="pres">
      <dgm:prSet presAssocID="{C52AE309-5E86-417A-AE5F-A014D33A4F65}" presName="sibTrans" presStyleLbl="sibTrans2D1" presStyleIdx="0" presStyleCnt="4"/>
      <dgm:spPr/>
      <dgm:t>
        <a:bodyPr/>
        <a:lstStyle/>
        <a:p>
          <a:endParaRPr lang="en-US"/>
        </a:p>
      </dgm:t>
    </dgm:pt>
    <dgm:pt modelId="{1F6413D1-1D9E-45EE-BD47-97830BAC8984}" type="pres">
      <dgm:prSet presAssocID="{C52AE309-5E86-417A-AE5F-A014D33A4F65}" presName="connTx" presStyleLbl="sibTrans2D1" presStyleIdx="0" presStyleCnt="4"/>
      <dgm:spPr/>
      <dgm:t>
        <a:bodyPr/>
        <a:lstStyle/>
        <a:p>
          <a:endParaRPr lang="en-US"/>
        </a:p>
      </dgm:t>
    </dgm:pt>
    <dgm:pt modelId="{E3F9B636-984B-4303-862A-5E02C9C29642}" type="pres">
      <dgm:prSet presAssocID="{BF3E2FAB-7274-427C-B8CE-CF9B4D309521}" presName="composite" presStyleCnt="0"/>
      <dgm:spPr/>
    </dgm:pt>
    <dgm:pt modelId="{4CB4B691-84FE-4431-9386-CD8884BF3232}" type="pres">
      <dgm:prSet presAssocID="{BF3E2FAB-7274-427C-B8CE-CF9B4D309521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E9E005-4A0A-441F-B18D-7762261676EA}" type="pres">
      <dgm:prSet presAssocID="{BF3E2FAB-7274-427C-B8CE-CF9B4D309521}" presName="parSh" presStyleLbl="node1" presStyleIdx="1" presStyleCnt="5"/>
      <dgm:spPr/>
      <dgm:t>
        <a:bodyPr/>
        <a:lstStyle/>
        <a:p>
          <a:endParaRPr lang="en-US"/>
        </a:p>
      </dgm:t>
    </dgm:pt>
    <dgm:pt modelId="{BFC192A2-0A2C-4002-B591-329E34B84EB5}" type="pres">
      <dgm:prSet presAssocID="{BF3E2FAB-7274-427C-B8CE-CF9B4D309521}" presName="desTx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156BF5-B09A-4A7D-9DCC-3459F72C7BC5}" type="pres">
      <dgm:prSet presAssocID="{9F8790D5-C439-4482-AEAA-3D9E499212C7}" presName="sibTrans" presStyleLbl="sibTrans2D1" presStyleIdx="1" presStyleCnt="4"/>
      <dgm:spPr/>
      <dgm:t>
        <a:bodyPr/>
        <a:lstStyle/>
        <a:p>
          <a:endParaRPr lang="en-US"/>
        </a:p>
      </dgm:t>
    </dgm:pt>
    <dgm:pt modelId="{0E5D34CB-5E56-47E4-8733-8BF123C15D67}" type="pres">
      <dgm:prSet presAssocID="{9F8790D5-C439-4482-AEAA-3D9E499212C7}" presName="connTx" presStyleLbl="sibTrans2D1" presStyleIdx="1" presStyleCnt="4"/>
      <dgm:spPr/>
      <dgm:t>
        <a:bodyPr/>
        <a:lstStyle/>
        <a:p>
          <a:endParaRPr lang="en-US"/>
        </a:p>
      </dgm:t>
    </dgm:pt>
    <dgm:pt modelId="{E5499FCB-FBDC-4984-901A-12EB5891340D}" type="pres">
      <dgm:prSet presAssocID="{81689A2C-4A58-4274-9698-249F1C419FFB}" presName="composite" presStyleCnt="0"/>
      <dgm:spPr/>
    </dgm:pt>
    <dgm:pt modelId="{F3D8D68E-8BF5-48F9-A1E8-C1916A866F8F}" type="pres">
      <dgm:prSet presAssocID="{81689A2C-4A58-4274-9698-249F1C419FFB}" presName="par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374A57-871D-4D6D-BD8B-C6E500D22977}" type="pres">
      <dgm:prSet presAssocID="{81689A2C-4A58-4274-9698-249F1C419FFB}" presName="parSh" presStyleLbl="node1" presStyleIdx="2" presStyleCnt="5"/>
      <dgm:spPr/>
      <dgm:t>
        <a:bodyPr/>
        <a:lstStyle/>
        <a:p>
          <a:endParaRPr lang="en-US"/>
        </a:p>
      </dgm:t>
    </dgm:pt>
    <dgm:pt modelId="{8DC0B1E9-3F71-4C5C-AB68-544D053B0C67}" type="pres">
      <dgm:prSet presAssocID="{81689A2C-4A58-4274-9698-249F1C419FFB}" presName="desTx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50E0A8-8A83-492F-AFE4-64A839381203}" type="pres">
      <dgm:prSet presAssocID="{D7B7FDB7-959F-4498-ADC1-5CC70E28CAE5}" presName="sibTrans" presStyleLbl="sibTrans2D1" presStyleIdx="2" presStyleCnt="4"/>
      <dgm:spPr/>
      <dgm:t>
        <a:bodyPr/>
        <a:lstStyle/>
        <a:p>
          <a:endParaRPr lang="en-US"/>
        </a:p>
      </dgm:t>
    </dgm:pt>
    <dgm:pt modelId="{D28658CC-9887-4513-8745-DAB10C066B98}" type="pres">
      <dgm:prSet presAssocID="{D7B7FDB7-959F-4498-ADC1-5CC70E28CAE5}" presName="connTx" presStyleLbl="sibTrans2D1" presStyleIdx="2" presStyleCnt="4"/>
      <dgm:spPr/>
      <dgm:t>
        <a:bodyPr/>
        <a:lstStyle/>
        <a:p>
          <a:endParaRPr lang="en-US"/>
        </a:p>
      </dgm:t>
    </dgm:pt>
    <dgm:pt modelId="{8A6DD215-3CBF-4686-AFDE-E020F1A0DE90}" type="pres">
      <dgm:prSet presAssocID="{9E0424E1-6586-468C-B750-3213A1A5C247}" presName="composite" presStyleCnt="0"/>
      <dgm:spPr/>
    </dgm:pt>
    <dgm:pt modelId="{086BFCA8-D628-4B71-A25B-6B462869B68E}" type="pres">
      <dgm:prSet presAssocID="{9E0424E1-6586-468C-B750-3213A1A5C247}" presName="par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73F79A-1335-487C-820B-F92C7BA6E089}" type="pres">
      <dgm:prSet presAssocID="{9E0424E1-6586-468C-B750-3213A1A5C247}" presName="parSh" presStyleLbl="node1" presStyleIdx="3" presStyleCnt="5"/>
      <dgm:spPr/>
      <dgm:t>
        <a:bodyPr/>
        <a:lstStyle/>
        <a:p>
          <a:endParaRPr lang="en-US"/>
        </a:p>
      </dgm:t>
    </dgm:pt>
    <dgm:pt modelId="{E4480704-626F-431E-9964-BEF055D25EC8}" type="pres">
      <dgm:prSet presAssocID="{9E0424E1-6586-468C-B750-3213A1A5C247}" presName="desTx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9E1956-BDD3-495B-ADF4-757D02E9573C}" type="pres">
      <dgm:prSet presAssocID="{FED6C10B-ACA7-4505-B33C-B30AC00A5C32}" presName="sibTrans" presStyleLbl="sibTrans2D1" presStyleIdx="3" presStyleCnt="4"/>
      <dgm:spPr/>
      <dgm:t>
        <a:bodyPr/>
        <a:lstStyle/>
        <a:p>
          <a:endParaRPr lang="en-US"/>
        </a:p>
      </dgm:t>
    </dgm:pt>
    <dgm:pt modelId="{D2E2EB76-E63B-4079-AD3B-A3188471A3FE}" type="pres">
      <dgm:prSet presAssocID="{FED6C10B-ACA7-4505-B33C-B30AC00A5C32}" presName="connTx" presStyleLbl="sibTrans2D1" presStyleIdx="3" presStyleCnt="4"/>
      <dgm:spPr/>
      <dgm:t>
        <a:bodyPr/>
        <a:lstStyle/>
        <a:p>
          <a:endParaRPr lang="en-US"/>
        </a:p>
      </dgm:t>
    </dgm:pt>
    <dgm:pt modelId="{965442B9-CE88-44AA-8E8A-D691538C1051}" type="pres">
      <dgm:prSet presAssocID="{8B9B72D4-5398-4FDD-A5A2-012C4B578E92}" presName="composite" presStyleCnt="0"/>
      <dgm:spPr/>
    </dgm:pt>
    <dgm:pt modelId="{669162FD-FA4B-4D10-A5AB-1542D32D2193}" type="pres">
      <dgm:prSet presAssocID="{8B9B72D4-5398-4FDD-A5A2-012C4B578E92}" presName="par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BF20FD-10F3-479B-9EC4-5C6453000490}" type="pres">
      <dgm:prSet presAssocID="{8B9B72D4-5398-4FDD-A5A2-012C4B578E92}" presName="parSh" presStyleLbl="node1" presStyleIdx="4" presStyleCnt="5"/>
      <dgm:spPr/>
      <dgm:t>
        <a:bodyPr/>
        <a:lstStyle/>
        <a:p>
          <a:endParaRPr lang="en-US"/>
        </a:p>
      </dgm:t>
    </dgm:pt>
    <dgm:pt modelId="{D4AE19F2-9B11-49C9-825A-A4D1DB420A7C}" type="pres">
      <dgm:prSet presAssocID="{8B9B72D4-5398-4FDD-A5A2-012C4B578E92}" presName="desTx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CE0D93-61D0-4721-8944-8B904209F848}" type="presOf" srcId="{C52AE309-5E86-417A-AE5F-A014D33A4F65}" destId="{1F6413D1-1D9E-45EE-BD47-97830BAC8984}" srcOrd="1" destOrd="0" presId="urn:microsoft.com/office/officeart/2005/8/layout/process3"/>
    <dgm:cxn modelId="{9941F160-31CE-4DCF-886B-F5086AC69394}" srcId="{9E0424E1-6586-468C-B750-3213A1A5C247}" destId="{0577D24C-12FE-41B7-9126-004BA2FD6A98}" srcOrd="0" destOrd="0" parTransId="{0A5A8E0A-A7B3-4765-BD67-BDD2199CA2F4}" sibTransId="{3E5D1706-5CF1-45E5-86AC-7DD28BDB2271}"/>
    <dgm:cxn modelId="{A7A7F59C-EECD-478E-87DF-090179219D50}" srcId="{BF3E2FAB-7274-427C-B8CE-CF9B4D309521}" destId="{F8466DC6-AE3E-448B-907B-C1D6D3C9C457}" srcOrd="0" destOrd="0" parTransId="{BED4A015-3154-4A2C-A360-4B0A19EBBA0B}" sibTransId="{DCF6BBC2-3B0B-4666-9977-D5EA4BC5F36C}"/>
    <dgm:cxn modelId="{37F91617-E0E6-4511-A7E6-B02831D44E8D}" srcId="{8B9B72D4-5398-4FDD-A5A2-012C4B578E92}" destId="{3300DF64-314E-4007-96A3-DCAA73C73438}" srcOrd="0" destOrd="0" parTransId="{AE36D164-B4F5-4B77-9FB0-0692DD41099D}" sibTransId="{31E5C98B-E9E2-4341-97D0-0F62E689F5D9}"/>
    <dgm:cxn modelId="{92FD0C41-274E-4ED7-A2E6-0B8A4482E3A5}" type="presOf" srcId="{C52AE309-5E86-417A-AE5F-A014D33A4F65}" destId="{5DEE48D7-41FB-4A9A-9F02-8131C397D0BE}" srcOrd="0" destOrd="0" presId="urn:microsoft.com/office/officeart/2005/8/layout/process3"/>
    <dgm:cxn modelId="{C65A0AFE-CC29-4824-BBC0-9796453049E6}" type="presOf" srcId="{C60BA0CB-E68F-4BA1-B459-0C479FFF3917}" destId="{83C7B8C9-3CAE-498A-9B91-C24CAFB7F045}" srcOrd="0" destOrd="0" presId="urn:microsoft.com/office/officeart/2005/8/layout/process3"/>
    <dgm:cxn modelId="{44ACB7FB-602A-4B1B-892D-96FFA434B5CA}" type="presOf" srcId="{BF3E2FAB-7274-427C-B8CE-CF9B4D309521}" destId="{CEE9E005-4A0A-441F-B18D-7762261676EA}" srcOrd="1" destOrd="0" presId="urn:microsoft.com/office/officeart/2005/8/layout/process3"/>
    <dgm:cxn modelId="{B9BE0E29-DADE-42E9-AB17-E0296AF5220D}" srcId="{5767EB44-4943-4340-83DF-C74C36CE3A12}" destId="{8B9B72D4-5398-4FDD-A5A2-012C4B578E92}" srcOrd="4" destOrd="0" parTransId="{5CF789F8-78B0-4D8D-B5A4-FECE39859A89}" sibTransId="{D975B282-E548-4884-8C6D-34291B048252}"/>
    <dgm:cxn modelId="{B3E23A18-C862-4EDF-89B1-3534F6AE92F5}" type="presOf" srcId="{FED6C10B-ACA7-4505-B33C-B30AC00A5C32}" destId="{D2E2EB76-E63B-4079-AD3B-A3188471A3FE}" srcOrd="1" destOrd="0" presId="urn:microsoft.com/office/officeart/2005/8/layout/process3"/>
    <dgm:cxn modelId="{1575CEAB-03C7-4E73-96FC-7A0B1CDB996C}" type="presOf" srcId="{81689A2C-4A58-4274-9698-249F1C419FFB}" destId="{F3D8D68E-8BF5-48F9-A1E8-C1916A866F8F}" srcOrd="0" destOrd="0" presId="urn:microsoft.com/office/officeart/2005/8/layout/process3"/>
    <dgm:cxn modelId="{31E60908-4681-4907-BB52-DA2473B36CFC}" srcId="{81689A2C-4A58-4274-9698-249F1C419FFB}" destId="{23C08A5E-7608-411F-A7CE-7B2C51AEDA00}" srcOrd="0" destOrd="0" parTransId="{0EC93C60-EF8F-417B-8B77-5482DFCF31CA}" sibTransId="{A09B2CF9-7217-41B9-8AEF-A0D6942723DC}"/>
    <dgm:cxn modelId="{0811590F-79FA-427E-AD8D-1CE65F5636FB}" type="presOf" srcId="{23C08A5E-7608-411F-A7CE-7B2C51AEDA00}" destId="{8DC0B1E9-3F71-4C5C-AB68-544D053B0C67}" srcOrd="0" destOrd="0" presId="urn:microsoft.com/office/officeart/2005/8/layout/process3"/>
    <dgm:cxn modelId="{C6158866-6AA5-476D-B59B-FB0F6C9E3C18}" type="presOf" srcId="{81689A2C-4A58-4274-9698-249F1C419FFB}" destId="{69374A57-871D-4D6D-BD8B-C6E500D22977}" srcOrd="1" destOrd="0" presId="urn:microsoft.com/office/officeart/2005/8/layout/process3"/>
    <dgm:cxn modelId="{B061880F-4AB2-4E71-B26B-BC98F3AD1799}" type="presOf" srcId="{3300DF64-314E-4007-96A3-DCAA73C73438}" destId="{D4AE19F2-9B11-49C9-825A-A4D1DB420A7C}" srcOrd="0" destOrd="0" presId="urn:microsoft.com/office/officeart/2005/8/layout/process3"/>
    <dgm:cxn modelId="{D488764B-38C9-4E2C-AE0A-E6ABC57C5A7F}" type="presOf" srcId="{8B9B72D4-5398-4FDD-A5A2-012C4B578E92}" destId="{669162FD-FA4B-4D10-A5AB-1542D32D2193}" srcOrd="0" destOrd="0" presId="urn:microsoft.com/office/officeart/2005/8/layout/process3"/>
    <dgm:cxn modelId="{2735A901-5B74-4B5E-8CAA-88A0AE30EC71}" srcId="{5767EB44-4943-4340-83DF-C74C36CE3A12}" destId="{9E0424E1-6586-468C-B750-3213A1A5C247}" srcOrd="3" destOrd="0" parTransId="{DBCE7A1D-B8F2-4AFE-A569-448B9F9B4A8A}" sibTransId="{FED6C10B-ACA7-4505-B33C-B30AC00A5C32}"/>
    <dgm:cxn modelId="{7F1C6E8B-38B7-477A-82DB-CBDA799DD8E2}" type="presOf" srcId="{FED6C10B-ACA7-4505-B33C-B30AC00A5C32}" destId="{179E1956-BDD3-495B-ADF4-757D02E9573C}" srcOrd="0" destOrd="0" presId="urn:microsoft.com/office/officeart/2005/8/layout/process3"/>
    <dgm:cxn modelId="{DC1688B7-60A4-49CF-90FB-41C23EF65585}" type="presOf" srcId="{BF3E2FAB-7274-427C-B8CE-CF9B4D309521}" destId="{4CB4B691-84FE-4431-9386-CD8884BF3232}" srcOrd="0" destOrd="0" presId="urn:microsoft.com/office/officeart/2005/8/layout/process3"/>
    <dgm:cxn modelId="{A824BD1D-C052-4CE9-927B-6BC6E5DE81DC}" type="presOf" srcId="{8B9B72D4-5398-4FDD-A5A2-012C4B578E92}" destId="{B8BF20FD-10F3-479B-9EC4-5C6453000490}" srcOrd="1" destOrd="0" presId="urn:microsoft.com/office/officeart/2005/8/layout/process3"/>
    <dgm:cxn modelId="{1CE94E7C-ED46-468A-8BC5-3F92274DF1B9}" type="presOf" srcId="{F8466DC6-AE3E-448B-907B-C1D6D3C9C457}" destId="{BFC192A2-0A2C-4002-B591-329E34B84EB5}" srcOrd="0" destOrd="0" presId="urn:microsoft.com/office/officeart/2005/8/layout/process3"/>
    <dgm:cxn modelId="{CE2A05BB-499D-4719-BD34-834E379EF6F5}" type="presOf" srcId="{D7B7FDB7-959F-4498-ADC1-5CC70E28CAE5}" destId="{D28658CC-9887-4513-8745-DAB10C066B98}" srcOrd="1" destOrd="0" presId="urn:microsoft.com/office/officeart/2005/8/layout/process3"/>
    <dgm:cxn modelId="{DA61714F-4443-485F-B7CF-722B8A30FF52}" srcId="{C60BA0CB-E68F-4BA1-B459-0C479FFF3917}" destId="{CD0031A3-E2E8-44ED-B39C-AE989623FD9E}" srcOrd="0" destOrd="0" parTransId="{A6DD554B-924E-4084-AA03-AB581ACC4995}" sibTransId="{66226FBA-9A15-4E6D-B7AB-F0BF494A626C}"/>
    <dgm:cxn modelId="{61C10061-259D-496F-A71A-ED896213FFBA}" srcId="{5767EB44-4943-4340-83DF-C74C36CE3A12}" destId="{C60BA0CB-E68F-4BA1-B459-0C479FFF3917}" srcOrd="0" destOrd="0" parTransId="{F05A935A-8F32-4942-B8F4-26FD8F264119}" sibTransId="{C52AE309-5E86-417A-AE5F-A014D33A4F65}"/>
    <dgm:cxn modelId="{4BB8EA06-FA1E-4576-8108-BD09E30D3364}" type="presOf" srcId="{9E0424E1-6586-468C-B750-3213A1A5C247}" destId="{086BFCA8-D628-4B71-A25B-6B462869B68E}" srcOrd="0" destOrd="0" presId="urn:microsoft.com/office/officeart/2005/8/layout/process3"/>
    <dgm:cxn modelId="{849B2D56-FD12-4528-90D5-DC950CA70A0C}" type="presOf" srcId="{9F8790D5-C439-4482-AEAA-3D9E499212C7}" destId="{0E5D34CB-5E56-47E4-8733-8BF123C15D67}" srcOrd="1" destOrd="0" presId="urn:microsoft.com/office/officeart/2005/8/layout/process3"/>
    <dgm:cxn modelId="{01CD3179-B8F2-4DF6-9370-BC7EEC96BDCD}" type="presOf" srcId="{5767EB44-4943-4340-83DF-C74C36CE3A12}" destId="{7FD474AE-B1C4-4308-BFA9-F2A48B288C57}" srcOrd="0" destOrd="0" presId="urn:microsoft.com/office/officeart/2005/8/layout/process3"/>
    <dgm:cxn modelId="{D11CCD3A-4D94-4AA3-9C5E-E9F2E9668330}" type="presOf" srcId="{CD0031A3-E2E8-44ED-B39C-AE989623FD9E}" destId="{1A5B3AD7-D70C-4091-AABF-459B32C842A3}" srcOrd="0" destOrd="0" presId="urn:microsoft.com/office/officeart/2005/8/layout/process3"/>
    <dgm:cxn modelId="{7529F6B8-CC0E-4613-9CF9-21F05E2718A8}" srcId="{5767EB44-4943-4340-83DF-C74C36CE3A12}" destId="{BF3E2FAB-7274-427C-B8CE-CF9B4D309521}" srcOrd="1" destOrd="0" parTransId="{BECD375F-EA02-4CD2-ACE9-739273CFF90A}" sibTransId="{9F8790D5-C439-4482-AEAA-3D9E499212C7}"/>
    <dgm:cxn modelId="{64ED96A7-E075-4FD5-8EB7-2A94E98E370E}" srcId="{5767EB44-4943-4340-83DF-C74C36CE3A12}" destId="{81689A2C-4A58-4274-9698-249F1C419FFB}" srcOrd="2" destOrd="0" parTransId="{812497AE-9E22-4CB3-91CD-1EBD9EBBE067}" sibTransId="{D7B7FDB7-959F-4498-ADC1-5CC70E28CAE5}"/>
    <dgm:cxn modelId="{366CF65B-491F-4221-B7BB-2690C4835D62}" type="presOf" srcId="{C60BA0CB-E68F-4BA1-B459-0C479FFF3917}" destId="{9450AC95-7FCA-43BA-A92D-753F36FE0546}" srcOrd="1" destOrd="0" presId="urn:microsoft.com/office/officeart/2005/8/layout/process3"/>
    <dgm:cxn modelId="{CD19DC54-1A3D-4D89-90E2-972670423329}" type="presOf" srcId="{0577D24C-12FE-41B7-9126-004BA2FD6A98}" destId="{E4480704-626F-431E-9964-BEF055D25EC8}" srcOrd="0" destOrd="0" presId="urn:microsoft.com/office/officeart/2005/8/layout/process3"/>
    <dgm:cxn modelId="{A56313F8-5DE9-4A97-9D97-239BDF497ED7}" type="presOf" srcId="{9E0424E1-6586-468C-B750-3213A1A5C247}" destId="{5973F79A-1335-487C-820B-F92C7BA6E089}" srcOrd="1" destOrd="0" presId="urn:microsoft.com/office/officeart/2005/8/layout/process3"/>
    <dgm:cxn modelId="{28EED74A-25C7-45FF-95D0-687EF88601EB}" type="presOf" srcId="{9F8790D5-C439-4482-AEAA-3D9E499212C7}" destId="{3B156BF5-B09A-4A7D-9DCC-3459F72C7BC5}" srcOrd="0" destOrd="0" presId="urn:microsoft.com/office/officeart/2005/8/layout/process3"/>
    <dgm:cxn modelId="{2BFCC6EA-69E1-45AA-8389-687CF4809883}" type="presOf" srcId="{D7B7FDB7-959F-4498-ADC1-5CC70E28CAE5}" destId="{1A50E0A8-8A83-492F-AFE4-64A839381203}" srcOrd="0" destOrd="0" presId="urn:microsoft.com/office/officeart/2005/8/layout/process3"/>
    <dgm:cxn modelId="{E4102276-1980-44CC-9265-C75CAFC8D7D6}" type="presParOf" srcId="{7FD474AE-B1C4-4308-BFA9-F2A48B288C57}" destId="{28D20490-37FB-4FC5-A617-3444861FED5A}" srcOrd="0" destOrd="0" presId="urn:microsoft.com/office/officeart/2005/8/layout/process3"/>
    <dgm:cxn modelId="{1315796F-63C4-4FC3-B5CC-7D53114F6982}" type="presParOf" srcId="{28D20490-37FB-4FC5-A617-3444861FED5A}" destId="{83C7B8C9-3CAE-498A-9B91-C24CAFB7F045}" srcOrd="0" destOrd="0" presId="urn:microsoft.com/office/officeart/2005/8/layout/process3"/>
    <dgm:cxn modelId="{481FF280-E711-455A-A950-679DB67B2326}" type="presParOf" srcId="{28D20490-37FB-4FC5-A617-3444861FED5A}" destId="{9450AC95-7FCA-43BA-A92D-753F36FE0546}" srcOrd="1" destOrd="0" presId="urn:microsoft.com/office/officeart/2005/8/layout/process3"/>
    <dgm:cxn modelId="{6A3816F1-6037-4894-9E94-22010AEC6D23}" type="presParOf" srcId="{28D20490-37FB-4FC5-A617-3444861FED5A}" destId="{1A5B3AD7-D70C-4091-AABF-459B32C842A3}" srcOrd="2" destOrd="0" presId="urn:microsoft.com/office/officeart/2005/8/layout/process3"/>
    <dgm:cxn modelId="{AE95D05F-25A0-406C-85C7-B2A7B760BAEB}" type="presParOf" srcId="{7FD474AE-B1C4-4308-BFA9-F2A48B288C57}" destId="{5DEE48D7-41FB-4A9A-9F02-8131C397D0BE}" srcOrd="1" destOrd="0" presId="urn:microsoft.com/office/officeart/2005/8/layout/process3"/>
    <dgm:cxn modelId="{94057FB1-CDEF-40F1-BCAE-501B4129AB08}" type="presParOf" srcId="{5DEE48D7-41FB-4A9A-9F02-8131C397D0BE}" destId="{1F6413D1-1D9E-45EE-BD47-97830BAC8984}" srcOrd="0" destOrd="0" presId="urn:microsoft.com/office/officeart/2005/8/layout/process3"/>
    <dgm:cxn modelId="{B60BF850-94B1-40AF-B13B-36776A297951}" type="presParOf" srcId="{7FD474AE-B1C4-4308-BFA9-F2A48B288C57}" destId="{E3F9B636-984B-4303-862A-5E02C9C29642}" srcOrd="2" destOrd="0" presId="urn:microsoft.com/office/officeart/2005/8/layout/process3"/>
    <dgm:cxn modelId="{650FB5B8-2A0D-4690-BFC2-1117D46D3B10}" type="presParOf" srcId="{E3F9B636-984B-4303-862A-5E02C9C29642}" destId="{4CB4B691-84FE-4431-9386-CD8884BF3232}" srcOrd="0" destOrd="0" presId="urn:microsoft.com/office/officeart/2005/8/layout/process3"/>
    <dgm:cxn modelId="{6D67A596-A7BF-40DD-9201-D2BF2E5A1B19}" type="presParOf" srcId="{E3F9B636-984B-4303-862A-5E02C9C29642}" destId="{CEE9E005-4A0A-441F-B18D-7762261676EA}" srcOrd="1" destOrd="0" presId="urn:microsoft.com/office/officeart/2005/8/layout/process3"/>
    <dgm:cxn modelId="{A17DD051-60F5-4D7C-938C-04A03E4E9DF8}" type="presParOf" srcId="{E3F9B636-984B-4303-862A-5E02C9C29642}" destId="{BFC192A2-0A2C-4002-B591-329E34B84EB5}" srcOrd="2" destOrd="0" presId="urn:microsoft.com/office/officeart/2005/8/layout/process3"/>
    <dgm:cxn modelId="{F5EE8B90-4566-45C9-BECB-73D723BE107E}" type="presParOf" srcId="{7FD474AE-B1C4-4308-BFA9-F2A48B288C57}" destId="{3B156BF5-B09A-4A7D-9DCC-3459F72C7BC5}" srcOrd="3" destOrd="0" presId="urn:microsoft.com/office/officeart/2005/8/layout/process3"/>
    <dgm:cxn modelId="{E751E8A8-EBCC-416F-BB7C-88916E766C96}" type="presParOf" srcId="{3B156BF5-B09A-4A7D-9DCC-3459F72C7BC5}" destId="{0E5D34CB-5E56-47E4-8733-8BF123C15D67}" srcOrd="0" destOrd="0" presId="urn:microsoft.com/office/officeart/2005/8/layout/process3"/>
    <dgm:cxn modelId="{D6B68822-FF18-4339-8AC5-3B7434CE12E3}" type="presParOf" srcId="{7FD474AE-B1C4-4308-BFA9-F2A48B288C57}" destId="{E5499FCB-FBDC-4984-901A-12EB5891340D}" srcOrd="4" destOrd="0" presId="urn:microsoft.com/office/officeart/2005/8/layout/process3"/>
    <dgm:cxn modelId="{2E52623E-359E-4457-ADDE-D08667247963}" type="presParOf" srcId="{E5499FCB-FBDC-4984-901A-12EB5891340D}" destId="{F3D8D68E-8BF5-48F9-A1E8-C1916A866F8F}" srcOrd="0" destOrd="0" presId="urn:microsoft.com/office/officeart/2005/8/layout/process3"/>
    <dgm:cxn modelId="{200C2064-DBEF-4D82-9E23-D2FC73F1BA54}" type="presParOf" srcId="{E5499FCB-FBDC-4984-901A-12EB5891340D}" destId="{69374A57-871D-4D6D-BD8B-C6E500D22977}" srcOrd="1" destOrd="0" presId="urn:microsoft.com/office/officeart/2005/8/layout/process3"/>
    <dgm:cxn modelId="{C4D88E28-DC0A-406F-9183-BF50A470C444}" type="presParOf" srcId="{E5499FCB-FBDC-4984-901A-12EB5891340D}" destId="{8DC0B1E9-3F71-4C5C-AB68-544D053B0C67}" srcOrd="2" destOrd="0" presId="urn:microsoft.com/office/officeart/2005/8/layout/process3"/>
    <dgm:cxn modelId="{1D366896-4406-403E-AAF8-ACC2EC2AEB08}" type="presParOf" srcId="{7FD474AE-B1C4-4308-BFA9-F2A48B288C57}" destId="{1A50E0A8-8A83-492F-AFE4-64A839381203}" srcOrd="5" destOrd="0" presId="urn:microsoft.com/office/officeart/2005/8/layout/process3"/>
    <dgm:cxn modelId="{34543F5B-9ACF-46CA-9710-482749FC7E46}" type="presParOf" srcId="{1A50E0A8-8A83-492F-AFE4-64A839381203}" destId="{D28658CC-9887-4513-8745-DAB10C066B98}" srcOrd="0" destOrd="0" presId="urn:microsoft.com/office/officeart/2005/8/layout/process3"/>
    <dgm:cxn modelId="{5B3EC785-34FF-4D15-82BA-67D0E526D990}" type="presParOf" srcId="{7FD474AE-B1C4-4308-BFA9-F2A48B288C57}" destId="{8A6DD215-3CBF-4686-AFDE-E020F1A0DE90}" srcOrd="6" destOrd="0" presId="urn:microsoft.com/office/officeart/2005/8/layout/process3"/>
    <dgm:cxn modelId="{D03CEEF8-40E7-4B8D-8FF1-99747D9F2C2D}" type="presParOf" srcId="{8A6DD215-3CBF-4686-AFDE-E020F1A0DE90}" destId="{086BFCA8-D628-4B71-A25B-6B462869B68E}" srcOrd="0" destOrd="0" presId="urn:microsoft.com/office/officeart/2005/8/layout/process3"/>
    <dgm:cxn modelId="{779EB882-E7E3-4C64-81AA-A3F31665EEBD}" type="presParOf" srcId="{8A6DD215-3CBF-4686-AFDE-E020F1A0DE90}" destId="{5973F79A-1335-487C-820B-F92C7BA6E089}" srcOrd="1" destOrd="0" presId="urn:microsoft.com/office/officeart/2005/8/layout/process3"/>
    <dgm:cxn modelId="{657F4142-512B-4E5D-B5F7-471B2FEFECD6}" type="presParOf" srcId="{8A6DD215-3CBF-4686-AFDE-E020F1A0DE90}" destId="{E4480704-626F-431E-9964-BEF055D25EC8}" srcOrd="2" destOrd="0" presId="urn:microsoft.com/office/officeart/2005/8/layout/process3"/>
    <dgm:cxn modelId="{803A21CA-BBDA-4973-8570-119B847F959B}" type="presParOf" srcId="{7FD474AE-B1C4-4308-BFA9-F2A48B288C57}" destId="{179E1956-BDD3-495B-ADF4-757D02E9573C}" srcOrd="7" destOrd="0" presId="urn:microsoft.com/office/officeart/2005/8/layout/process3"/>
    <dgm:cxn modelId="{57840171-E1C9-4A12-9CEB-3DC51DB9C5BE}" type="presParOf" srcId="{179E1956-BDD3-495B-ADF4-757D02E9573C}" destId="{D2E2EB76-E63B-4079-AD3B-A3188471A3FE}" srcOrd="0" destOrd="0" presId="urn:microsoft.com/office/officeart/2005/8/layout/process3"/>
    <dgm:cxn modelId="{95F8F4AF-DA0A-465D-BCC9-AEEE728171A2}" type="presParOf" srcId="{7FD474AE-B1C4-4308-BFA9-F2A48B288C57}" destId="{965442B9-CE88-44AA-8E8A-D691538C1051}" srcOrd="8" destOrd="0" presId="urn:microsoft.com/office/officeart/2005/8/layout/process3"/>
    <dgm:cxn modelId="{8B287B88-984E-4F3E-8782-AC8E10C53A5F}" type="presParOf" srcId="{965442B9-CE88-44AA-8E8A-D691538C1051}" destId="{669162FD-FA4B-4D10-A5AB-1542D32D2193}" srcOrd="0" destOrd="0" presId="urn:microsoft.com/office/officeart/2005/8/layout/process3"/>
    <dgm:cxn modelId="{19E413DA-A33F-4BCE-8409-1EC2CEB11A17}" type="presParOf" srcId="{965442B9-CE88-44AA-8E8A-D691538C1051}" destId="{B8BF20FD-10F3-479B-9EC4-5C6453000490}" srcOrd="1" destOrd="0" presId="urn:microsoft.com/office/officeart/2005/8/layout/process3"/>
    <dgm:cxn modelId="{805F8D41-1910-4BC6-A2EB-5B893CC1179D}" type="presParOf" srcId="{965442B9-CE88-44AA-8E8A-D691538C1051}" destId="{D4AE19F2-9B11-49C9-825A-A4D1DB420A7C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7BC953-94B4-41D4-B3EE-B29CCFC6EC16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75B730-0C7A-4DC2-AF83-BB350D869C09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March 30</a:t>
          </a:r>
          <a:r>
            <a:rPr lang="en-US" baseline="30000" dirty="0"/>
            <a:t>th</a:t>
          </a:r>
          <a:r>
            <a:rPr lang="en-US" dirty="0"/>
            <a:t> </a:t>
          </a:r>
        </a:p>
      </dgm:t>
    </dgm:pt>
    <dgm:pt modelId="{3B21BC89-FF6A-48B1-8367-44E8CF5703ED}" type="parTrans" cxnId="{1CE1A8C7-1B38-442A-A680-DBBA9C5C5C31}">
      <dgm:prSet/>
      <dgm:spPr/>
      <dgm:t>
        <a:bodyPr/>
        <a:lstStyle/>
        <a:p>
          <a:endParaRPr lang="en-US"/>
        </a:p>
      </dgm:t>
    </dgm:pt>
    <dgm:pt modelId="{4A44EC83-7E14-4253-8E42-B37C8C99CB54}" type="sibTrans" cxnId="{1CE1A8C7-1B38-442A-A680-DBBA9C5C5C31}">
      <dgm:prSet/>
      <dgm:spPr/>
      <dgm:t>
        <a:bodyPr/>
        <a:lstStyle/>
        <a:p>
          <a:endParaRPr lang="en-US" dirty="0"/>
        </a:p>
      </dgm:t>
    </dgm:pt>
    <dgm:pt modelId="{926333B8-670F-4ABA-971A-C6E5B7172DE6}">
      <dgm:prSet phldrT="[Text]"/>
      <dgm:spPr/>
      <dgm:t>
        <a:bodyPr/>
        <a:lstStyle/>
        <a:p>
          <a:r>
            <a:rPr lang="en-US" dirty="0"/>
            <a:t>ERCOT provides list of ESIs to TDSPs </a:t>
          </a:r>
        </a:p>
      </dgm:t>
    </dgm:pt>
    <dgm:pt modelId="{BF82BD06-C9F4-47D0-9277-11F483DC9900}" type="parTrans" cxnId="{91D0CC59-3A0C-4C5E-96DA-E7C5EA8F2F53}">
      <dgm:prSet/>
      <dgm:spPr/>
      <dgm:t>
        <a:bodyPr/>
        <a:lstStyle/>
        <a:p>
          <a:endParaRPr lang="en-US"/>
        </a:p>
      </dgm:t>
    </dgm:pt>
    <dgm:pt modelId="{48FD8E11-34DA-4F9F-AD45-AC51BD8C05AF}" type="sibTrans" cxnId="{91D0CC59-3A0C-4C5E-96DA-E7C5EA8F2F53}">
      <dgm:prSet/>
      <dgm:spPr/>
      <dgm:t>
        <a:bodyPr/>
        <a:lstStyle/>
        <a:p>
          <a:endParaRPr lang="en-US"/>
        </a:p>
      </dgm:t>
    </dgm:pt>
    <dgm:pt modelId="{29E49933-6A23-4369-8359-6C35C9A7FAA5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April 10th</a:t>
          </a:r>
        </a:p>
      </dgm:t>
    </dgm:pt>
    <dgm:pt modelId="{FDE2437B-C77F-4F0B-9130-DDE125665929}" type="parTrans" cxnId="{5287A962-2D9C-46EB-B623-2F4EF46CEA70}">
      <dgm:prSet/>
      <dgm:spPr/>
      <dgm:t>
        <a:bodyPr/>
        <a:lstStyle/>
        <a:p>
          <a:endParaRPr lang="en-US"/>
        </a:p>
      </dgm:t>
    </dgm:pt>
    <dgm:pt modelId="{5983FE8C-209E-4913-9B16-D4AED9E42710}" type="sibTrans" cxnId="{5287A962-2D9C-46EB-B623-2F4EF46CEA70}">
      <dgm:prSet/>
      <dgm:spPr/>
      <dgm:t>
        <a:bodyPr/>
        <a:lstStyle/>
        <a:p>
          <a:endParaRPr lang="en-US" dirty="0"/>
        </a:p>
      </dgm:t>
    </dgm:pt>
    <dgm:pt modelId="{C668079D-7C8A-4724-A50B-2D51DDAF58B9}">
      <dgm:prSet phldrT="[Text]"/>
      <dgm:spPr/>
      <dgm:t>
        <a:bodyPr/>
        <a:lstStyle/>
        <a:p>
          <a:r>
            <a:rPr lang="en-US" dirty="0"/>
            <a:t>TDSPs to provide finalized list of ESIs  to ERCOT</a:t>
          </a:r>
        </a:p>
      </dgm:t>
    </dgm:pt>
    <dgm:pt modelId="{F7F53723-4BE9-46B7-A528-B306EC9C2EA9}" type="parTrans" cxnId="{89FC5C3D-02B7-44DB-9F28-CC583F74134D}">
      <dgm:prSet/>
      <dgm:spPr/>
      <dgm:t>
        <a:bodyPr/>
        <a:lstStyle/>
        <a:p>
          <a:endParaRPr lang="en-US"/>
        </a:p>
      </dgm:t>
    </dgm:pt>
    <dgm:pt modelId="{60A70C8E-B619-4365-B392-37D8F35D46AF}" type="sibTrans" cxnId="{89FC5C3D-02B7-44DB-9F28-CC583F74134D}">
      <dgm:prSet/>
      <dgm:spPr/>
      <dgm:t>
        <a:bodyPr/>
        <a:lstStyle/>
        <a:p>
          <a:endParaRPr lang="en-US"/>
        </a:p>
      </dgm:t>
    </dgm:pt>
    <dgm:pt modelId="{3FA1BB14-23A7-445F-B505-09F404E2C77B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April 15</a:t>
          </a:r>
          <a:r>
            <a:rPr lang="en-US" baseline="30000" dirty="0"/>
            <a:t>th</a:t>
          </a:r>
          <a:r>
            <a:rPr lang="en-US" dirty="0"/>
            <a:t> </a:t>
          </a:r>
        </a:p>
      </dgm:t>
    </dgm:pt>
    <dgm:pt modelId="{1786C749-FD22-4A55-9083-5BC489AA15BE}" type="parTrans" cxnId="{C3703B67-2819-4089-81D4-E6BD6DE195A1}">
      <dgm:prSet/>
      <dgm:spPr/>
      <dgm:t>
        <a:bodyPr/>
        <a:lstStyle/>
        <a:p>
          <a:endParaRPr lang="en-US"/>
        </a:p>
      </dgm:t>
    </dgm:pt>
    <dgm:pt modelId="{01E894D4-DF58-401B-8A57-C6569D887AAD}" type="sibTrans" cxnId="{C3703B67-2819-4089-81D4-E6BD6DE195A1}">
      <dgm:prSet/>
      <dgm:spPr/>
      <dgm:t>
        <a:bodyPr/>
        <a:lstStyle/>
        <a:p>
          <a:endParaRPr lang="en-US" dirty="0"/>
        </a:p>
      </dgm:t>
    </dgm:pt>
    <dgm:pt modelId="{D1A4DD44-4E9F-4631-B910-748B75E66798}">
      <dgm:prSet phldrT="[Text]"/>
      <dgm:spPr/>
      <dgm:t>
        <a:bodyPr/>
        <a:lstStyle/>
        <a:p>
          <a:r>
            <a:rPr lang="en-US" dirty="0"/>
            <a:t>Market notice announcing lists are available to ROR</a:t>
          </a:r>
        </a:p>
      </dgm:t>
    </dgm:pt>
    <dgm:pt modelId="{30BC6A1D-5B99-474C-A5B2-FFC5A27D91B4}" type="parTrans" cxnId="{5AA17D73-68EB-45BD-BE56-095EDC5695CD}">
      <dgm:prSet/>
      <dgm:spPr/>
      <dgm:t>
        <a:bodyPr/>
        <a:lstStyle/>
        <a:p>
          <a:endParaRPr lang="en-US"/>
        </a:p>
      </dgm:t>
    </dgm:pt>
    <dgm:pt modelId="{61046E8D-44C7-43B8-B36F-643851F7C8A8}" type="sibTrans" cxnId="{5AA17D73-68EB-45BD-BE56-095EDC5695CD}">
      <dgm:prSet/>
      <dgm:spPr/>
      <dgm:t>
        <a:bodyPr/>
        <a:lstStyle/>
        <a:p>
          <a:endParaRPr lang="en-US"/>
        </a:p>
      </dgm:t>
    </dgm:pt>
    <dgm:pt modelId="{618BDF70-D088-40C4-B148-474A0E8C9063}">
      <dgm:prSet phldrT="[Text]"/>
      <dgm:spPr/>
      <dgm:t>
        <a:bodyPr/>
        <a:lstStyle/>
        <a:p>
          <a:r>
            <a:rPr lang="en-US" dirty="0">
              <a:solidFill>
                <a:schemeClr val="accent5">
                  <a:lumMod val="50000"/>
                </a:schemeClr>
              </a:solidFill>
            </a:rPr>
            <a:t>TDSPs submit flat file of revisions via MarkeTrak to ERCOT</a:t>
          </a:r>
        </a:p>
      </dgm:t>
    </dgm:pt>
    <dgm:pt modelId="{BB2D63BA-EEFF-4535-BABF-52E5A46B605F}" type="parTrans" cxnId="{0C55F8B2-5860-445C-A122-7D1990CC01F8}">
      <dgm:prSet/>
      <dgm:spPr/>
      <dgm:t>
        <a:bodyPr/>
        <a:lstStyle/>
        <a:p>
          <a:endParaRPr lang="en-US"/>
        </a:p>
      </dgm:t>
    </dgm:pt>
    <dgm:pt modelId="{F78A51F2-BD5F-421F-A691-53EBB3986324}" type="sibTrans" cxnId="{0C55F8B2-5860-445C-A122-7D1990CC01F8}">
      <dgm:prSet/>
      <dgm:spPr/>
      <dgm:t>
        <a:bodyPr/>
        <a:lstStyle/>
        <a:p>
          <a:endParaRPr lang="en-US"/>
        </a:p>
      </dgm:t>
    </dgm:pt>
    <dgm:pt modelId="{A415CE09-EC1A-4327-83F0-00D831172767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April 15</a:t>
          </a:r>
          <a:r>
            <a:rPr lang="en-US" baseline="30000" dirty="0"/>
            <a:t>th</a:t>
          </a:r>
          <a:r>
            <a:rPr lang="en-US" dirty="0"/>
            <a:t> - TBD</a:t>
          </a:r>
        </a:p>
      </dgm:t>
    </dgm:pt>
    <dgm:pt modelId="{3EB06B68-118D-42BE-A2BD-94D58397C6D5}" type="parTrans" cxnId="{D7757DB7-7820-45B4-915C-532452E17612}">
      <dgm:prSet/>
      <dgm:spPr/>
      <dgm:t>
        <a:bodyPr/>
        <a:lstStyle/>
        <a:p>
          <a:endParaRPr lang="en-US"/>
        </a:p>
      </dgm:t>
    </dgm:pt>
    <dgm:pt modelId="{EE2D6CAD-D46C-44A9-8F5C-1B2F0673D97F}" type="sibTrans" cxnId="{D7757DB7-7820-45B4-915C-532452E17612}">
      <dgm:prSet/>
      <dgm:spPr/>
      <dgm:t>
        <a:bodyPr/>
        <a:lstStyle/>
        <a:p>
          <a:endParaRPr lang="en-US" dirty="0"/>
        </a:p>
      </dgm:t>
    </dgm:pt>
    <dgm:pt modelId="{E8956C68-A6E5-4D9A-B5A7-AFFC97E97208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TBD</a:t>
          </a:r>
        </a:p>
      </dgm:t>
    </dgm:pt>
    <dgm:pt modelId="{C6D60A3A-A195-4C41-AE55-9EFFA775DEE2}" type="parTrans" cxnId="{DED7419D-9CDB-455D-BBDC-5A9429649E9C}">
      <dgm:prSet/>
      <dgm:spPr/>
      <dgm:t>
        <a:bodyPr/>
        <a:lstStyle/>
        <a:p>
          <a:endParaRPr lang="en-US"/>
        </a:p>
      </dgm:t>
    </dgm:pt>
    <dgm:pt modelId="{5B4E1BA2-D161-402A-8ECD-9C7A32B6BCD1}" type="sibTrans" cxnId="{DED7419D-9CDB-455D-BBDC-5A9429649E9C}">
      <dgm:prSet/>
      <dgm:spPr/>
      <dgm:t>
        <a:bodyPr/>
        <a:lstStyle/>
        <a:p>
          <a:endParaRPr lang="en-US"/>
        </a:p>
      </dgm:t>
    </dgm:pt>
    <dgm:pt modelId="{5B8E804F-4D66-400E-8D3D-1657B2B6B97F}">
      <dgm:prSet phldrT="[Text]"/>
      <dgm:spPr/>
      <dgm:t>
        <a:bodyPr/>
        <a:lstStyle/>
        <a:p>
          <a:r>
            <a:rPr lang="en-US" dirty="0">
              <a:solidFill>
                <a:schemeClr val="accent5">
                  <a:lumMod val="50000"/>
                </a:schemeClr>
              </a:solidFill>
            </a:rPr>
            <a:t>ERCOT completes revisions as scheduled</a:t>
          </a:r>
        </a:p>
      </dgm:t>
    </dgm:pt>
    <dgm:pt modelId="{799B1A34-EFCD-43A9-A1D4-2252C8454F7C}" type="parTrans" cxnId="{BE9A253D-137E-46A6-9F49-79783FD7DF2A}">
      <dgm:prSet/>
      <dgm:spPr/>
      <dgm:t>
        <a:bodyPr/>
        <a:lstStyle/>
        <a:p>
          <a:endParaRPr lang="en-US"/>
        </a:p>
      </dgm:t>
    </dgm:pt>
    <dgm:pt modelId="{CECBB559-3007-4825-B7FC-0F46EEC634D7}" type="sibTrans" cxnId="{BE9A253D-137E-46A6-9F49-79783FD7DF2A}">
      <dgm:prSet/>
      <dgm:spPr/>
      <dgm:t>
        <a:bodyPr/>
        <a:lstStyle/>
        <a:p>
          <a:endParaRPr lang="en-US"/>
        </a:p>
      </dgm:t>
    </dgm:pt>
    <dgm:pt modelId="{D9386365-566F-4AB9-A93C-6D68929F18AE}" type="pres">
      <dgm:prSet presAssocID="{FF7BC953-94B4-41D4-B3EE-B29CCFC6EC1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0DC2F8-2DD0-4AAF-AE7B-E4BA0B5EE9AA}" type="pres">
      <dgm:prSet presAssocID="{2975B730-0C7A-4DC2-AF83-BB350D869C09}" presName="composite" presStyleCnt="0"/>
      <dgm:spPr/>
    </dgm:pt>
    <dgm:pt modelId="{78BEFB41-A97E-42A4-BD81-3D2D45A90337}" type="pres">
      <dgm:prSet presAssocID="{2975B730-0C7A-4DC2-AF83-BB350D869C09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DEE5D6-0188-40C6-B7FD-48FEEC3DD317}" type="pres">
      <dgm:prSet presAssocID="{2975B730-0C7A-4DC2-AF83-BB350D869C09}" presName="parSh" presStyleLbl="node1" presStyleIdx="0" presStyleCnt="5"/>
      <dgm:spPr/>
      <dgm:t>
        <a:bodyPr/>
        <a:lstStyle/>
        <a:p>
          <a:endParaRPr lang="en-US"/>
        </a:p>
      </dgm:t>
    </dgm:pt>
    <dgm:pt modelId="{6284E9DA-8778-426B-B594-3DCECCABF5C0}" type="pres">
      <dgm:prSet presAssocID="{2975B730-0C7A-4DC2-AF83-BB350D869C09}" presName="desTx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38C65F-EEE5-4D8E-BDBC-10CE80F9C89B}" type="pres">
      <dgm:prSet presAssocID="{4A44EC83-7E14-4253-8E42-B37C8C99CB54}" presName="sibTrans" presStyleLbl="sibTrans2D1" presStyleIdx="0" presStyleCnt="4"/>
      <dgm:spPr/>
      <dgm:t>
        <a:bodyPr/>
        <a:lstStyle/>
        <a:p>
          <a:endParaRPr lang="en-US"/>
        </a:p>
      </dgm:t>
    </dgm:pt>
    <dgm:pt modelId="{0062A682-9260-47DE-9187-6A3E550D8C2A}" type="pres">
      <dgm:prSet presAssocID="{4A44EC83-7E14-4253-8E42-B37C8C99CB54}" presName="connTx" presStyleLbl="sibTrans2D1" presStyleIdx="0" presStyleCnt="4"/>
      <dgm:spPr/>
      <dgm:t>
        <a:bodyPr/>
        <a:lstStyle/>
        <a:p>
          <a:endParaRPr lang="en-US"/>
        </a:p>
      </dgm:t>
    </dgm:pt>
    <dgm:pt modelId="{5825607A-F404-4346-8B5D-7E99BDFF3545}" type="pres">
      <dgm:prSet presAssocID="{29E49933-6A23-4369-8359-6C35C9A7FAA5}" presName="composite" presStyleCnt="0"/>
      <dgm:spPr/>
    </dgm:pt>
    <dgm:pt modelId="{59112F92-999F-4F5F-A95B-39615F8863FF}" type="pres">
      <dgm:prSet presAssocID="{29E49933-6A23-4369-8359-6C35C9A7FAA5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4C0F2E-679C-46D0-BD09-A468208A1BE5}" type="pres">
      <dgm:prSet presAssocID="{29E49933-6A23-4369-8359-6C35C9A7FAA5}" presName="parSh" presStyleLbl="node1" presStyleIdx="1" presStyleCnt="5"/>
      <dgm:spPr/>
      <dgm:t>
        <a:bodyPr/>
        <a:lstStyle/>
        <a:p>
          <a:endParaRPr lang="en-US"/>
        </a:p>
      </dgm:t>
    </dgm:pt>
    <dgm:pt modelId="{74702153-DF9D-4EBE-8029-14ED1B5396C3}" type="pres">
      <dgm:prSet presAssocID="{29E49933-6A23-4369-8359-6C35C9A7FAA5}" presName="desTx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E63C83-6A9D-42C1-895E-89D4DF945F3B}" type="pres">
      <dgm:prSet presAssocID="{5983FE8C-209E-4913-9B16-D4AED9E42710}" presName="sibTrans" presStyleLbl="sibTrans2D1" presStyleIdx="1" presStyleCnt="4"/>
      <dgm:spPr/>
      <dgm:t>
        <a:bodyPr/>
        <a:lstStyle/>
        <a:p>
          <a:endParaRPr lang="en-US"/>
        </a:p>
      </dgm:t>
    </dgm:pt>
    <dgm:pt modelId="{8E50BDCB-DDE8-49DF-99DD-16D5443471DF}" type="pres">
      <dgm:prSet presAssocID="{5983FE8C-209E-4913-9B16-D4AED9E42710}" presName="connTx" presStyleLbl="sibTrans2D1" presStyleIdx="1" presStyleCnt="4"/>
      <dgm:spPr/>
      <dgm:t>
        <a:bodyPr/>
        <a:lstStyle/>
        <a:p>
          <a:endParaRPr lang="en-US"/>
        </a:p>
      </dgm:t>
    </dgm:pt>
    <dgm:pt modelId="{8917F25B-8B25-460D-B657-84E4625991E4}" type="pres">
      <dgm:prSet presAssocID="{3FA1BB14-23A7-445F-B505-09F404E2C77B}" presName="composite" presStyleCnt="0"/>
      <dgm:spPr/>
    </dgm:pt>
    <dgm:pt modelId="{5AACC292-C011-4774-A106-8266C0BA22B2}" type="pres">
      <dgm:prSet presAssocID="{3FA1BB14-23A7-445F-B505-09F404E2C77B}" presName="par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9CF13E-3C4F-49D9-A02C-DC241E84FA9A}" type="pres">
      <dgm:prSet presAssocID="{3FA1BB14-23A7-445F-B505-09F404E2C77B}" presName="parSh" presStyleLbl="node1" presStyleIdx="2" presStyleCnt="5"/>
      <dgm:spPr/>
      <dgm:t>
        <a:bodyPr/>
        <a:lstStyle/>
        <a:p>
          <a:endParaRPr lang="en-US"/>
        </a:p>
      </dgm:t>
    </dgm:pt>
    <dgm:pt modelId="{D303B851-F844-4014-86EF-3D552537F75F}" type="pres">
      <dgm:prSet presAssocID="{3FA1BB14-23A7-445F-B505-09F404E2C77B}" presName="desTx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BAECB8-00EA-4F32-A64A-E73FDEA15403}" type="pres">
      <dgm:prSet presAssocID="{01E894D4-DF58-401B-8A57-C6569D887AAD}" presName="sibTrans" presStyleLbl="sibTrans2D1" presStyleIdx="2" presStyleCnt="4"/>
      <dgm:spPr/>
      <dgm:t>
        <a:bodyPr/>
        <a:lstStyle/>
        <a:p>
          <a:endParaRPr lang="en-US"/>
        </a:p>
      </dgm:t>
    </dgm:pt>
    <dgm:pt modelId="{E06AB723-817F-4593-8C75-D5E0686CBFF1}" type="pres">
      <dgm:prSet presAssocID="{01E894D4-DF58-401B-8A57-C6569D887AAD}" presName="connTx" presStyleLbl="sibTrans2D1" presStyleIdx="2" presStyleCnt="4"/>
      <dgm:spPr/>
      <dgm:t>
        <a:bodyPr/>
        <a:lstStyle/>
        <a:p>
          <a:endParaRPr lang="en-US"/>
        </a:p>
      </dgm:t>
    </dgm:pt>
    <dgm:pt modelId="{EED775DD-8776-47ED-B428-097746D2C9E4}" type="pres">
      <dgm:prSet presAssocID="{A415CE09-EC1A-4327-83F0-00D831172767}" presName="composite" presStyleCnt="0"/>
      <dgm:spPr/>
    </dgm:pt>
    <dgm:pt modelId="{79F15B9F-9F09-4FEC-8656-737B6846BFE6}" type="pres">
      <dgm:prSet presAssocID="{A415CE09-EC1A-4327-83F0-00D831172767}" presName="par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9C7020-72D4-4E87-AB2A-CCB068E1B69F}" type="pres">
      <dgm:prSet presAssocID="{A415CE09-EC1A-4327-83F0-00D831172767}" presName="parSh" presStyleLbl="node1" presStyleIdx="3" presStyleCnt="5"/>
      <dgm:spPr/>
      <dgm:t>
        <a:bodyPr/>
        <a:lstStyle/>
        <a:p>
          <a:endParaRPr lang="en-US"/>
        </a:p>
      </dgm:t>
    </dgm:pt>
    <dgm:pt modelId="{F41BAF31-3DC9-4531-8647-4C6064279AB0}" type="pres">
      <dgm:prSet presAssocID="{A415CE09-EC1A-4327-83F0-00D831172767}" presName="desTx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C4B3F7-D4CC-46FE-ACE2-C7C09BB67F18}" type="pres">
      <dgm:prSet presAssocID="{EE2D6CAD-D46C-44A9-8F5C-1B2F0673D97F}" presName="sibTrans" presStyleLbl="sibTrans2D1" presStyleIdx="3" presStyleCnt="4"/>
      <dgm:spPr/>
      <dgm:t>
        <a:bodyPr/>
        <a:lstStyle/>
        <a:p>
          <a:endParaRPr lang="en-US"/>
        </a:p>
      </dgm:t>
    </dgm:pt>
    <dgm:pt modelId="{F19B57EB-29C8-4736-BE7A-C078CDC5272F}" type="pres">
      <dgm:prSet presAssocID="{EE2D6CAD-D46C-44A9-8F5C-1B2F0673D97F}" presName="connTx" presStyleLbl="sibTrans2D1" presStyleIdx="3" presStyleCnt="4"/>
      <dgm:spPr/>
      <dgm:t>
        <a:bodyPr/>
        <a:lstStyle/>
        <a:p>
          <a:endParaRPr lang="en-US"/>
        </a:p>
      </dgm:t>
    </dgm:pt>
    <dgm:pt modelId="{A908D7FB-7E0D-4465-B7FF-067AE5E8E008}" type="pres">
      <dgm:prSet presAssocID="{E8956C68-A6E5-4D9A-B5A7-AFFC97E97208}" presName="composite" presStyleCnt="0"/>
      <dgm:spPr/>
    </dgm:pt>
    <dgm:pt modelId="{67423D1D-AF82-4334-806C-D1F8FBA6A307}" type="pres">
      <dgm:prSet presAssocID="{E8956C68-A6E5-4D9A-B5A7-AFFC97E97208}" presName="par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E9062A-2208-4F8D-85D9-2D7C70B32E80}" type="pres">
      <dgm:prSet presAssocID="{E8956C68-A6E5-4D9A-B5A7-AFFC97E97208}" presName="parSh" presStyleLbl="node1" presStyleIdx="4" presStyleCnt="5"/>
      <dgm:spPr/>
      <dgm:t>
        <a:bodyPr/>
        <a:lstStyle/>
        <a:p>
          <a:endParaRPr lang="en-US"/>
        </a:p>
      </dgm:t>
    </dgm:pt>
    <dgm:pt modelId="{35FF73DB-2123-47C4-BFAA-2B92B8063C0A}" type="pres">
      <dgm:prSet presAssocID="{E8956C68-A6E5-4D9A-B5A7-AFFC97E97208}" presName="desTx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A571D6-1D2D-4691-9D82-898F6EB1EE07}" type="presOf" srcId="{926333B8-670F-4ABA-971A-C6E5B7172DE6}" destId="{6284E9DA-8778-426B-B594-3DCECCABF5C0}" srcOrd="0" destOrd="0" presId="urn:microsoft.com/office/officeart/2005/8/layout/process3"/>
    <dgm:cxn modelId="{DED7419D-9CDB-455D-BBDC-5A9429649E9C}" srcId="{FF7BC953-94B4-41D4-B3EE-B29CCFC6EC16}" destId="{E8956C68-A6E5-4D9A-B5A7-AFFC97E97208}" srcOrd="4" destOrd="0" parTransId="{C6D60A3A-A195-4C41-AE55-9EFFA775DEE2}" sibTransId="{5B4E1BA2-D161-402A-8ECD-9C7A32B6BCD1}"/>
    <dgm:cxn modelId="{E248D943-4AFB-4698-ADB0-BF7730978E4D}" type="presOf" srcId="{29E49933-6A23-4369-8359-6C35C9A7FAA5}" destId="{59112F92-999F-4F5F-A95B-39615F8863FF}" srcOrd="0" destOrd="0" presId="urn:microsoft.com/office/officeart/2005/8/layout/process3"/>
    <dgm:cxn modelId="{36656C58-87FE-4399-879A-CD7A600DB079}" type="presOf" srcId="{E8956C68-A6E5-4D9A-B5A7-AFFC97E97208}" destId="{33E9062A-2208-4F8D-85D9-2D7C70B32E80}" srcOrd="1" destOrd="0" presId="urn:microsoft.com/office/officeart/2005/8/layout/process3"/>
    <dgm:cxn modelId="{91D0CC59-3A0C-4C5E-96DA-E7C5EA8F2F53}" srcId="{2975B730-0C7A-4DC2-AF83-BB350D869C09}" destId="{926333B8-670F-4ABA-971A-C6E5B7172DE6}" srcOrd="0" destOrd="0" parTransId="{BF82BD06-C9F4-47D0-9277-11F483DC9900}" sibTransId="{48FD8E11-34DA-4F9F-AD45-AC51BD8C05AF}"/>
    <dgm:cxn modelId="{AFC437F9-6FAB-45A2-9F19-9BDAC46DA5E6}" type="presOf" srcId="{EE2D6CAD-D46C-44A9-8F5C-1B2F0673D97F}" destId="{F19B57EB-29C8-4736-BE7A-C078CDC5272F}" srcOrd="1" destOrd="0" presId="urn:microsoft.com/office/officeart/2005/8/layout/process3"/>
    <dgm:cxn modelId="{0C55F8B2-5860-445C-A122-7D1990CC01F8}" srcId="{A415CE09-EC1A-4327-83F0-00D831172767}" destId="{618BDF70-D088-40C4-B148-474A0E8C9063}" srcOrd="0" destOrd="0" parTransId="{BB2D63BA-EEFF-4535-BABF-52E5A46B605F}" sibTransId="{F78A51F2-BD5F-421F-A691-53EBB3986324}"/>
    <dgm:cxn modelId="{FED66C9A-058E-414F-9AD0-BBD8AB82FB7E}" type="presOf" srcId="{01E894D4-DF58-401B-8A57-C6569D887AAD}" destId="{11BAECB8-00EA-4F32-A64A-E73FDEA15403}" srcOrd="0" destOrd="0" presId="urn:microsoft.com/office/officeart/2005/8/layout/process3"/>
    <dgm:cxn modelId="{99878307-AA6C-43CF-B00D-3E3525A23B52}" type="presOf" srcId="{D1A4DD44-4E9F-4631-B910-748B75E66798}" destId="{D303B851-F844-4014-86EF-3D552537F75F}" srcOrd="0" destOrd="0" presId="urn:microsoft.com/office/officeart/2005/8/layout/process3"/>
    <dgm:cxn modelId="{89FC5C3D-02B7-44DB-9F28-CC583F74134D}" srcId="{29E49933-6A23-4369-8359-6C35C9A7FAA5}" destId="{C668079D-7C8A-4724-A50B-2D51DDAF58B9}" srcOrd="0" destOrd="0" parTransId="{F7F53723-4BE9-46B7-A528-B306EC9C2EA9}" sibTransId="{60A70C8E-B619-4365-B392-37D8F35D46AF}"/>
    <dgm:cxn modelId="{F649F0C8-FA06-45F1-84E0-407361021B62}" type="presOf" srcId="{A415CE09-EC1A-4327-83F0-00D831172767}" destId="{79F15B9F-9F09-4FEC-8656-737B6846BFE6}" srcOrd="0" destOrd="0" presId="urn:microsoft.com/office/officeart/2005/8/layout/process3"/>
    <dgm:cxn modelId="{C3703B67-2819-4089-81D4-E6BD6DE195A1}" srcId="{FF7BC953-94B4-41D4-B3EE-B29CCFC6EC16}" destId="{3FA1BB14-23A7-445F-B505-09F404E2C77B}" srcOrd="2" destOrd="0" parTransId="{1786C749-FD22-4A55-9083-5BC489AA15BE}" sibTransId="{01E894D4-DF58-401B-8A57-C6569D887AAD}"/>
    <dgm:cxn modelId="{94B3A77A-01EE-4036-9988-37734B3C359F}" type="presOf" srcId="{C668079D-7C8A-4724-A50B-2D51DDAF58B9}" destId="{74702153-DF9D-4EBE-8029-14ED1B5396C3}" srcOrd="0" destOrd="0" presId="urn:microsoft.com/office/officeart/2005/8/layout/process3"/>
    <dgm:cxn modelId="{97D8B9CA-B226-4054-9BDD-FEE6841FCDC9}" type="presOf" srcId="{EE2D6CAD-D46C-44A9-8F5C-1B2F0673D97F}" destId="{45C4B3F7-D4CC-46FE-ACE2-C7C09BB67F18}" srcOrd="0" destOrd="0" presId="urn:microsoft.com/office/officeart/2005/8/layout/process3"/>
    <dgm:cxn modelId="{5287A962-2D9C-46EB-B623-2F4EF46CEA70}" srcId="{FF7BC953-94B4-41D4-B3EE-B29CCFC6EC16}" destId="{29E49933-6A23-4369-8359-6C35C9A7FAA5}" srcOrd="1" destOrd="0" parTransId="{FDE2437B-C77F-4F0B-9130-DDE125665929}" sibTransId="{5983FE8C-209E-4913-9B16-D4AED9E42710}"/>
    <dgm:cxn modelId="{C47B7A16-9005-47E1-A817-0E18C1724A6E}" type="presOf" srcId="{2975B730-0C7A-4DC2-AF83-BB350D869C09}" destId="{78BEFB41-A97E-42A4-BD81-3D2D45A90337}" srcOrd="0" destOrd="0" presId="urn:microsoft.com/office/officeart/2005/8/layout/process3"/>
    <dgm:cxn modelId="{20BB2E31-0CB4-4692-A9D6-ED3E45194BE6}" type="presOf" srcId="{618BDF70-D088-40C4-B148-474A0E8C9063}" destId="{F41BAF31-3DC9-4531-8647-4C6064279AB0}" srcOrd="0" destOrd="0" presId="urn:microsoft.com/office/officeart/2005/8/layout/process3"/>
    <dgm:cxn modelId="{BEBA9295-FA40-4AB8-9CF5-E0FE339DA66A}" type="presOf" srcId="{5983FE8C-209E-4913-9B16-D4AED9E42710}" destId="{8E50BDCB-DDE8-49DF-99DD-16D5443471DF}" srcOrd="1" destOrd="0" presId="urn:microsoft.com/office/officeart/2005/8/layout/process3"/>
    <dgm:cxn modelId="{B3A62D0A-993D-42F3-8F7D-5B5765063B39}" type="presOf" srcId="{5B8E804F-4D66-400E-8D3D-1657B2B6B97F}" destId="{35FF73DB-2123-47C4-BFAA-2B92B8063C0A}" srcOrd="0" destOrd="0" presId="urn:microsoft.com/office/officeart/2005/8/layout/process3"/>
    <dgm:cxn modelId="{5AA17D73-68EB-45BD-BE56-095EDC5695CD}" srcId="{3FA1BB14-23A7-445F-B505-09F404E2C77B}" destId="{D1A4DD44-4E9F-4631-B910-748B75E66798}" srcOrd="0" destOrd="0" parTransId="{30BC6A1D-5B99-474C-A5B2-FFC5A27D91B4}" sibTransId="{61046E8D-44C7-43B8-B36F-643851F7C8A8}"/>
    <dgm:cxn modelId="{A4615E2E-51C9-4E63-9DFC-AE158C741A5C}" type="presOf" srcId="{2975B730-0C7A-4DC2-AF83-BB350D869C09}" destId="{61DEE5D6-0188-40C6-B7FD-48FEEC3DD317}" srcOrd="1" destOrd="0" presId="urn:microsoft.com/office/officeart/2005/8/layout/process3"/>
    <dgm:cxn modelId="{6BAB8FF4-2721-450B-992E-B7D33EDC76F0}" type="presOf" srcId="{3FA1BB14-23A7-445F-B505-09F404E2C77B}" destId="{A09CF13E-3C4F-49D9-A02C-DC241E84FA9A}" srcOrd="1" destOrd="0" presId="urn:microsoft.com/office/officeart/2005/8/layout/process3"/>
    <dgm:cxn modelId="{3EA9C766-29E9-4ED3-BAF5-578CDA3F1201}" type="presOf" srcId="{01E894D4-DF58-401B-8A57-C6569D887AAD}" destId="{E06AB723-817F-4593-8C75-D5E0686CBFF1}" srcOrd="1" destOrd="0" presId="urn:microsoft.com/office/officeart/2005/8/layout/process3"/>
    <dgm:cxn modelId="{B824A621-FCDC-4E35-BD64-BEEBD0C956BF}" type="presOf" srcId="{4A44EC83-7E14-4253-8E42-B37C8C99CB54}" destId="{0062A682-9260-47DE-9187-6A3E550D8C2A}" srcOrd="1" destOrd="0" presId="urn:microsoft.com/office/officeart/2005/8/layout/process3"/>
    <dgm:cxn modelId="{D7757DB7-7820-45B4-915C-532452E17612}" srcId="{FF7BC953-94B4-41D4-B3EE-B29CCFC6EC16}" destId="{A415CE09-EC1A-4327-83F0-00D831172767}" srcOrd="3" destOrd="0" parTransId="{3EB06B68-118D-42BE-A2BD-94D58397C6D5}" sibTransId="{EE2D6CAD-D46C-44A9-8F5C-1B2F0673D97F}"/>
    <dgm:cxn modelId="{E579C20F-2AF7-4CDE-B92E-87AFBFF00ED8}" type="presOf" srcId="{E8956C68-A6E5-4D9A-B5A7-AFFC97E97208}" destId="{67423D1D-AF82-4334-806C-D1F8FBA6A307}" srcOrd="0" destOrd="0" presId="urn:microsoft.com/office/officeart/2005/8/layout/process3"/>
    <dgm:cxn modelId="{1357EAD4-C910-483F-A550-B60965EC23DA}" type="presOf" srcId="{29E49933-6A23-4369-8359-6C35C9A7FAA5}" destId="{CD4C0F2E-679C-46D0-BD09-A468208A1BE5}" srcOrd="1" destOrd="0" presId="urn:microsoft.com/office/officeart/2005/8/layout/process3"/>
    <dgm:cxn modelId="{0D2158FF-AEF6-4DE5-B6E0-535C86B3A1A8}" type="presOf" srcId="{5983FE8C-209E-4913-9B16-D4AED9E42710}" destId="{2BE63C83-6A9D-42C1-895E-89D4DF945F3B}" srcOrd="0" destOrd="0" presId="urn:microsoft.com/office/officeart/2005/8/layout/process3"/>
    <dgm:cxn modelId="{9A3B8BF5-4EF5-4F97-8FC1-E8219DFBD39F}" type="presOf" srcId="{3FA1BB14-23A7-445F-B505-09F404E2C77B}" destId="{5AACC292-C011-4774-A106-8266C0BA22B2}" srcOrd="0" destOrd="0" presId="urn:microsoft.com/office/officeart/2005/8/layout/process3"/>
    <dgm:cxn modelId="{3A0347F3-3231-4B79-9BE4-82113A1597E7}" type="presOf" srcId="{4A44EC83-7E14-4253-8E42-B37C8C99CB54}" destId="{1638C65F-EEE5-4D8E-BDBC-10CE80F9C89B}" srcOrd="0" destOrd="0" presId="urn:microsoft.com/office/officeart/2005/8/layout/process3"/>
    <dgm:cxn modelId="{1CE1A8C7-1B38-442A-A680-DBBA9C5C5C31}" srcId="{FF7BC953-94B4-41D4-B3EE-B29CCFC6EC16}" destId="{2975B730-0C7A-4DC2-AF83-BB350D869C09}" srcOrd="0" destOrd="0" parTransId="{3B21BC89-FF6A-48B1-8367-44E8CF5703ED}" sibTransId="{4A44EC83-7E14-4253-8E42-B37C8C99CB54}"/>
    <dgm:cxn modelId="{21634166-D6BF-4A37-96AF-53A95CFDB7C0}" type="presOf" srcId="{FF7BC953-94B4-41D4-B3EE-B29CCFC6EC16}" destId="{D9386365-566F-4AB9-A93C-6D68929F18AE}" srcOrd="0" destOrd="0" presId="urn:microsoft.com/office/officeart/2005/8/layout/process3"/>
    <dgm:cxn modelId="{512A011C-C040-4367-8911-B13BF4117B15}" type="presOf" srcId="{A415CE09-EC1A-4327-83F0-00D831172767}" destId="{E59C7020-72D4-4E87-AB2A-CCB068E1B69F}" srcOrd="1" destOrd="0" presId="urn:microsoft.com/office/officeart/2005/8/layout/process3"/>
    <dgm:cxn modelId="{BE9A253D-137E-46A6-9F49-79783FD7DF2A}" srcId="{E8956C68-A6E5-4D9A-B5A7-AFFC97E97208}" destId="{5B8E804F-4D66-400E-8D3D-1657B2B6B97F}" srcOrd="0" destOrd="0" parTransId="{799B1A34-EFCD-43A9-A1D4-2252C8454F7C}" sibTransId="{CECBB559-3007-4825-B7FC-0F46EEC634D7}"/>
    <dgm:cxn modelId="{CDD49EA1-2AC4-44EA-B119-46AE633D345D}" type="presParOf" srcId="{D9386365-566F-4AB9-A93C-6D68929F18AE}" destId="{290DC2F8-2DD0-4AAF-AE7B-E4BA0B5EE9AA}" srcOrd="0" destOrd="0" presId="urn:microsoft.com/office/officeart/2005/8/layout/process3"/>
    <dgm:cxn modelId="{0A5B1E33-3A07-4FD8-9A65-D2A169B63FDA}" type="presParOf" srcId="{290DC2F8-2DD0-4AAF-AE7B-E4BA0B5EE9AA}" destId="{78BEFB41-A97E-42A4-BD81-3D2D45A90337}" srcOrd="0" destOrd="0" presId="urn:microsoft.com/office/officeart/2005/8/layout/process3"/>
    <dgm:cxn modelId="{F06AC388-1A85-4523-A9F9-F05CD46365B5}" type="presParOf" srcId="{290DC2F8-2DD0-4AAF-AE7B-E4BA0B5EE9AA}" destId="{61DEE5D6-0188-40C6-B7FD-48FEEC3DD317}" srcOrd="1" destOrd="0" presId="urn:microsoft.com/office/officeart/2005/8/layout/process3"/>
    <dgm:cxn modelId="{0952D4BA-851A-4AD1-B9BE-35A75353A336}" type="presParOf" srcId="{290DC2F8-2DD0-4AAF-AE7B-E4BA0B5EE9AA}" destId="{6284E9DA-8778-426B-B594-3DCECCABF5C0}" srcOrd="2" destOrd="0" presId="urn:microsoft.com/office/officeart/2005/8/layout/process3"/>
    <dgm:cxn modelId="{53C7C64E-D363-4AF9-8551-BF09FEBE0605}" type="presParOf" srcId="{D9386365-566F-4AB9-A93C-6D68929F18AE}" destId="{1638C65F-EEE5-4D8E-BDBC-10CE80F9C89B}" srcOrd="1" destOrd="0" presId="urn:microsoft.com/office/officeart/2005/8/layout/process3"/>
    <dgm:cxn modelId="{85287A47-5F4F-40AE-B852-5A921ED055E0}" type="presParOf" srcId="{1638C65F-EEE5-4D8E-BDBC-10CE80F9C89B}" destId="{0062A682-9260-47DE-9187-6A3E550D8C2A}" srcOrd="0" destOrd="0" presId="urn:microsoft.com/office/officeart/2005/8/layout/process3"/>
    <dgm:cxn modelId="{2930C463-BB5F-4127-8C11-2886A5132339}" type="presParOf" srcId="{D9386365-566F-4AB9-A93C-6D68929F18AE}" destId="{5825607A-F404-4346-8B5D-7E99BDFF3545}" srcOrd="2" destOrd="0" presId="urn:microsoft.com/office/officeart/2005/8/layout/process3"/>
    <dgm:cxn modelId="{5BBCB9C4-A3B2-49DC-AD42-AD5373F62155}" type="presParOf" srcId="{5825607A-F404-4346-8B5D-7E99BDFF3545}" destId="{59112F92-999F-4F5F-A95B-39615F8863FF}" srcOrd="0" destOrd="0" presId="urn:microsoft.com/office/officeart/2005/8/layout/process3"/>
    <dgm:cxn modelId="{B7844244-52E5-40EB-B044-101D4AB383E5}" type="presParOf" srcId="{5825607A-F404-4346-8B5D-7E99BDFF3545}" destId="{CD4C0F2E-679C-46D0-BD09-A468208A1BE5}" srcOrd="1" destOrd="0" presId="urn:microsoft.com/office/officeart/2005/8/layout/process3"/>
    <dgm:cxn modelId="{2F82C45C-D86A-4EAB-9927-165DCEC882BC}" type="presParOf" srcId="{5825607A-F404-4346-8B5D-7E99BDFF3545}" destId="{74702153-DF9D-4EBE-8029-14ED1B5396C3}" srcOrd="2" destOrd="0" presId="urn:microsoft.com/office/officeart/2005/8/layout/process3"/>
    <dgm:cxn modelId="{07A612DF-D601-4680-9866-631B1DCEA7D6}" type="presParOf" srcId="{D9386365-566F-4AB9-A93C-6D68929F18AE}" destId="{2BE63C83-6A9D-42C1-895E-89D4DF945F3B}" srcOrd="3" destOrd="0" presId="urn:microsoft.com/office/officeart/2005/8/layout/process3"/>
    <dgm:cxn modelId="{132AA6E8-B46C-4D9D-9B49-07CFCB9654A0}" type="presParOf" srcId="{2BE63C83-6A9D-42C1-895E-89D4DF945F3B}" destId="{8E50BDCB-DDE8-49DF-99DD-16D5443471DF}" srcOrd="0" destOrd="0" presId="urn:microsoft.com/office/officeart/2005/8/layout/process3"/>
    <dgm:cxn modelId="{75FE23FF-B9A8-4ED3-B57D-C3AFC9CC7910}" type="presParOf" srcId="{D9386365-566F-4AB9-A93C-6D68929F18AE}" destId="{8917F25B-8B25-460D-B657-84E4625991E4}" srcOrd="4" destOrd="0" presId="urn:microsoft.com/office/officeart/2005/8/layout/process3"/>
    <dgm:cxn modelId="{EC72814A-C786-44E8-AC81-F7A0F3CB4B72}" type="presParOf" srcId="{8917F25B-8B25-460D-B657-84E4625991E4}" destId="{5AACC292-C011-4774-A106-8266C0BA22B2}" srcOrd="0" destOrd="0" presId="urn:microsoft.com/office/officeart/2005/8/layout/process3"/>
    <dgm:cxn modelId="{75180D0F-AC16-4842-9E37-965545BFC934}" type="presParOf" srcId="{8917F25B-8B25-460D-B657-84E4625991E4}" destId="{A09CF13E-3C4F-49D9-A02C-DC241E84FA9A}" srcOrd="1" destOrd="0" presId="urn:microsoft.com/office/officeart/2005/8/layout/process3"/>
    <dgm:cxn modelId="{90BB8DCB-8C2D-4FD0-B010-350E0D3EEBC0}" type="presParOf" srcId="{8917F25B-8B25-460D-B657-84E4625991E4}" destId="{D303B851-F844-4014-86EF-3D552537F75F}" srcOrd="2" destOrd="0" presId="urn:microsoft.com/office/officeart/2005/8/layout/process3"/>
    <dgm:cxn modelId="{6F6AB126-072E-471D-9326-FB5F9FDCACB2}" type="presParOf" srcId="{D9386365-566F-4AB9-A93C-6D68929F18AE}" destId="{11BAECB8-00EA-4F32-A64A-E73FDEA15403}" srcOrd="5" destOrd="0" presId="urn:microsoft.com/office/officeart/2005/8/layout/process3"/>
    <dgm:cxn modelId="{0456CB07-E7C5-4CCF-9F0F-07EADE02E1C6}" type="presParOf" srcId="{11BAECB8-00EA-4F32-A64A-E73FDEA15403}" destId="{E06AB723-817F-4593-8C75-D5E0686CBFF1}" srcOrd="0" destOrd="0" presId="urn:microsoft.com/office/officeart/2005/8/layout/process3"/>
    <dgm:cxn modelId="{5C0FE0D4-CDA2-4526-BACA-74403B8B0415}" type="presParOf" srcId="{D9386365-566F-4AB9-A93C-6D68929F18AE}" destId="{EED775DD-8776-47ED-B428-097746D2C9E4}" srcOrd="6" destOrd="0" presId="urn:microsoft.com/office/officeart/2005/8/layout/process3"/>
    <dgm:cxn modelId="{25B3DFFE-4EC8-4EF4-9DFE-713F1A69D79B}" type="presParOf" srcId="{EED775DD-8776-47ED-B428-097746D2C9E4}" destId="{79F15B9F-9F09-4FEC-8656-737B6846BFE6}" srcOrd="0" destOrd="0" presId="urn:microsoft.com/office/officeart/2005/8/layout/process3"/>
    <dgm:cxn modelId="{9524FE0E-F1B3-4330-BEF2-EC67E531BA82}" type="presParOf" srcId="{EED775DD-8776-47ED-B428-097746D2C9E4}" destId="{E59C7020-72D4-4E87-AB2A-CCB068E1B69F}" srcOrd="1" destOrd="0" presId="urn:microsoft.com/office/officeart/2005/8/layout/process3"/>
    <dgm:cxn modelId="{D3EEDB3A-2B0D-4CF2-A4AD-7FC86B41BAEA}" type="presParOf" srcId="{EED775DD-8776-47ED-B428-097746D2C9E4}" destId="{F41BAF31-3DC9-4531-8647-4C6064279AB0}" srcOrd="2" destOrd="0" presId="urn:microsoft.com/office/officeart/2005/8/layout/process3"/>
    <dgm:cxn modelId="{03258E71-DF01-4568-B443-18157B7F2827}" type="presParOf" srcId="{D9386365-566F-4AB9-A93C-6D68929F18AE}" destId="{45C4B3F7-D4CC-46FE-ACE2-C7C09BB67F18}" srcOrd="7" destOrd="0" presId="urn:microsoft.com/office/officeart/2005/8/layout/process3"/>
    <dgm:cxn modelId="{D943D369-7EE8-486D-BF3D-E59A0BFC57C2}" type="presParOf" srcId="{45C4B3F7-D4CC-46FE-ACE2-C7C09BB67F18}" destId="{F19B57EB-29C8-4736-BE7A-C078CDC5272F}" srcOrd="0" destOrd="0" presId="urn:microsoft.com/office/officeart/2005/8/layout/process3"/>
    <dgm:cxn modelId="{EF7C42A6-1491-436B-A078-0D5F7EBF6E16}" type="presParOf" srcId="{D9386365-566F-4AB9-A93C-6D68929F18AE}" destId="{A908D7FB-7E0D-4465-B7FF-067AE5E8E008}" srcOrd="8" destOrd="0" presId="urn:microsoft.com/office/officeart/2005/8/layout/process3"/>
    <dgm:cxn modelId="{E5D854F3-D71D-4564-BC23-29006DEBA025}" type="presParOf" srcId="{A908D7FB-7E0D-4465-B7FF-067AE5E8E008}" destId="{67423D1D-AF82-4334-806C-D1F8FBA6A307}" srcOrd="0" destOrd="0" presId="urn:microsoft.com/office/officeart/2005/8/layout/process3"/>
    <dgm:cxn modelId="{ABBEB4AC-3C08-4ED3-A2B4-0E81EB00E2F6}" type="presParOf" srcId="{A908D7FB-7E0D-4465-B7FF-067AE5E8E008}" destId="{33E9062A-2208-4F8D-85D9-2D7C70B32E80}" srcOrd="1" destOrd="0" presId="urn:microsoft.com/office/officeart/2005/8/layout/process3"/>
    <dgm:cxn modelId="{2C422944-F011-4BE1-997D-899B559FF6ED}" type="presParOf" srcId="{A908D7FB-7E0D-4465-B7FF-067AE5E8E008}" destId="{35FF73DB-2123-47C4-BFAA-2B92B8063C0A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50AC95-7FCA-43BA-A92D-753F36FE0546}">
      <dsp:nvSpPr>
        <dsp:cNvPr id="0" name=""/>
        <dsp:cNvSpPr/>
      </dsp:nvSpPr>
      <dsp:spPr>
        <a:xfrm>
          <a:off x="2939" y="476883"/>
          <a:ext cx="1053842" cy="563450"/>
        </a:xfrm>
        <a:prstGeom prst="roundRect">
          <a:avLst>
            <a:gd name="adj" fmla="val 10000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March 30th</a:t>
          </a:r>
        </a:p>
      </dsp:txBody>
      <dsp:txXfrm>
        <a:off x="2939" y="476883"/>
        <a:ext cx="1053842" cy="375633"/>
      </dsp:txXfrm>
    </dsp:sp>
    <dsp:sp modelId="{1A5B3AD7-D70C-4091-AABF-459B32C842A3}">
      <dsp:nvSpPr>
        <dsp:cNvPr id="0" name=""/>
        <dsp:cNvSpPr/>
      </dsp:nvSpPr>
      <dsp:spPr>
        <a:xfrm>
          <a:off x="254201" y="852516"/>
          <a:ext cx="961684" cy="855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/>
            <a:t>ERCOT provides list of ESIs to TDSPs</a:t>
          </a:r>
        </a:p>
      </dsp:txBody>
      <dsp:txXfrm>
        <a:off x="279243" y="877558"/>
        <a:ext cx="911600" cy="804916"/>
      </dsp:txXfrm>
    </dsp:sp>
    <dsp:sp modelId="{5DEE48D7-41FB-4A9A-9F02-8131C397D0BE}">
      <dsp:nvSpPr>
        <dsp:cNvPr id="0" name=""/>
        <dsp:cNvSpPr/>
      </dsp:nvSpPr>
      <dsp:spPr>
        <a:xfrm>
          <a:off x="1205021" y="533511"/>
          <a:ext cx="314266" cy="2623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/>
        </a:p>
      </dsp:txBody>
      <dsp:txXfrm>
        <a:off x="1205021" y="585986"/>
        <a:ext cx="235553" cy="157426"/>
      </dsp:txXfrm>
    </dsp:sp>
    <dsp:sp modelId="{CEE9E005-4A0A-441F-B18D-7762261676EA}">
      <dsp:nvSpPr>
        <dsp:cNvPr id="0" name=""/>
        <dsp:cNvSpPr/>
      </dsp:nvSpPr>
      <dsp:spPr>
        <a:xfrm>
          <a:off x="1649737" y="476883"/>
          <a:ext cx="1053842" cy="563450"/>
        </a:xfrm>
        <a:prstGeom prst="roundRect">
          <a:avLst>
            <a:gd name="adj" fmla="val 10000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April 10th</a:t>
          </a:r>
        </a:p>
      </dsp:txBody>
      <dsp:txXfrm>
        <a:off x="1649737" y="476883"/>
        <a:ext cx="1053842" cy="375633"/>
      </dsp:txXfrm>
    </dsp:sp>
    <dsp:sp modelId="{BFC192A2-0A2C-4002-B591-329E34B84EB5}">
      <dsp:nvSpPr>
        <dsp:cNvPr id="0" name=""/>
        <dsp:cNvSpPr/>
      </dsp:nvSpPr>
      <dsp:spPr>
        <a:xfrm>
          <a:off x="1865585" y="852516"/>
          <a:ext cx="1053842" cy="855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/>
            <a:t>TDSPs to provide finalized list of ESIs to ERCOT</a:t>
          </a:r>
        </a:p>
      </dsp:txBody>
      <dsp:txXfrm>
        <a:off x="1890627" y="877558"/>
        <a:ext cx="1003758" cy="804916"/>
      </dsp:txXfrm>
    </dsp:sp>
    <dsp:sp modelId="{3B156BF5-B09A-4A7D-9DCC-3459F72C7BC5}">
      <dsp:nvSpPr>
        <dsp:cNvPr id="0" name=""/>
        <dsp:cNvSpPr/>
      </dsp:nvSpPr>
      <dsp:spPr>
        <a:xfrm>
          <a:off x="2863339" y="533511"/>
          <a:ext cx="338688" cy="2623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/>
        </a:p>
      </dsp:txBody>
      <dsp:txXfrm>
        <a:off x="2863339" y="585986"/>
        <a:ext cx="259975" cy="157426"/>
      </dsp:txXfrm>
    </dsp:sp>
    <dsp:sp modelId="{69374A57-871D-4D6D-BD8B-C6E500D22977}">
      <dsp:nvSpPr>
        <dsp:cNvPr id="0" name=""/>
        <dsp:cNvSpPr/>
      </dsp:nvSpPr>
      <dsp:spPr>
        <a:xfrm>
          <a:off x="3342615" y="476883"/>
          <a:ext cx="1053842" cy="563450"/>
        </a:xfrm>
        <a:prstGeom prst="roundRect">
          <a:avLst>
            <a:gd name="adj" fmla="val 10000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April 15th</a:t>
          </a:r>
        </a:p>
      </dsp:txBody>
      <dsp:txXfrm>
        <a:off x="3342615" y="476883"/>
        <a:ext cx="1053842" cy="375633"/>
      </dsp:txXfrm>
    </dsp:sp>
    <dsp:sp modelId="{8DC0B1E9-3F71-4C5C-AB68-544D053B0C67}">
      <dsp:nvSpPr>
        <dsp:cNvPr id="0" name=""/>
        <dsp:cNvSpPr/>
      </dsp:nvSpPr>
      <dsp:spPr>
        <a:xfrm>
          <a:off x="3558462" y="852516"/>
          <a:ext cx="1053842" cy="855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/>
            <a:t>Market notice announcing lists are available to ROR</a:t>
          </a:r>
        </a:p>
      </dsp:txBody>
      <dsp:txXfrm>
        <a:off x="3583504" y="877558"/>
        <a:ext cx="1003758" cy="804916"/>
      </dsp:txXfrm>
    </dsp:sp>
    <dsp:sp modelId="{1A50E0A8-8A83-492F-AFE4-64A839381203}">
      <dsp:nvSpPr>
        <dsp:cNvPr id="0" name=""/>
        <dsp:cNvSpPr/>
      </dsp:nvSpPr>
      <dsp:spPr>
        <a:xfrm>
          <a:off x="4556216" y="533511"/>
          <a:ext cx="338688" cy="2623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/>
        </a:p>
      </dsp:txBody>
      <dsp:txXfrm>
        <a:off x="4556216" y="585986"/>
        <a:ext cx="259975" cy="157426"/>
      </dsp:txXfrm>
    </dsp:sp>
    <dsp:sp modelId="{5973F79A-1335-487C-820B-F92C7BA6E089}">
      <dsp:nvSpPr>
        <dsp:cNvPr id="0" name=""/>
        <dsp:cNvSpPr/>
      </dsp:nvSpPr>
      <dsp:spPr>
        <a:xfrm>
          <a:off x="5035492" y="476883"/>
          <a:ext cx="1053842" cy="563450"/>
        </a:xfrm>
        <a:prstGeom prst="roundRect">
          <a:avLst>
            <a:gd name="adj" fmla="val 10000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April 15</a:t>
          </a:r>
          <a:r>
            <a:rPr lang="en-US" sz="1000" kern="1200" baseline="30000" dirty="0"/>
            <a:t>th</a:t>
          </a:r>
          <a:r>
            <a:rPr lang="en-US" sz="1000" kern="1200" dirty="0"/>
            <a:t> – September 30</a:t>
          </a:r>
          <a:r>
            <a:rPr lang="en-US" sz="1000" kern="1200" baseline="30000" dirty="0"/>
            <a:t>th</a:t>
          </a:r>
          <a:endParaRPr lang="en-US" sz="1000" kern="1200" dirty="0"/>
        </a:p>
      </dsp:txBody>
      <dsp:txXfrm>
        <a:off x="5035492" y="476883"/>
        <a:ext cx="1053842" cy="375633"/>
      </dsp:txXfrm>
    </dsp:sp>
    <dsp:sp modelId="{E4480704-626F-431E-9964-BEF055D25EC8}">
      <dsp:nvSpPr>
        <dsp:cNvPr id="0" name=""/>
        <dsp:cNvSpPr/>
      </dsp:nvSpPr>
      <dsp:spPr>
        <a:xfrm>
          <a:off x="5251340" y="852516"/>
          <a:ext cx="1053842" cy="855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/>
            <a:t>TDSPs submit 814_20s</a:t>
          </a:r>
        </a:p>
      </dsp:txBody>
      <dsp:txXfrm>
        <a:off x="5276382" y="877558"/>
        <a:ext cx="1003758" cy="804916"/>
      </dsp:txXfrm>
    </dsp:sp>
    <dsp:sp modelId="{179E1956-BDD3-495B-ADF4-757D02E9573C}">
      <dsp:nvSpPr>
        <dsp:cNvPr id="0" name=""/>
        <dsp:cNvSpPr/>
      </dsp:nvSpPr>
      <dsp:spPr>
        <a:xfrm>
          <a:off x="6249094" y="533511"/>
          <a:ext cx="338688" cy="2623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/>
        </a:p>
      </dsp:txBody>
      <dsp:txXfrm>
        <a:off x="6249094" y="585986"/>
        <a:ext cx="259975" cy="157426"/>
      </dsp:txXfrm>
    </dsp:sp>
    <dsp:sp modelId="{B8BF20FD-10F3-479B-9EC4-5C6453000490}">
      <dsp:nvSpPr>
        <dsp:cNvPr id="0" name=""/>
        <dsp:cNvSpPr/>
      </dsp:nvSpPr>
      <dsp:spPr>
        <a:xfrm>
          <a:off x="6728370" y="476883"/>
          <a:ext cx="1053842" cy="563450"/>
        </a:xfrm>
        <a:prstGeom prst="roundRect">
          <a:avLst>
            <a:gd name="adj" fmla="val 10000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October 1st</a:t>
          </a:r>
        </a:p>
      </dsp:txBody>
      <dsp:txXfrm>
        <a:off x="6728370" y="476883"/>
        <a:ext cx="1053842" cy="375633"/>
      </dsp:txXfrm>
    </dsp:sp>
    <dsp:sp modelId="{D4AE19F2-9B11-49C9-825A-A4D1DB420A7C}">
      <dsp:nvSpPr>
        <dsp:cNvPr id="0" name=""/>
        <dsp:cNvSpPr/>
      </dsp:nvSpPr>
      <dsp:spPr>
        <a:xfrm>
          <a:off x="6944217" y="852516"/>
          <a:ext cx="1053842" cy="855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/>
            <a:t>ERCOT completes review of expected changes</a:t>
          </a:r>
        </a:p>
      </dsp:txBody>
      <dsp:txXfrm>
        <a:off x="6969259" y="877558"/>
        <a:ext cx="1003758" cy="8049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DEE5D6-0188-40C6-B7FD-48FEEC3DD317}">
      <dsp:nvSpPr>
        <dsp:cNvPr id="0" name=""/>
        <dsp:cNvSpPr/>
      </dsp:nvSpPr>
      <dsp:spPr>
        <a:xfrm>
          <a:off x="4641" y="204089"/>
          <a:ext cx="1047357" cy="614050"/>
        </a:xfrm>
        <a:prstGeom prst="roundRect">
          <a:avLst>
            <a:gd name="adj" fmla="val 10000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March 30</a:t>
          </a:r>
          <a:r>
            <a:rPr lang="en-US" sz="1100" kern="1200" baseline="30000" dirty="0"/>
            <a:t>th</a:t>
          </a:r>
          <a:r>
            <a:rPr lang="en-US" sz="1100" kern="1200" dirty="0"/>
            <a:t> </a:t>
          </a:r>
        </a:p>
      </dsp:txBody>
      <dsp:txXfrm>
        <a:off x="4641" y="204089"/>
        <a:ext cx="1047357" cy="409367"/>
      </dsp:txXfrm>
    </dsp:sp>
    <dsp:sp modelId="{6284E9DA-8778-426B-B594-3DCECCABF5C0}">
      <dsp:nvSpPr>
        <dsp:cNvPr id="0" name=""/>
        <dsp:cNvSpPr/>
      </dsp:nvSpPr>
      <dsp:spPr>
        <a:xfrm>
          <a:off x="219160" y="613456"/>
          <a:ext cx="1047357" cy="1087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ERCOT provides list of ESIs to TDSPs </a:t>
          </a:r>
        </a:p>
      </dsp:txBody>
      <dsp:txXfrm>
        <a:off x="249836" y="644132"/>
        <a:ext cx="986005" cy="1026101"/>
      </dsp:txXfrm>
    </dsp:sp>
    <dsp:sp modelId="{1638C65F-EEE5-4D8E-BDBC-10CE80F9C89B}">
      <dsp:nvSpPr>
        <dsp:cNvPr id="0" name=""/>
        <dsp:cNvSpPr/>
      </dsp:nvSpPr>
      <dsp:spPr>
        <a:xfrm>
          <a:off x="1210775" y="278392"/>
          <a:ext cx="336604" cy="2607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1210775" y="330544"/>
        <a:ext cx="258376" cy="156457"/>
      </dsp:txXfrm>
    </dsp:sp>
    <dsp:sp modelId="{CD4C0F2E-679C-46D0-BD09-A468208A1BE5}">
      <dsp:nvSpPr>
        <dsp:cNvPr id="0" name=""/>
        <dsp:cNvSpPr/>
      </dsp:nvSpPr>
      <dsp:spPr>
        <a:xfrm>
          <a:off x="1687101" y="204089"/>
          <a:ext cx="1047357" cy="614050"/>
        </a:xfrm>
        <a:prstGeom prst="roundRect">
          <a:avLst>
            <a:gd name="adj" fmla="val 10000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April 10th</a:t>
          </a:r>
        </a:p>
      </dsp:txBody>
      <dsp:txXfrm>
        <a:off x="1687101" y="204089"/>
        <a:ext cx="1047357" cy="409367"/>
      </dsp:txXfrm>
    </dsp:sp>
    <dsp:sp modelId="{74702153-DF9D-4EBE-8029-14ED1B5396C3}">
      <dsp:nvSpPr>
        <dsp:cNvPr id="0" name=""/>
        <dsp:cNvSpPr/>
      </dsp:nvSpPr>
      <dsp:spPr>
        <a:xfrm>
          <a:off x="1901620" y="613456"/>
          <a:ext cx="1047357" cy="1087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TDSPs to provide finalized list of ESIs  to ERCOT</a:t>
          </a:r>
        </a:p>
      </dsp:txBody>
      <dsp:txXfrm>
        <a:off x="1932296" y="644132"/>
        <a:ext cx="986005" cy="1026101"/>
      </dsp:txXfrm>
    </dsp:sp>
    <dsp:sp modelId="{2BE63C83-6A9D-42C1-895E-89D4DF945F3B}">
      <dsp:nvSpPr>
        <dsp:cNvPr id="0" name=""/>
        <dsp:cNvSpPr/>
      </dsp:nvSpPr>
      <dsp:spPr>
        <a:xfrm>
          <a:off x="2893234" y="278392"/>
          <a:ext cx="336604" cy="2607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2893234" y="330544"/>
        <a:ext cx="258376" cy="156457"/>
      </dsp:txXfrm>
    </dsp:sp>
    <dsp:sp modelId="{A09CF13E-3C4F-49D9-A02C-DC241E84FA9A}">
      <dsp:nvSpPr>
        <dsp:cNvPr id="0" name=""/>
        <dsp:cNvSpPr/>
      </dsp:nvSpPr>
      <dsp:spPr>
        <a:xfrm>
          <a:off x="3369561" y="204089"/>
          <a:ext cx="1047357" cy="614050"/>
        </a:xfrm>
        <a:prstGeom prst="roundRect">
          <a:avLst>
            <a:gd name="adj" fmla="val 10000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April 15</a:t>
          </a:r>
          <a:r>
            <a:rPr lang="en-US" sz="1100" kern="1200" baseline="30000" dirty="0"/>
            <a:t>th</a:t>
          </a:r>
          <a:r>
            <a:rPr lang="en-US" sz="1100" kern="1200" dirty="0"/>
            <a:t> </a:t>
          </a:r>
        </a:p>
      </dsp:txBody>
      <dsp:txXfrm>
        <a:off x="3369561" y="204089"/>
        <a:ext cx="1047357" cy="409367"/>
      </dsp:txXfrm>
    </dsp:sp>
    <dsp:sp modelId="{D303B851-F844-4014-86EF-3D552537F75F}">
      <dsp:nvSpPr>
        <dsp:cNvPr id="0" name=""/>
        <dsp:cNvSpPr/>
      </dsp:nvSpPr>
      <dsp:spPr>
        <a:xfrm>
          <a:off x="3584080" y="613456"/>
          <a:ext cx="1047357" cy="1087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/>
            <a:t>Market notice announcing lists are available to ROR</a:t>
          </a:r>
        </a:p>
      </dsp:txBody>
      <dsp:txXfrm>
        <a:off x="3614756" y="644132"/>
        <a:ext cx="986005" cy="1026101"/>
      </dsp:txXfrm>
    </dsp:sp>
    <dsp:sp modelId="{11BAECB8-00EA-4F32-A64A-E73FDEA15403}">
      <dsp:nvSpPr>
        <dsp:cNvPr id="0" name=""/>
        <dsp:cNvSpPr/>
      </dsp:nvSpPr>
      <dsp:spPr>
        <a:xfrm>
          <a:off x="4575694" y="278392"/>
          <a:ext cx="336604" cy="2607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4575694" y="330544"/>
        <a:ext cx="258376" cy="156457"/>
      </dsp:txXfrm>
    </dsp:sp>
    <dsp:sp modelId="{E59C7020-72D4-4E87-AB2A-CCB068E1B69F}">
      <dsp:nvSpPr>
        <dsp:cNvPr id="0" name=""/>
        <dsp:cNvSpPr/>
      </dsp:nvSpPr>
      <dsp:spPr>
        <a:xfrm>
          <a:off x="5052021" y="204089"/>
          <a:ext cx="1047357" cy="614050"/>
        </a:xfrm>
        <a:prstGeom prst="roundRect">
          <a:avLst>
            <a:gd name="adj" fmla="val 10000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April 15</a:t>
          </a:r>
          <a:r>
            <a:rPr lang="en-US" sz="1100" kern="1200" baseline="30000" dirty="0"/>
            <a:t>th</a:t>
          </a:r>
          <a:r>
            <a:rPr lang="en-US" sz="1100" kern="1200" dirty="0"/>
            <a:t> - TBD</a:t>
          </a:r>
        </a:p>
      </dsp:txBody>
      <dsp:txXfrm>
        <a:off x="5052021" y="204089"/>
        <a:ext cx="1047357" cy="409367"/>
      </dsp:txXfrm>
    </dsp:sp>
    <dsp:sp modelId="{F41BAF31-3DC9-4531-8647-4C6064279AB0}">
      <dsp:nvSpPr>
        <dsp:cNvPr id="0" name=""/>
        <dsp:cNvSpPr/>
      </dsp:nvSpPr>
      <dsp:spPr>
        <a:xfrm>
          <a:off x="5266540" y="613456"/>
          <a:ext cx="1047357" cy="1087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>
              <a:solidFill>
                <a:schemeClr val="accent5">
                  <a:lumMod val="50000"/>
                </a:schemeClr>
              </a:solidFill>
            </a:rPr>
            <a:t>TDSPs submit flat file of revisions via MarkeTrak to ERCOT</a:t>
          </a:r>
        </a:p>
      </dsp:txBody>
      <dsp:txXfrm>
        <a:off x="5297216" y="644132"/>
        <a:ext cx="986005" cy="1026101"/>
      </dsp:txXfrm>
    </dsp:sp>
    <dsp:sp modelId="{45C4B3F7-D4CC-46FE-ACE2-C7C09BB67F18}">
      <dsp:nvSpPr>
        <dsp:cNvPr id="0" name=""/>
        <dsp:cNvSpPr/>
      </dsp:nvSpPr>
      <dsp:spPr>
        <a:xfrm>
          <a:off x="6258154" y="278392"/>
          <a:ext cx="336604" cy="2607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6258154" y="330544"/>
        <a:ext cx="258376" cy="156457"/>
      </dsp:txXfrm>
    </dsp:sp>
    <dsp:sp modelId="{33E9062A-2208-4F8D-85D9-2D7C70B32E80}">
      <dsp:nvSpPr>
        <dsp:cNvPr id="0" name=""/>
        <dsp:cNvSpPr/>
      </dsp:nvSpPr>
      <dsp:spPr>
        <a:xfrm>
          <a:off x="6734481" y="204089"/>
          <a:ext cx="1047357" cy="614050"/>
        </a:xfrm>
        <a:prstGeom prst="roundRect">
          <a:avLst>
            <a:gd name="adj" fmla="val 10000"/>
          </a:avLst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TBD</a:t>
          </a:r>
        </a:p>
      </dsp:txBody>
      <dsp:txXfrm>
        <a:off x="6734481" y="204089"/>
        <a:ext cx="1047357" cy="409367"/>
      </dsp:txXfrm>
    </dsp:sp>
    <dsp:sp modelId="{35FF73DB-2123-47C4-BFAA-2B92B8063C0A}">
      <dsp:nvSpPr>
        <dsp:cNvPr id="0" name=""/>
        <dsp:cNvSpPr/>
      </dsp:nvSpPr>
      <dsp:spPr>
        <a:xfrm>
          <a:off x="6949000" y="613456"/>
          <a:ext cx="1047357" cy="10874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dirty="0">
              <a:solidFill>
                <a:schemeClr val="accent5">
                  <a:lumMod val="50000"/>
                </a:schemeClr>
              </a:solidFill>
            </a:rPr>
            <a:t>ERCOT completes revisions as scheduled</a:t>
          </a:r>
        </a:p>
      </dsp:txBody>
      <dsp:txXfrm>
        <a:off x="6979676" y="644132"/>
        <a:ext cx="986005" cy="10261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A6BB71A-0003-4C21-878A-6E33609DDFD2}" type="datetimeFigureOut">
              <a:rPr lang="en-US"/>
              <a:pPr>
                <a:defRPr/>
              </a:pPr>
              <a:t>5/21/2018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wrap="square" lIns="91435" tIns="45717" rIns="91435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337002B-42E5-4DC6-BFB2-46069658F9C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9739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6" tIns="46243" rIns="92486" bIns="4624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6" tIns="46243" rIns="92486" bIns="4624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87850"/>
            <a:ext cx="55594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6" tIns="46243" rIns="92486" bIns="462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6" tIns="46243" rIns="92486" bIns="4624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6" tIns="46243" rIns="92486" bIns="4624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3E18E33-0EFD-4523-ADBC-772E3CCBF56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946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0038F2-B7A9-44DE-9745-0D921F1A2F3A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3E5CB-7F01-4B1B-B632-57F991DB859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76783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2D252-8E72-4823-8FA0-189BCC9CE81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328320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1F27C-F784-434C-9FFD-C6F86F99C04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586149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AD39B-94A5-466C-A2F5-232C80EFE6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54022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 defTabSz="914400" fontAlgn="base">
              <a:spcBef>
                <a:spcPct val="0"/>
              </a:spcBef>
              <a:spcAft>
                <a:spcPct val="0"/>
              </a:spcAft>
              <a:defRPr sz="1200" dirty="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842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BB831C1F-7D36-4A32-A29C-307547D5A0CC}" type="slidenum">
              <a:rPr lang="en-US" altLang="en-US" sz="1200" smtClean="0">
                <a:solidFill>
                  <a:srgbClr val="000000"/>
                </a:solidFill>
              </a:rPr>
              <a:pPr algn="r" eaLnBrk="1" hangingPunct="1">
                <a:defRPr/>
              </a:pPr>
              <a:t>‹#›</a:t>
            </a:fld>
            <a:endParaRPr lang="en-US" altLang="en-US" sz="1200" dirty="0">
              <a:solidFill>
                <a:srgbClr val="000000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 defTabSz="914400" fontAlgn="base">
              <a:spcBef>
                <a:spcPct val="0"/>
              </a:spcBef>
              <a:spcAft>
                <a:spcPct val="0"/>
              </a:spcAft>
              <a:defRPr sz="1200" dirty="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81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87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B808-759E-4248-B10A-82109D6824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179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44D05-E469-4E2F-AAA7-E1B2A0EF2D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50351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4BBE2-B9D0-4F69-BDAE-95E413D817C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9766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FA16B-3E29-4810-BDFA-6DBD814FB57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18593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E4F3E-3D5B-40F0-877B-FA4695E971C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33854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0B6F-6A06-4CCF-A0FE-7B6B6049975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16149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AA885-38C5-44C9-8470-2D8988C078F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4603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EA207-E4FE-40C6-BD93-B56D4E6F47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338996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8D40A47-3DD9-4C1E-BC60-5C5DFBAF17E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1032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4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F1DF9C0A-5BB2-4EC4-80B6-B62649C667F0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28" r:id="rId1"/>
    <p:sldLayoutId id="2147485816" r:id="rId2"/>
    <p:sldLayoutId id="2147485817" r:id="rId3"/>
    <p:sldLayoutId id="2147485818" r:id="rId4"/>
    <p:sldLayoutId id="2147485819" r:id="rId5"/>
    <p:sldLayoutId id="2147485820" r:id="rId6"/>
    <p:sldLayoutId id="2147485821" r:id="rId7"/>
    <p:sldLayoutId id="2147485822" r:id="rId8"/>
    <p:sldLayoutId id="2147485823" r:id="rId9"/>
    <p:sldLayoutId id="2147485824" r:id="rId10"/>
    <p:sldLayoutId id="2147485825" r:id="rId11"/>
    <p:sldLayoutId id="2147485826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fld id="{6ECE9855-A38A-4A5F-8F2F-06FFABD34A01}" type="datetime1">
              <a:rPr lang="en-US"/>
              <a:pPr>
                <a:defRPr/>
              </a:pPr>
              <a:t>5/21/2018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2A5F010-3F29-44CA-9E29-651C5229D50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29" r:id="rId1"/>
    <p:sldLayoutId id="2147485830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0563" y="0"/>
            <a:ext cx="5913437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3075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2876550"/>
            <a:ext cx="28575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827" r:id="rId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305800" cy="4114800"/>
          </a:xfrm>
        </p:spPr>
        <p:txBody>
          <a:bodyPr/>
          <a:lstStyle/>
          <a:p>
            <a:pPr algn="ctr"/>
            <a:r>
              <a:rPr lang="en-US" altLang="en-US" dirty="0" smtClean="0"/>
              <a:t>Commercial Operations Subcommittee </a:t>
            </a:r>
            <a:r>
              <a:rPr lang="en-US" altLang="en-US" dirty="0" smtClean="0">
                <a:solidFill>
                  <a:srgbClr val="C00000"/>
                </a:solidFill>
              </a:rPr>
              <a:t>(COPS)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Update to TAC</a:t>
            </a:r>
            <a:br>
              <a:rPr lang="en-US" altLang="en-US" dirty="0" smtClean="0"/>
            </a:br>
            <a:r>
              <a:rPr lang="en-US" altLang="en-US" dirty="0" smtClean="0"/>
              <a:t>05/24/2018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458200" cy="685800"/>
          </a:xfrm>
        </p:spPr>
        <p:txBody>
          <a:bodyPr/>
          <a:lstStyle/>
          <a:p>
            <a:pPr algn="ctr"/>
            <a:r>
              <a:rPr lang="en-US" altLang="en-US" sz="2400" b="1" dirty="0" smtClean="0">
                <a:solidFill>
                  <a:srgbClr val="C00000"/>
                </a:solidFill>
              </a:rPr>
              <a:t>COPS Meeting </a:t>
            </a:r>
            <a:r>
              <a:rPr lang="en-US" altLang="en-US" sz="2400" b="1" dirty="0" smtClean="0">
                <a:solidFill>
                  <a:srgbClr val="C00000"/>
                </a:solidFill>
              </a:rPr>
              <a:t>5/24</a:t>
            </a:r>
            <a:r>
              <a:rPr lang="en-US" altLang="en-US" sz="2400" b="1" dirty="0" smtClean="0">
                <a:solidFill>
                  <a:srgbClr val="C00000"/>
                </a:solidFill>
              </a:rPr>
              <a:t>/2018</a:t>
            </a:r>
            <a:endParaRPr lang="en-US" altLang="en-US" sz="2400" b="1" dirty="0" smtClean="0">
              <a:solidFill>
                <a:srgbClr val="C00000"/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66700" y="685800"/>
            <a:ext cx="8686800" cy="5486400"/>
          </a:xfrm>
        </p:spPr>
        <p:txBody>
          <a:bodyPr/>
          <a:lstStyle/>
          <a:p>
            <a:pPr marL="514350" indent="-457200">
              <a:defRPr/>
            </a:pPr>
            <a:r>
              <a:rPr lang="en-US" altLang="en-US" sz="2800" dirty="0" smtClean="0"/>
              <a:t>TAC Subcommittee Restructuring Discussion</a:t>
            </a:r>
          </a:p>
          <a:p>
            <a:pPr marL="914400" lvl="1" indent="-457200">
              <a:defRPr/>
            </a:pPr>
            <a:r>
              <a:rPr lang="en-US" altLang="en-US" dirty="0"/>
              <a:t>3 Strike Rule</a:t>
            </a:r>
          </a:p>
          <a:p>
            <a:pPr marL="1314450" lvl="2" indent="-457200">
              <a:defRPr/>
            </a:pPr>
            <a:r>
              <a:rPr lang="en-US" altLang="en-US" dirty="0"/>
              <a:t>CONSECUTIVE?</a:t>
            </a:r>
          </a:p>
          <a:p>
            <a:pPr marL="1314450" lvl="2" indent="-457200">
              <a:defRPr/>
            </a:pPr>
            <a:r>
              <a:rPr lang="en-US" altLang="en-US" dirty="0"/>
              <a:t>Proxy vs. </a:t>
            </a:r>
            <a:r>
              <a:rPr lang="en-US" altLang="en-US" dirty="0" smtClean="0"/>
              <a:t>Alternate</a:t>
            </a:r>
          </a:p>
          <a:p>
            <a:pPr marL="514350" indent="-457200">
              <a:defRPr/>
            </a:pPr>
            <a:r>
              <a:rPr lang="en-US" altLang="en-US" b="1" dirty="0" smtClean="0">
                <a:ea typeface="+mn-ea"/>
                <a:cs typeface="+mn-cs"/>
              </a:rPr>
              <a:t>COPMGRR </a:t>
            </a:r>
            <a:r>
              <a:rPr lang="en-US" altLang="en-US" b="1" dirty="0">
                <a:ea typeface="+mn-ea"/>
                <a:cs typeface="+mn-cs"/>
              </a:rPr>
              <a:t>47 - Approved</a:t>
            </a:r>
          </a:p>
          <a:p>
            <a:pPr marL="1314450" lvl="2" indent="-457200">
              <a:defRPr/>
            </a:pPr>
            <a:r>
              <a:rPr lang="en-US" altLang="en-US" dirty="0"/>
              <a:t>Changes Ownership of Commercial Operations Guide from COPS to WMS</a:t>
            </a:r>
          </a:p>
          <a:p>
            <a:pPr marL="1314450" lvl="2" indent="-457200">
              <a:defRPr/>
            </a:pPr>
            <a:r>
              <a:rPr lang="en-US" altLang="en-US" dirty="0"/>
              <a:t>Moves Retail section to the Retail Market Guide.</a:t>
            </a:r>
          </a:p>
          <a:p>
            <a:pPr marL="1314450" lvl="2" indent="-457200">
              <a:defRPr/>
            </a:pPr>
            <a:endParaRPr lang="en-US" altLang="en-US" dirty="0"/>
          </a:p>
          <a:p>
            <a:pPr marL="57150" indent="0">
              <a:buFontTx/>
              <a:buNone/>
              <a:defRPr/>
            </a:pPr>
            <a:endParaRPr lang="en-US" altLang="en-US" sz="2200" dirty="0" smtClean="0"/>
          </a:p>
          <a:p>
            <a:pPr marL="457200" lvl="1" indent="0">
              <a:buFontTx/>
              <a:buNone/>
              <a:defRPr/>
            </a:pP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458200" cy="762000"/>
          </a:xfrm>
        </p:spPr>
        <p:txBody>
          <a:bodyPr/>
          <a:lstStyle/>
          <a:p>
            <a:pPr algn="ctr"/>
            <a:r>
              <a:rPr lang="en-US" altLang="en-US" sz="2400" b="1" dirty="0" smtClean="0">
                <a:solidFill>
                  <a:srgbClr val="C00000"/>
                </a:solidFill>
              </a:rPr>
              <a:t>COPS Meeting </a:t>
            </a:r>
            <a:r>
              <a:rPr lang="en-US" altLang="en-US" sz="2400" b="1" dirty="0" smtClean="0">
                <a:solidFill>
                  <a:srgbClr val="C00000"/>
                </a:solidFill>
              </a:rPr>
              <a:t>5/24/2018</a:t>
            </a:r>
            <a:endParaRPr lang="en-US" altLang="en-US" sz="2400" b="1" dirty="0" smtClean="0">
              <a:solidFill>
                <a:srgbClr val="C00000"/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66700" y="685800"/>
            <a:ext cx="8686800" cy="5486400"/>
          </a:xfrm>
        </p:spPr>
        <p:txBody>
          <a:bodyPr/>
          <a:lstStyle/>
          <a:p>
            <a:pPr marL="514350" indent="-457200"/>
            <a:r>
              <a:rPr lang="en-US" altLang="en-US" sz="2800" dirty="0" smtClean="0"/>
              <a:t>ERCOT Updates</a:t>
            </a:r>
          </a:p>
          <a:p>
            <a:pPr marL="914400" lvl="1" indent="-457200"/>
            <a:r>
              <a:rPr lang="en-US" altLang="en-US" dirty="0" smtClean="0"/>
              <a:t>IT Report (Included in Appendix A)</a:t>
            </a:r>
          </a:p>
          <a:p>
            <a:pPr marL="914400" lvl="1" indent="-457200"/>
            <a:r>
              <a:rPr lang="en-US" altLang="en-US" dirty="0" smtClean="0"/>
              <a:t>Met all SLA Targets</a:t>
            </a:r>
          </a:p>
          <a:p>
            <a:pPr marL="514350" indent="-457200"/>
            <a:endParaRPr lang="en-US" altLang="en-US" dirty="0"/>
          </a:p>
          <a:p>
            <a:pPr marL="514350" indent="-457200"/>
            <a:r>
              <a:rPr lang="en-US" altLang="en-US" sz="2800" dirty="0" smtClean="0"/>
              <a:t>PWG</a:t>
            </a:r>
          </a:p>
          <a:p>
            <a:pPr marL="914400" lvl="1" indent="-457200"/>
            <a:r>
              <a:rPr lang="en-US" altLang="en-US" dirty="0" smtClean="0"/>
              <a:t>Annual Validation Progress (Appendix B)</a:t>
            </a:r>
          </a:p>
          <a:p>
            <a:pPr marL="914400" lvl="1" indent="-457200"/>
            <a:r>
              <a:rPr lang="en-US" altLang="en-US" dirty="0" smtClean="0"/>
              <a:t>Possible Change in Default Profile</a:t>
            </a:r>
          </a:p>
          <a:p>
            <a:pPr marL="1314450" lvl="2" indent="-457200"/>
            <a:r>
              <a:rPr lang="en-US" altLang="en-US" dirty="0"/>
              <a:t>Current BUSIMEDLF</a:t>
            </a:r>
          </a:p>
          <a:p>
            <a:pPr marL="1314450" lvl="2" indent="-457200"/>
            <a:r>
              <a:rPr lang="en-US" altLang="en-US" dirty="0"/>
              <a:t>Possible BUSLO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6" descr="C:\Documents and Settings\basaranh\Local Settings\Temporary Internet Files\Content.IE5\JIWL6VC7\MC90015605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341688"/>
            <a:ext cx="2743200" cy="254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077200" cy="25908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n-US" altLang="en-US" sz="2800" dirty="0" smtClean="0"/>
              <a:t>Questions?</a:t>
            </a:r>
          </a:p>
          <a:p>
            <a:pPr marL="0" indent="0" algn="ctr">
              <a:buFontTx/>
              <a:buNone/>
              <a:defRPr/>
            </a:pPr>
            <a:endParaRPr lang="en-US" altLang="en-US" sz="2800" dirty="0">
              <a:solidFill>
                <a:srgbClr val="C00000"/>
              </a:solidFill>
            </a:endParaRPr>
          </a:p>
          <a:p>
            <a:pPr marL="0" indent="0">
              <a:buNone/>
              <a:defRPr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077200" cy="14478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n-US" altLang="en-US" sz="2800" dirty="0" smtClean="0"/>
              <a:t>Appendix A</a:t>
            </a:r>
          </a:p>
          <a:p>
            <a:pPr marL="0" indent="0" algn="ctr">
              <a:buFontTx/>
              <a:buNone/>
              <a:defRPr/>
            </a:pPr>
            <a:r>
              <a:rPr lang="en-US" altLang="en-US" sz="2800" dirty="0" smtClean="0"/>
              <a:t>ERCOT IT Incident Report Highlights</a:t>
            </a:r>
          </a:p>
          <a:p>
            <a:pPr>
              <a:defRPr/>
            </a:pPr>
            <a:endParaRPr lang="en-US" altLang="en-US" dirty="0"/>
          </a:p>
        </p:txBody>
      </p:sp>
      <p:sp>
        <p:nvSpPr>
          <p:cNvPr id="2" name="Rectangle 1"/>
          <p:cNvSpPr/>
          <p:nvPr/>
        </p:nvSpPr>
        <p:spPr>
          <a:xfrm>
            <a:off x="762000" y="2514600"/>
            <a:ext cx="7620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ts val="400"/>
              </a:spcBef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April 2018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lvl="0"/>
            <a:endParaRPr lang="en-US" sz="1600" b="1" kern="0" dirty="0">
              <a:solidFill>
                <a:srgbClr val="000000"/>
              </a:solidFill>
            </a:endParaRPr>
          </a:p>
          <a:p>
            <a:pPr lvl="0"/>
            <a:r>
              <a:rPr lang="en-US" sz="1600" b="1" kern="0" dirty="0">
                <a:solidFill>
                  <a:srgbClr val="000000"/>
                </a:solidFill>
              </a:rPr>
              <a:t>Incidents &amp; Maintenance – April 2018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04/02/18 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04/02/18 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04/03/18 – Planned Maintenance (Site Failover – MIS)</a:t>
            </a:r>
            <a:endParaRPr lang="en-US" sz="16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1">
            <a:extLst>
              <a:ext uri="{FF2B5EF4-FFF2-40B4-BE49-F238E27FC236}">
                <a16:creationId xmlns:a16="http://schemas.microsoft.com/office/drawing/2014/main" xmlns="" id="{147F8C9E-1766-4A15-BC18-97991A9A3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557213" indent="-214313">
              <a:defRPr sz="2800">
                <a:solidFill>
                  <a:schemeClr val="tx1"/>
                </a:solidFill>
                <a:latin typeface="Arial" charset="0"/>
              </a:defRPr>
            </a:lvl2pPr>
            <a:lvl3pPr marL="857250" indent="-1714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200150" indent="-171450">
              <a:defRPr sz="2000">
                <a:solidFill>
                  <a:schemeClr val="tx1"/>
                </a:solidFill>
                <a:latin typeface="Arial" charset="0"/>
              </a:defRPr>
            </a:lvl4pPr>
            <a:lvl5pPr marL="1543050" indent="-17145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000250" indent="-171450"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marL="2457450" indent="-171450"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marL="2914650" indent="-171450"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marL="3371850" indent="-171450"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33E81841-B25A-45B1-B718-1CF7DDC22D7C}" type="slidenum">
              <a:rPr lang="en-US" altLang="en-US" sz="1000">
                <a:solidFill>
                  <a:srgbClr val="000000"/>
                </a:solidFill>
              </a:rPr>
              <a:pPr/>
              <a:t>6</a:t>
            </a:fld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A64CEEB-60FA-47B3-8BEB-C73506A42AC5}"/>
              </a:ext>
            </a:extLst>
          </p:cNvPr>
          <p:cNvSpPr txBox="1"/>
          <p:nvPr/>
        </p:nvSpPr>
        <p:spPr>
          <a:xfrm>
            <a:off x="349827" y="662709"/>
            <a:ext cx="62484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Annual Validation Process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1DF77A89-FF36-4515-8F50-3CEFCDE8BFFD}"/>
              </a:ext>
            </a:extLst>
          </p:cNvPr>
          <p:cNvGraphicFramePr/>
          <p:nvPr/>
        </p:nvGraphicFramePr>
        <p:xfrm>
          <a:off x="609600" y="1397000"/>
          <a:ext cx="8001000" cy="218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381000" y="1219200"/>
            <a:ext cx="548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i="1" dirty="0"/>
              <a:t>Current </a:t>
            </a:r>
            <a:r>
              <a:rPr lang="en-US" altLang="en-US" sz="2000" dirty="0"/>
              <a:t>Annual Validation Process &amp; Timeline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xmlns="" id="{28278A23-36AA-48CB-85B0-716306C394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0415287"/>
              </p:ext>
            </p:extLst>
          </p:nvPr>
        </p:nvGraphicFramePr>
        <p:xfrm>
          <a:off x="615462" y="3657600"/>
          <a:ext cx="8001000" cy="19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199" name="TextBox 9"/>
          <p:cNvSpPr txBox="1">
            <a:spLocks noChangeArrowheads="1"/>
          </p:cNvSpPr>
          <p:nvPr/>
        </p:nvSpPr>
        <p:spPr bwMode="auto">
          <a:xfrm>
            <a:off x="457200" y="3416300"/>
            <a:ext cx="5562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i="1" dirty="0"/>
              <a:t>Proposed</a:t>
            </a:r>
            <a:r>
              <a:rPr lang="en-US" altLang="en-US" sz="2000" dirty="0"/>
              <a:t> Annual Validation Process &amp; Timeline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D89DF18-0D10-4625-9291-0AC5BBAB62E9}"/>
              </a:ext>
            </a:extLst>
          </p:cNvPr>
          <p:cNvSpPr txBox="1"/>
          <p:nvPr/>
        </p:nvSpPr>
        <p:spPr>
          <a:xfrm>
            <a:off x="304800" y="5638800"/>
            <a:ext cx="8534400" cy="923925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latin typeface="Arial" panose="020B0604020202020204" pitchFamily="34" charset="0"/>
              </a:rPr>
              <a:t>The current pain point is the coordination of the submittal of over ~150,000 transactions for profile changes which can occur over a period of 5 months.  Streamlining the process for changes to be made is an overall market efficiency.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Appendix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18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B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Meeting Title (optional)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Date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43" y="990600"/>
            <a:ext cx="8097618" cy="556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17318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48014</TotalTime>
  <Words>312</Words>
  <Application>Microsoft Office PowerPoint</Application>
  <PresentationFormat>On-screen Show (4:3)</PresentationFormat>
  <Paragraphs>62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Custom Design</vt:lpstr>
      <vt:lpstr>1_Custom Design</vt:lpstr>
      <vt:lpstr>2_Custom Design</vt:lpstr>
      <vt:lpstr>Commercial Operations Subcommittee (COPS)   Update to TAC 05/24/2018</vt:lpstr>
      <vt:lpstr>COPS Meeting 5/24/2018</vt:lpstr>
      <vt:lpstr>COPS Meeting 5/24/2018</vt:lpstr>
      <vt:lpstr>PowerPoint Presentation</vt:lpstr>
      <vt:lpstr>Incident Report Highlights</vt:lpstr>
      <vt:lpstr>PowerPoint Presentation</vt:lpstr>
      <vt:lpstr>Appendix 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Basaran, Harika</dc:creator>
  <cp:lastModifiedBy>Lookadoo, Heddie</cp:lastModifiedBy>
  <cp:revision>1946</cp:revision>
  <cp:lastPrinted>2016-10-21T15:37:14Z</cp:lastPrinted>
  <dcterms:created xsi:type="dcterms:W3CDTF">2005-04-21T14:28:35Z</dcterms:created>
  <dcterms:modified xsi:type="dcterms:W3CDTF">2018-05-21T16:43:39Z</dcterms:modified>
</cp:coreProperties>
</file>