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7" r:id="rId2"/>
    <p:sldId id="263" r:id="rId3"/>
    <p:sldId id="264" r:id="rId4"/>
    <p:sldId id="268" r:id="rId5"/>
    <p:sldId id="269" r:id="rId6"/>
    <p:sldId id="270" r:id="rId7"/>
    <p:sldId id="271" r:id="rId8"/>
    <p:sldId id="272" r:id="rId9"/>
    <p:sldId id="273" r:id="rId10"/>
    <p:sldId id="274" r:id="rId11"/>
    <p:sldId id="275" r:id="rId12"/>
    <p:sldId id="276" r:id="rId13"/>
    <p:sldId id="27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8"/>
    <p:restoredTop sz="94674"/>
  </p:normalViewPr>
  <p:slideViewPr>
    <p:cSldViewPr snapToGrid="0" snapToObjects="1">
      <p:cViewPr varScale="1">
        <p:scale>
          <a:sx n="107" d="100"/>
          <a:sy n="107" d="100"/>
        </p:scale>
        <p:origin x="-390"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ED1391-19E4-934C-BF66-58E9CAED36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11C52095-3AE3-C64B-9D50-01AD4CC166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4207F4A4-E280-7D49-9305-7F1C107F249A}"/>
              </a:ext>
            </a:extLst>
          </p:cNvPr>
          <p:cNvSpPr>
            <a:spLocks noGrp="1"/>
          </p:cNvSpPr>
          <p:nvPr>
            <p:ph type="dt" sz="half" idx="10"/>
          </p:nvPr>
        </p:nvSpPr>
        <p:spPr/>
        <p:txBody>
          <a:bodyPr/>
          <a:lstStyle/>
          <a:p>
            <a:fld id="{4D82DD48-5754-8D4F-B0B9-D979B38DCB52}" type="datetimeFigureOut">
              <a:rPr lang="en-US" smtClean="0"/>
              <a:t>5/16/2018</a:t>
            </a:fld>
            <a:endParaRPr lang="en-US"/>
          </a:p>
        </p:txBody>
      </p:sp>
      <p:sp>
        <p:nvSpPr>
          <p:cNvPr id="5" name="Footer Placeholder 4">
            <a:extLst>
              <a:ext uri="{FF2B5EF4-FFF2-40B4-BE49-F238E27FC236}">
                <a16:creationId xmlns:a16="http://schemas.microsoft.com/office/drawing/2014/main" xmlns="" id="{37D223A9-52FA-B64C-A6F2-57A9A74535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335B4AE-4C8B-4147-BDC2-BD8052B58708}"/>
              </a:ext>
            </a:extLst>
          </p:cNvPr>
          <p:cNvSpPr>
            <a:spLocks noGrp="1"/>
          </p:cNvSpPr>
          <p:nvPr>
            <p:ph type="sldNum" sz="quarter" idx="12"/>
          </p:nvPr>
        </p:nvSpPr>
        <p:spPr/>
        <p:txBody>
          <a:bodyPr/>
          <a:lstStyle/>
          <a:p>
            <a:fld id="{96F1D6E3-2248-BB45-BDC8-DA7FE51B4A1D}" type="slidenum">
              <a:rPr lang="en-US" smtClean="0"/>
              <a:t>‹#›</a:t>
            </a:fld>
            <a:endParaRPr lang="en-US"/>
          </a:p>
        </p:txBody>
      </p:sp>
    </p:spTree>
    <p:extLst>
      <p:ext uri="{BB962C8B-B14F-4D97-AF65-F5344CB8AC3E}">
        <p14:creationId xmlns:p14="http://schemas.microsoft.com/office/powerpoint/2010/main" val="675411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44984E-C844-7343-BC13-8C2839BE09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0C1E8FF6-55DD-DC4C-A9DC-0C823C980A8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D4AE658-967B-4249-A79E-A6A5BCF0D28A}"/>
              </a:ext>
            </a:extLst>
          </p:cNvPr>
          <p:cNvSpPr>
            <a:spLocks noGrp="1"/>
          </p:cNvSpPr>
          <p:nvPr>
            <p:ph type="dt" sz="half" idx="10"/>
          </p:nvPr>
        </p:nvSpPr>
        <p:spPr/>
        <p:txBody>
          <a:bodyPr/>
          <a:lstStyle/>
          <a:p>
            <a:fld id="{4D82DD48-5754-8D4F-B0B9-D979B38DCB52}" type="datetimeFigureOut">
              <a:rPr lang="en-US" smtClean="0"/>
              <a:t>5/16/2018</a:t>
            </a:fld>
            <a:endParaRPr lang="en-US"/>
          </a:p>
        </p:txBody>
      </p:sp>
      <p:sp>
        <p:nvSpPr>
          <p:cNvPr id="5" name="Footer Placeholder 4">
            <a:extLst>
              <a:ext uri="{FF2B5EF4-FFF2-40B4-BE49-F238E27FC236}">
                <a16:creationId xmlns:a16="http://schemas.microsoft.com/office/drawing/2014/main" xmlns="" id="{FCB48A9F-6D7E-604E-9751-303937CDBB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B7BD2E0-C28D-1E44-8011-5B0337371ED0}"/>
              </a:ext>
            </a:extLst>
          </p:cNvPr>
          <p:cNvSpPr>
            <a:spLocks noGrp="1"/>
          </p:cNvSpPr>
          <p:nvPr>
            <p:ph type="sldNum" sz="quarter" idx="12"/>
          </p:nvPr>
        </p:nvSpPr>
        <p:spPr/>
        <p:txBody>
          <a:bodyPr/>
          <a:lstStyle/>
          <a:p>
            <a:fld id="{96F1D6E3-2248-BB45-BDC8-DA7FE51B4A1D}" type="slidenum">
              <a:rPr lang="en-US" smtClean="0"/>
              <a:t>‹#›</a:t>
            </a:fld>
            <a:endParaRPr lang="en-US"/>
          </a:p>
        </p:txBody>
      </p:sp>
    </p:spTree>
    <p:extLst>
      <p:ext uri="{BB962C8B-B14F-4D97-AF65-F5344CB8AC3E}">
        <p14:creationId xmlns:p14="http://schemas.microsoft.com/office/powerpoint/2010/main" val="3388946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B6EE482-178A-4142-A998-4939A5E364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632AE96E-8184-1A43-A6D5-E2DC67A77A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421134D-AB88-7640-8459-BF0F94FE1C33}"/>
              </a:ext>
            </a:extLst>
          </p:cNvPr>
          <p:cNvSpPr>
            <a:spLocks noGrp="1"/>
          </p:cNvSpPr>
          <p:nvPr>
            <p:ph type="dt" sz="half" idx="10"/>
          </p:nvPr>
        </p:nvSpPr>
        <p:spPr/>
        <p:txBody>
          <a:bodyPr/>
          <a:lstStyle/>
          <a:p>
            <a:fld id="{4D82DD48-5754-8D4F-B0B9-D979B38DCB52}" type="datetimeFigureOut">
              <a:rPr lang="en-US" smtClean="0"/>
              <a:t>5/16/2018</a:t>
            </a:fld>
            <a:endParaRPr lang="en-US"/>
          </a:p>
        </p:txBody>
      </p:sp>
      <p:sp>
        <p:nvSpPr>
          <p:cNvPr id="5" name="Footer Placeholder 4">
            <a:extLst>
              <a:ext uri="{FF2B5EF4-FFF2-40B4-BE49-F238E27FC236}">
                <a16:creationId xmlns:a16="http://schemas.microsoft.com/office/drawing/2014/main" xmlns="" id="{5EFA7AA7-946B-6C41-BD69-31E25594FB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9EB28F3-581C-DB45-A647-FC5A52DC2A41}"/>
              </a:ext>
            </a:extLst>
          </p:cNvPr>
          <p:cNvSpPr>
            <a:spLocks noGrp="1"/>
          </p:cNvSpPr>
          <p:nvPr>
            <p:ph type="sldNum" sz="quarter" idx="12"/>
          </p:nvPr>
        </p:nvSpPr>
        <p:spPr/>
        <p:txBody>
          <a:bodyPr/>
          <a:lstStyle/>
          <a:p>
            <a:fld id="{96F1D6E3-2248-BB45-BDC8-DA7FE51B4A1D}" type="slidenum">
              <a:rPr lang="en-US" smtClean="0"/>
              <a:t>‹#›</a:t>
            </a:fld>
            <a:endParaRPr lang="en-US"/>
          </a:p>
        </p:txBody>
      </p:sp>
    </p:spTree>
    <p:extLst>
      <p:ext uri="{BB962C8B-B14F-4D97-AF65-F5344CB8AC3E}">
        <p14:creationId xmlns:p14="http://schemas.microsoft.com/office/powerpoint/2010/main" val="827403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43F572-993A-2D45-852D-3220FE8245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049872D-1155-AF4B-9BFE-1FEA0EDFB2E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E7EFF50-902F-B140-A0D5-B70697963B3B}"/>
              </a:ext>
            </a:extLst>
          </p:cNvPr>
          <p:cNvSpPr>
            <a:spLocks noGrp="1"/>
          </p:cNvSpPr>
          <p:nvPr>
            <p:ph type="dt" sz="half" idx="10"/>
          </p:nvPr>
        </p:nvSpPr>
        <p:spPr/>
        <p:txBody>
          <a:bodyPr/>
          <a:lstStyle/>
          <a:p>
            <a:fld id="{4D82DD48-5754-8D4F-B0B9-D979B38DCB52}" type="datetimeFigureOut">
              <a:rPr lang="en-US" smtClean="0"/>
              <a:t>5/16/2018</a:t>
            </a:fld>
            <a:endParaRPr lang="en-US"/>
          </a:p>
        </p:txBody>
      </p:sp>
      <p:sp>
        <p:nvSpPr>
          <p:cNvPr id="5" name="Footer Placeholder 4">
            <a:extLst>
              <a:ext uri="{FF2B5EF4-FFF2-40B4-BE49-F238E27FC236}">
                <a16:creationId xmlns:a16="http://schemas.microsoft.com/office/drawing/2014/main" xmlns="" id="{E52C48E9-E702-574A-85DF-E8262C1107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58E2C0E-3A16-4F47-BF97-AD2FAD62DAA5}"/>
              </a:ext>
            </a:extLst>
          </p:cNvPr>
          <p:cNvSpPr>
            <a:spLocks noGrp="1"/>
          </p:cNvSpPr>
          <p:nvPr>
            <p:ph type="sldNum" sz="quarter" idx="12"/>
          </p:nvPr>
        </p:nvSpPr>
        <p:spPr/>
        <p:txBody>
          <a:bodyPr/>
          <a:lstStyle/>
          <a:p>
            <a:fld id="{96F1D6E3-2248-BB45-BDC8-DA7FE51B4A1D}" type="slidenum">
              <a:rPr lang="en-US" smtClean="0"/>
              <a:t>‹#›</a:t>
            </a:fld>
            <a:endParaRPr lang="en-US"/>
          </a:p>
        </p:txBody>
      </p:sp>
    </p:spTree>
    <p:extLst>
      <p:ext uri="{BB962C8B-B14F-4D97-AF65-F5344CB8AC3E}">
        <p14:creationId xmlns:p14="http://schemas.microsoft.com/office/powerpoint/2010/main" val="1093243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F66D4F-7091-3B40-83ED-F94B405CCB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EDF823A2-0A0C-E548-89D0-4873B8203C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DF69CAC5-16C2-5C40-B8C6-69DF9BF5A47E}"/>
              </a:ext>
            </a:extLst>
          </p:cNvPr>
          <p:cNvSpPr>
            <a:spLocks noGrp="1"/>
          </p:cNvSpPr>
          <p:nvPr>
            <p:ph type="dt" sz="half" idx="10"/>
          </p:nvPr>
        </p:nvSpPr>
        <p:spPr/>
        <p:txBody>
          <a:bodyPr/>
          <a:lstStyle/>
          <a:p>
            <a:fld id="{4D82DD48-5754-8D4F-B0B9-D979B38DCB52}" type="datetimeFigureOut">
              <a:rPr lang="en-US" smtClean="0"/>
              <a:t>5/16/2018</a:t>
            </a:fld>
            <a:endParaRPr lang="en-US"/>
          </a:p>
        </p:txBody>
      </p:sp>
      <p:sp>
        <p:nvSpPr>
          <p:cNvPr id="5" name="Footer Placeholder 4">
            <a:extLst>
              <a:ext uri="{FF2B5EF4-FFF2-40B4-BE49-F238E27FC236}">
                <a16:creationId xmlns:a16="http://schemas.microsoft.com/office/drawing/2014/main" xmlns="" id="{815D2A3C-2F16-5A4E-B306-24578E5FDF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1FF43B7-E87E-0645-845E-E249E2B8B43A}"/>
              </a:ext>
            </a:extLst>
          </p:cNvPr>
          <p:cNvSpPr>
            <a:spLocks noGrp="1"/>
          </p:cNvSpPr>
          <p:nvPr>
            <p:ph type="sldNum" sz="quarter" idx="12"/>
          </p:nvPr>
        </p:nvSpPr>
        <p:spPr/>
        <p:txBody>
          <a:bodyPr/>
          <a:lstStyle/>
          <a:p>
            <a:fld id="{96F1D6E3-2248-BB45-BDC8-DA7FE51B4A1D}" type="slidenum">
              <a:rPr lang="en-US" smtClean="0"/>
              <a:t>‹#›</a:t>
            </a:fld>
            <a:endParaRPr lang="en-US"/>
          </a:p>
        </p:txBody>
      </p:sp>
    </p:spTree>
    <p:extLst>
      <p:ext uri="{BB962C8B-B14F-4D97-AF65-F5344CB8AC3E}">
        <p14:creationId xmlns:p14="http://schemas.microsoft.com/office/powerpoint/2010/main" val="3572205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996F0A-810F-1445-AA16-9F2BB62DC3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AD6CC80-5A97-6042-9100-7CBC2F5765B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0C170270-AA74-2B40-9646-C99C85882E8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984E987-0788-9642-A381-AB2183E21C39}"/>
              </a:ext>
            </a:extLst>
          </p:cNvPr>
          <p:cNvSpPr>
            <a:spLocks noGrp="1"/>
          </p:cNvSpPr>
          <p:nvPr>
            <p:ph type="dt" sz="half" idx="10"/>
          </p:nvPr>
        </p:nvSpPr>
        <p:spPr/>
        <p:txBody>
          <a:bodyPr/>
          <a:lstStyle/>
          <a:p>
            <a:fld id="{4D82DD48-5754-8D4F-B0B9-D979B38DCB52}" type="datetimeFigureOut">
              <a:rPr lang="en-US" smtClean="0"/>
              <a:t>5/16/2018</a:t>
            </a:fld>
            <a:endParaRPr lang="en-US"/>
          </a:p>
        </p:txBody>
      </p:sp>
      <p:sp>
        <p:nvSpPr>
          <p:cNvPr id="6" name="Footer Placeholder 5">
            <a:extLst>
              <a:ext uri="{FF2B5EF4-FFF2-40B4-BE49-F238E27FC236}">
                <a16:creationId xmlns:a16="http://schemas.microsoft.com/office/drawing/2014/main" xmlns="" id="{D6B82C69-8D6E-444D-9582-1C10EA6EED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F4DEACE-9B97-6147-BD66-5171149E7E72}"/>
              </a:ext>
            </a:extLst>
          </p:cNvPr>
          <p:cNvSpPr>
            <a:spLocks noGrp="1"/>
          </p:cNvSpPr>
          <p:nvPr>
            <p:ph type="sldNum" sz="quarter" idx="12"/>
          </p:nvPr>
        </p:nvSpPr>
        <p:spPr/>
        <p:txBody>
          <a:bodyPr/>
          <a:lstStyle/>
          <a:p>
            <a:fld id="{96F1D6E3-2248-BB45-BDC8-DA7FE51B4A1D}" type="slidenum">
              <a:rPr lang="en-US" smtClean="0"/>
              <a:t>‹#›</a:t>
            </a:fld>
            <a:endParaRPr lang="en-US"/>
          </a:p>
        </p:txBody>
      </p:sp>
    </p:spTree>
    <p:extLst>
      <p:ext uri="{BB962C8B-B14F-4D97-AF65-F5344CB8AC3E}">
        <p14:creationId xmlns:p14="http://schemas.microsoft.com/office/powerpoint/2010/main" val="756682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9FE202-12A0-D940-98DE-C8E1BD81B91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F81140E-A373-E94C-96D1-4356127A9E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A998D887-7055-A04D-A09E-7DC355FD62C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809E06D8-3B0B-5E4E-A783-3B9A844E49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4869873D-2612-0242-B309-6FC256B5343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AA92D776-98CF-B44C-BF3D-EE00B06B433E}"/>
              </a:ext>
            </a:extLst>
          </p:cNvPr>
          <p:cNvSpPr>
            <a:spLocks noGrp="1"/>
          </p:cNvSpPr>
          <p:nvPr>
            <p:ph type="dt" sz="half" idx="10"/>
          </p:nvPr>
        </p:nvSpPr>
        <p:spPr/>
        <p:txBody>
          <a:bodyPr/>
          <a:lstStyle/>
          <a:p>
            <a:fld id="{4D82DD48-5754-8D4F-B0B9-D979B38DCB52}" type="datetimeFigureOut">
              <a:rPr lang="en-US" smtClean="0"/>
              <a:t>5/16/2018</a:t>
            </a:fld>
            <a:endParaRPr lang="en-US"/>
          </a:p>
        </p:txBody>
      </p:sp>
      <p:sp>
        <p:nvSpPr>
          <p:cNvPr id="8" name="Footer Placeholder 7">
            <a:extLst>
              <a:ext uri="{FF2B5EF4-FFF2-40B4-BE49-F238E27FC236}">
                <a16:creationId xmlns:a16="http://schemas.microsoft.com/office/drawing/2014/main" xmlns="" id="{FEF67EC7-1A33-EF4C-A48B-17D869AB7F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C0E05902-E639-4C45-896A-AA6CBBD8B88E}"/>
              </a:ext>
            </a:extLst>
          </p:cNvPr>
          <p:cNvSpPr>
            <a:spLocks noGrp="1"/>
          </p:cNvSpPr>
          <p:nvPr>
            <p:ph type="sldNum" sz="quarter" idx="12"/>
          </p:nvPr>
        </p:nvSpPr>
        <p:spPr/>
        <p:txBody>
          <a:bodyPr/>
          <a:lstStyle/>
          <a:p>
            <a:fld id="{96F1D6E3-2248-BB45-BDC8-DA7FE51B4A1D}" type="slidenum">
              <a:rPr lang="en-US" smtClean="0"/>
              <a:t>‹#›</a:t>
            </a:fld>
            <a:endParaRPr lang="en-US"/>
          </a:p>
        </p:txBody>
      </p:sp>
    </p:spTree>
    <p:extLst>
      <p:ext uri="{BB962C8B-B14F-4D97-AF65-F5344CB8AC3E}">
        <p14:creationId xmlns:p14="http://schemas.microsoft.com/office/powerpoint/2010/main" val="3477981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40247D-F1FF-9443-A38F-8FC0BDE8FD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3C656490-59D7-E548-943A-5F1B879E2766}"/>
              </a:ext>
            </a:extLst>
          </p:cNvPr>
          <p:cNvSpPr>
            <a:spLocks noGrp="1"/>
          </p:cNvSpPr>
          <p:nvPr>
            <p:ph type="dt" sz="half" idx="10"/>
          </p:nvPr>
        </p:nvSpPr>
        <p:spPr/>
        <p:txBody>
          <a:bodyPr/>
          <a:lstStyle/>
          <a:p>
            <a:fld id="{4D82DD48-5754-8D4F-B0B9-D979B38DCB52}" type="datetimeFigureOut">
              <a:rPr lang="en-US" smtClean="0"/>
              <a:t>5/16/2018</a:t>
            </a:fld>
            <a:endParaRPr lang="en-US"/>
          </a:p>
        </p:txBody>
      </p:sp>
      <p:sp>
        <p:nvSpPr>
          <p:cNvPr id="4" name="Footer Placeholder 3">
            <a:extLst>
              <a:ext uri="{FF2B5EF4-FFF2-40B4-BE49-F238E27FC236}">
                <a16:creationId xmlns:a16="http://schemas.microsoft.com/office/drawing/2014/main" xmlns="" id="{17106F4B-FD43-744D-AD8C-8E9F5B8890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E449CD56-F689-2748-8758-F5D2059F104B}"/>
              </a:ext>
            </a:extLst>
          </p:cNvPr>
          <p:cNvSpPr>
            <a:spLocks noGrp="1"/>
          </p:cNvSpPr>
          <p:nvPr>
            <p:ph type="sldNum" sz="quarter" idx="12"/>
          </p:nvPr>
        </p:nvSpPr>
        <p:spPr/>
        <p:txBody>
          <a:bodyPr/>
          <a:lstStyle/>
          <a:p>
            <a:fld id="{96F1D6E3-2248-BB45-BDC8-DA7FE51B4A1D}" type="slidenum">
              <a:rPr lang="en-US" smtClean="0"/>
              <a:t>‹#›</a:t>
            </a:fld>
            <a:endParaRPr lang="en-US"/>
          </a:p>
        </p:txBody>
      </p:sp>
    </p:spTree>
    <p:extLst>
      <p:ext uri="{BB962C8B-B14F-4D97-AF65-F5344CB8AC3E}">
        <p14:creationId xmlns:p14="http://schemas.microsoft.com/office/powerpoint/2010/main" val="2782086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EA49D51-92CF-2E40-8DF7-FBEB21771B5E}"/>
              </a:ext>
            </a:extLst>
          </p:cNvPr>
          <p:cNvSpPr>
            <a:spLocks noGrp="1"/>
          </p:cNvSpPr>
          <p:nvPr>
            <p:ph type="dt" sz="half" idx="10"/>
          </p:nvPr>
        </p:nvSpPr>
        <p:spPr/>
        <p:txBody>
          <a:bodyPr/>
          <a:lstStyle/>
          <a:p>
            <a:fld id="{4D82DD48-5754-8D4F-B0B9-D979B38DCB52}" type="datetimeFigureOut">
              <a:rPr lang="en-US" smtClean="0"/>
              <a:t>5/16/2018</a:t>
            </a:fld>
            <a:endParaRPr lang="en-US"/>
          </a:p>
        </p:txBody>
      </p:sp>
      <p:sp>
        <p:nvSpPr>
          <p:cNvPr id="3" name="Footer Placeholder 2">
            <a:extLst>
              <a:ext uri="{FF2B5EF4-FFF2-40B4-BE49-F238E27FC236}">
                <a16:creationId xmlns:a16="http://schemas.microsoft.com/office/drawing/2014/main" xmlns="" id="{E9CC0511-80AB-2B49-B541-EA441A147ED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751A18B-F6F8-0B48-BCBD-8589A2B8F0A2}"/>
              </a:ext>
            </a:extLst>
          </p:cNvPr>
          <p:cNvSpPr>
            <a:spLocks noGrp="1"/>
          </p:cNvSpPr>
          <p:nvPr>
            <p:ph type="sldNum" sz="quarter" idx="12"/>
          </p:nvPr>
        </p:nvSpPr>
        <p:spPr/>
        <p:txBody>
          <a:bodyPr/>
          <a:lstStyle/>
          <a:p>
            <a:fld id="{96F1D6E3-2248-BB45-BDC8-DA7FE51B4A1D}" type="slidenum">
              <a:rPr lang="en-US" smtClean="0"/>
              <a:t>‹#›</a:t>
            </a:fld>
            <a:endParaRPr lang="en-US"/>
          </a:p>
        </p:txBody>
      </p:sp>
    </p:spTree>
    <p:extLst>
      <p:ext uri="{BB962C8B-B14F-4D97-AF65-F5344CB8AC3E}">
        <p14:creationId xmlns:p14="http://schemas.microsoft.com/office/powerpoint/2010/main" val="647413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4F2E46-574C-9E45-A3EB-19DE3DB3DB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464A29A5-2812-8C41-B6C0-437CFC6D2A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835FF045-494A-F94A-A295-8882B6832D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2B04A4EE-2E45-6645-B6CF-579B059C9B6F}"/>
              </a:ext>
            </a:extLst>
          </p:cNvPr>
          <p:cNvSpPr>
            <a:spLocks noGrp="1"/>
          </p:cNvSpPr>
          <p:nvPr>
            <p:ph type="dt" sz="half" idx="10"/>
          </p:nvPr>
        </p:nvSpPr>
        <p:spPr/>
        <p:txBody>
          <a:bodyPr/>
          <a:lstStyle/>
          <a:p>
            <a:fld id="{4D82DD48-5754-8D4F-B0B9-D979B38DCB52}" type="datetimeFigureOut">
              <a:rPr lang="en-US" smtClean="0"/>
              <a:t>5/16/2018</a:t>
            </a:fld>
            <a:endParaRPr lang="en-US"/>
          </a:p>
        </p:txBody>
      </p:sp>
      <p:sp>
        <p:nvSpPr>
          <p:cNvPr id="6" name="Footer Placeholder 5">
            <a:extLst>
              <a:ext uri="{FF2B5EF4-FFF2-40B4-BE49-F238E27FC236}">
                <a16:creationId xmlns:a16="http://schemas.microsoft.com/office/drawing/2014/main" xmlns="" id="{20D11538-5473-0B4E-B1C9-743685465A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B04D44C-D570-1743-940E-8D2DEFE85591}"/>
              </a:ext>
            </a:extLst>
          </p:cNvPr>
          <p:cNvSpPr>
            <a:spLocks noGrp="1"/>
          </p:cNvSpPr>
          <p:nvPr>
            <p:ph type="sldNum" sz="quarter" idx="12"/>
          </p:nvPr>
        </p:nvSpPr>
        <p:spPr/>
        <p:txBody>
          <a:bodyPr/>
          <a:lstStyle/>
          <a:p>
            <a:fld id="{96F1D6E3-2248-BB45-BDC8-DA7FE51B4A1D}" type="slidenum">
              <a:rPr lang="en-US" smtClean="0"/>
              <a:t>‹#›</a:t>
            </a:fld>
            <a:endParaRPr lang="en-US"/>
          </a:p>
        </p:txBody>
      </p:sp>
    </p:spTree>
    <p:extLst>
      <p:ext uri="{BB962C8B-B14F-4D97-AF65-F5344CB8AC3E}">
        <p14:creationId xmlns:p14="http://schemas.microsoft.com/office/powerpoint/2010/main" val="93729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ECF58C-B1C4-B14F-BA8C-CE93BDE3A8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9C14550-9352-7B4F-B415-072DCDA1C2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2F64E038-9149-0240-BC82-0C224CB69E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75A17E56-9052-DD42-B9DB-36820FF32582}"/>
              </a:ext>
            </a:extLst>
          </p:cNvPr>
          <p:cNvSpPr>
            <a:spLocks noGrp="1"/>
          </p:cNvSpPr>
          <p:nvPr>
            <p:ph type="dt" sz="half" idx="10"/>
          </p:nvPr>
        </p:nvSpPr>
        <p:spPr/>
        <p:txBody>
          <a:bodyPr/>
          <a:lstStyle/>
          <a:p>
            <a:fld id="{4D82DD48-5754-8D4F-B0B9-D979B38DCB52}" type="datetimeFigureOut">
              <a:rPr lang="en-US" smtClean="0"/>
              <a:t>5/16/2018</a:t>
            </a:fld>
            <a:endParaRPr lang="en-US"/>
          </a:p>
        </p:txBody>
      </p:sp>
      <p:sp>
        <p:nvSpPr>
          <p:cNvPr id="6" name="Footer Placeholder 5">
            <a:extLst>
              <a:ext uri="{FF2B5EF4-FFF2-40B4-BE49-F238E27FC236}">
                <a16:creationId xmlns:a16="http://schemas.microsoft.com/office/drawing/2014/main" xmlns="" id="{842D5801-67EB-704E-92C2-B3FDEF9A17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AA19E25-C57D-E44F-B764-7D7F39581617}"/>
              </a:ext>
            </a:extLst>
          </p:cNvPr>
          <p:cNvSpPr>
            <a:spLocks noGrp="1"/>
          </p:cNvSpPr>
          <p:nvPr>
            <p:ph type="sldNum" sz="quarter" idx="12"/>
          </p:nvPr>
        </p:nvSpPr>
        <p:spPr/>
        <p:txBody>
          <a:bodyPr/>
          <a:lstStyle/>
          <a:p>
            <a:fld id="{96F1D6E3-2248-BB45-BDC8-DA7FE51B4A1D}" type="slidenum">
              <a:rPr lang="en-US" smtClean="0"/>
              <a:t>‹#›</a:t>
            </a:fld>
            <a:endParaRPr lang="en-US"/>
          </a:p>
        </p:txBody>
      </p:sp>
    </p:spTree>
    <p:extLst>
      <p:ext uri="{BB962C8B-B14F-4D97-AF65-F5344CB8AC3E}">
        <p14:creationId xmlns:p14="http://schemas.microsoft.com/office/powerpoint/2010/main" val="1553118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3E0C9EB-48BF-D448-B68F-F82A29365B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1168ADB3-843F-114C-9C56-7D39B2666B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1F80C5E-F3BD-B549-AA8C-BD22826639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2DD48-5754-8D4F-B0B9-D979B38DCB52}" type="datetimeFigureOut">
              <a:rPr lang="en-US" smtClean="0"/>
              <a:t>5/16/2018</a:t>
            </a:fld>
            <a:endParaRPr lang="en-US"/>
          </a:p>
        </p:txBody>
      </p:sp>
      <p:sp>
        <p:nvSpPr>
          <p:cNvPr id="5" name="Footer Placeholder 4">
            <a:extLst>
              <a:ext uri="{FF2B5EF4-FFF2-40B4-BE49-F238E27FC236}">
                <a16:creationId xmlns:a16="http://schemas.microsoft.com/office/drawing/2014/main" xmlns="" id="{BCEE7128-2E8E-4A40-AA2C-F19678F300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F643B941-D88A-F24E-B056-2DF4BEDFD6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F1D6E3-2248-BB45-BDC8-DA7FE51B4A1D}" type="slidenum">
              <a:rPr lang="en-US" smtClean="0"/>
              <a:t>‹#›</a:t>
            </a:fld>
            <a:endParaRPr lang="en-US"/>
          </a:p>
        </p:txBody>
      </p:sp>
    </p:spTree>
    <p:extLst>
      <p:ext uri="{BB962C8B-B14F-4D97-AF65-F5344CB8AC3E}">
        <p14:creationId xmlns:p14="http://schemas.microsoft.com/office/powerpoint/2010/main" val="214721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1EE4BE-3414-1C45-97A8-76DEB4724716}"/>
              </a:ext>
            </a:extLst>
          </p:cNvPr>
          <p:cNvSpPr>
            <a:spLocks noGrp="1"/>
          </p:cNvSpPr>
          <p:nvPr>
            <p:ph type="ctrTitle"/>
          </p:nvPr>
        </p:nvSpPr>
        <p:spPr/>
        <p:txBody>
          <a:bodyPr/>
          <a:lstStyle/>
          <a:p>
            <a:r>
              <a:rPr lang="en-US" dirty="0"/>
              <a:t>TSP CONSTRUCTION RESPONSIBILITY</a:t>
            </a:r>
          </a:p>
        </p:txBody>
      </p:sp>
      <p:sp>
        <p:nvSpPr>
          <p:cNvPr id="3" name="Subtitle 2">
            <a:extLst>
              <a:ext uri="{FF2B5EF4-FFF2-40B4-BE49-F238E27FC236}">
                <a16:creationId xmlns:a16="http://schemas.microsoft.com/office/drawing/2014/main" xmlns="" id="{B7F552CF-9B3C-D940-ADA3-2276E791E7FE}"/>
              </a:ext>
            </a:extLst>
          </p:cNvPr>
          <p:cNvSpPr>
            <a:spLocks noGrp="1"/>
          </p:cNvSpPr>
          <p:nvPr>
            <p:ph type="subTitle" idx="1"/>
          </p:nvPr>
        </p:nvSpPr>
        <p:spPr/>
        <p:txBody>
          <a:bodyPr/>
          <a:lstStyle/>
          <a:p>
            <a:r>
              <a:rPr lang="en-US" dirty="0"/>
              <a:t>IN EACH SITUATION DEPICTED – WHAT IS THE RESPONSIBILITY OF THE TSP TO MAKE SYSTEM ADDITIONS TO INTERCONNECT THE NEW GENERATOR OR GENERATORS</a:t>
            </a:r>
          </a:p>
        </p:txBody>
      </p:sp>
    </p:spTree>
    <p:extLst>
      <p:ext uri="{BB962C8B-B14F-4D97-AF65-F5344CB8AC3E}">
        <p14:creationId xmlns:p14="http://schemas.microsoft.com/office/powerpoint/2010/main" val="2342368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13962000-459C-814C-ACA2-65A9131922A8}"/>
              </a:ext>
            </a:extLst>
          </p:cNvPr>
          <p:cNvSpPr/>
          <p:nvPr/>
        </p:nvSpPr>
        <p:spPr>
          <a:xfrm>
            <a:off x="1243173" y="739740"/>
            <a:ext cx="9729627" cy="5262979"/>
          </a:xfrm>
          <a:prstGeom prst="rect">
            <a:avLst/>
          </a:prstGeom>
        </p:spPr>
        <p:txBody>
          <a:bodyPr wrap="square">
            <a:spAutoFit/>
          </a:bodyPr>
          <a:lstStyle/>
          <a:p>
            <a:r>
              <a:rPr lang="en-US" sz="2800" b="1" dirty="0">
                <a:latin typeface="TimesNewRomanPS"/>
              </a:rPr>
              <a:t>Good utility practice -- </a:t>
            </a:r>
            <a:r>
              <a:rPr lang="en-US" sz="2800" dirty="0">
                <a:latin typeface="TimesNewRomanPSMT" panose="02020603050405020304" pitchFamily="18" charset="0"/>
              </a:rPr>
              <a:t>Any of the practices, methods, and acts engaged in or approved by a significant portion of the electric utility industry during the relevant time period, or any of the practices, methods, and acts that, in the exercise of reasonable judgment in light of the facts known at the time the decision was made, could have been </a:t>
            </a:r>
            <a:r>
              <a:rPr lang="en-US" sz="2800" dirty="0">
                <a:highlight>
                  <a:srgbClr val="FFFF00"/>
                </a:highlight>
                <a:latin typeface="TimesNewRomanPSMT" panose="02020603050405020304" pitchFamily="18" charset="0"/>
              </a:rPr>
              <a:t>expected to accomplish the desired result at a reasonable cost consistent with good business practices, reliability, safety, and expedition</a:t>
            </a:r>
            <a:r>
              <a:rPr lang="en-US" sz="2800" dirty="0">
                <a:latin typeface="TimesNewRomanPSMT" panose="02020603050405020304" pitchFamily="18" charset="0"/>
              </a:rPr>
              <a:t>. Good utility practice is not intended to be limited to the optimum practice, method, or act, to the exclusion of all others, but rather is intended to include acceptable practices, methods, and acts generally accepted in the region</a:t>
            </a:r>
            <a:r>
              <a:rPr lang="en-US" dirty="0">
                <a:latin typeface="TimesNewRomanPSMT" panose="02020603050405020304" pitchFamily="18" charset="0"/>
              </a:rPr>
              <a:t>. </a:t>
            </a:r>
            <a:endParaRPr lang="en-US" dirty="0"/>
          </a:p>
        </p:txBody>
      </p:sp>
    </p:spTree>
    <p:extLst>
      <p:ext uri="{BB962C8B-B14F-4D97-AF65-F5344CB8AC3E}">
        <p14:creationId xmlns:p14="http://schemas.microsoft.com/office/powerpoint/2010/main" val="2989079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74EC952-2F22-FE41-8069-405585E65D7F}"/>
              </a:ext>
            </a:extLst>
          </p:cNvPr>
          <p:cNvSpPr/>
          <p:nvPr/>
        </p:nvSpPr>
        <p:spPr>
          <a:xfrm>
            <a:off x="924674" y="889844"/>
            <a:ext cx="10592656" cy="4893647"/>
          </a:xfrm>
          <a:prstGeom prst="rect">
            <a:avLst/>
          </a:prstGeom>
        </p:spPr>
        <p:txBody>
          <a:bodyPr wrap="square">
            <a:spAutoFit/>
          </a:bodyPr>
          <a:lstStyle/>
          <a:p>
            <a:pPr>
              <a:buFont typeface="+mj-lt"/>
              <a:buAutoNum type="arabicPeriod" startAt="2"/>
            </a:pPr>
            <a:r>
              <a:rPr lang="en-US" sz="2400" dirty="0">
                <a:latin typeface="TimesNewRoman,Bold"/>
              </a:rPr>
              <a:t>Transmission service provider responsibilities. </a:t>
            </a:r>
            <a:r>
              <a:rPr lang="en-US" sz="2400" dirty="0">
                <a:highlight>
                  <a:srgbClr val="FFFF00"/>
                </a:highlight>
                <a:latin typeface="TimesNewRoman"/>
              </a:rPr>
              <a:t>The TSP will plan, construct, operate and maintain its transmission system in accordance with good utility practice in order to provide transmission service customers with transmission service over its transmission system</a:t>
            </a:r>
            <a:r>
              <a:rPr lang="en-US" sz="2400" dirty="0">
                <a:latin typeface="TimesNewRoman"/>
              </a:rPr>
              <a:t> in accordance with Division 1 of this subchapter (relating to Open-Access Comparable Transmission Service for Electric Utilities in the Electric Reliability Council of Texas). The TSP shall, consistent with good utility practice, endeavor to construct and place into service sufficient transmission capacity to ensure adequacy and reliability of the network to deliver power to transmission service customer loads. The TSP will plan, construct, operate and maintain facilities that are needed to relieve transmission constraints, as recommended by ERCOT and approved by the commission, in accordance with Division 1 of this subchapter. The construction of facilities requiring commission issuance of a certificate of convenience and necessity is subject to such commission approval. </a:t>
            </a:r>
            <a:endParaRPr lang="en-US" sz="2400" dirty="0">
              <a:effectLst/>
            </a:endParaRPr>
          </a:p>
        </p:txBody>
      </p:sp>
    </p:spTree>
    <p:extLst>
      <p:ext uri="{BB962C8B-B14F-4D97-AF65-F5344CB8AC3E}">
        <p14:creationId xmlns:p14="http://schemas.microsoft.com/office/powerpoint/2010/main" val="1605165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33FC27B-C7F2-9D41-BC2C-EC563DA8F261}"/>
              </a:ext>
            </a:extLst>
          </p:cNvPr>
          <p:cNvSpPr/>
          <p:nvPr/>
        </p:nvSpPr>
        <p:spPr>
          <a:xfrm>
            <a:off x="0" y="248575"/>
            <a:ext cx="12192000" cy="6294031"/>
          </a:xfrm>
          <a:prstGeom prst="rect">
            <a:avLst/>
          </a:prstGeom>
        </p:spPr>
        <p:txBody>
          <a:bodyPr wrap="square">
            <a:spAutoFit/>
          </a:bodyPr>
          <a:lstStyle/>
          <a:p>
            <a:r>
              <a:rPr lang="en-US" sz="3100" dirty="0">
                <a:latin typeface="TimesNewRoman"/>
              </a:rPr>
              <a:t>When an eligible transmission service customer requests transmission service for a new generating source that is planned to be interconnected with a TSP's transmission network, the </a:t>
            </a:r>
            <a:r>
              <a:rPr lang="en-US" sz="3100" dirty="0">
                <a:highlight>
                  <a:srgbClr val="FFFF00"/>
                </a:highlight>
                <a:latin typeface="TimesNewRoman"/>
              </a:rPr>
              <a:t>transmission service customer shall be responsible for the cost of installing step-up transformers to transform the output of the generator to a transmission voltage level and protective devices at the point of interconnection </a:t>
            </a:r>
            <a:r>
              <a:rPr lang="en-US" sz="3100" dirty="0">
                <a:latin typeface="TimesNewRoman"/>
              </a:rPr>
              <a:t>capable of electrically isolating the generating source owned by the transmission service customer. </a:t>
            </a:r>
            <a:r>
              <a:rPr lang="en-US" sz="3100" dirty="0">
                <a:highlight>
                  <a:srgbClr val="FFFF00"/>
                </a:highlight>
                <a:latin typeface="TimesNewRoman"/>
              </a:rPr>
              <a:t>The TSP shall be responsible, pursuant to paragraph (2) of this subsection, for the cost of installing any other interconnection facilities that are designed to operate at a transmission voltage level and any other upgrades on its transmission system that may be necessary to accommodate the requested transmission service. </a:t>
            </a:r>
            <a:endParaRPr lang="en-US" sz="3100" dirty="0">
              <a:highlight>
                <a:srgbClr val="FFFF00"/>
              </a:highlight>
            </a:endParaRPr>
          </a:p>
        </p:txBody>
      </p:sp>
    </p:spTree>
    <p:extLst>
      <p:ext uri="{BB962C8B-B14F-4D97-AF65-F5344CB8AC3E}">
        <p14:creationId xmlns:p14="http://schemas.microsoft.com/office/powerpoint/2010/main" val="2786166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107E68D4-05D6-6F40-9A3D-98E871BC468A}"/>
              </a:ext>
            </a:extLst>
          </p:cNvPr>
          <p:cNvSpPr/>
          <p:nvPr/>
        </p:nvSpPr>
        <p:spPr>
          <a:xfrm>
            <a:off x="1006867" y="831117"/>
            <a:ext cx="9503595" cy="3108543"/>
          </a:xfrm>
          <a:prstGeom prst="rect">
            <a:avLst/>
          </a:prstGeom>
        </p:spPr>
        <p:txBody>
          <a:bodyPr wrap="square">
            <a:spAutoFit/>
          </a:bodyPr>
          <a:lstStyle/>
          <a:p>
            <a:pPr marL="457200" marR="0" indent="-457200">
              <a:spcBef>
                <a:spcPts val="0"/>
              </a:spcBef>
              <a:spcAft>
                <a:spcPts val="1200"/>
              </a:spcAft>
            </a:pPr>
            <a:r>
              <a:rPr lang="en-US" sz="2800" dirty="0">
                <a:latin typeface="Times New Roman" panose="02020603050405020304" pitchFamily="18" charset="0"/>
                <a:ea typeface="Times New Roman" panose="02020603050405020304" pitchFamily="18" charset="0"/>
              </a:rPr>
              <a:t>ERCOT shall perform an independent economic analysis of the transmission projects that are identified through this process as being needed for the direct connection of the proposed Generation Resource and that are expected to cost more than $25,000,000.  </a:t>
            </a:r>
            <a:r>
              <a:rPr lang="en-US" sz="2800" dirty="0">
                <a:highlight>
                  <a:srgbClr val="FFFF00"/>
                </a:highlight>
                <a:latin typeface="Times New Roman" panose="02020603050405020304" pitchFamily="18" charset="0"/>
                <a:ea typeface="Times New Roman" panose="02020603050405020304" pitchFamily="18" charset="0"/>
              </a:rPr>
              <a:t>This economic analysis is performed only for informational purposes, and no ERCOT endorsement will be provided.  </a:t>
            </a:r>
          </a:p>
        </p:txBody>
      </p:sp>
    </p:spTree>
    <p:extLst>
      <p:ext uri="{BB962C8B-B14F-4D97-AF65-F5344CB8AC3E}">
        <p14:creationId xmlns:p14="http://schemas.microsoft.com/office/powerpoint/2010/main" val="4112638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xmlns="" id="{9FD1AF1F-614A-AD47-869D-3CD01F101838}"/>
              </a:ext>
            </a:extLst>
          </p:cNvPr>
          <p:cNvSpPr/>
          <p:nvPr/>
        </p:nvSpPr>
        <p:spPr>
          <a:xfrm>
            <a:off x="9805573" y="1543993"/>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xmlns="" id="{1F7AC255-B4FC-9345-A05F-28DB883E1D36}"/>
              </a:ext>
            </a:extLst>
          </p:cNvPr>
          <p:cNvSpPr/>
          <p:nvPr/>
        </p:nvSpPr>
        <p:spPr>
          <a:xfrm>
            <a:off x="7844967" y="889224"/>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xmlns="" id="{DA871D2E-9044-0446-9B39-84EA5ED849A7}"/>
              </a:ext>
            </a:extLst>
          </p:cNvPr>
          <p:cNvSpPr/>
          <p:nvPr/>
        </p:nvSpPr>
        <p:spPr>
          <a:xfrm>
            <a:off x="5694892" y="5452986"/>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xmlns="" id="{51582DEB-C214-9846-BEAF-A8086F32BD6A}"/>
              </a:ext>
            </a:extLst>
          </p:cNvPr>
          <p:cNvSpPr/>
          <p:nvPr/>
        </p:nvSpPr>
        <p:spPr>
          <a:xfrm>
            <a:off x="8335118" y="1873321"/>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xmlns="" id="{8B48A138-4B20-8847-862C-06B93C925E11}"/>
              </a:ext>
            </a:extLst>
          </p:cNvPr>
          <p:cNvSpPr/>
          <p:nvPr/>
        </p:nvSpPr>
        <p:spPr>
          <a:xfrm>
            <a:off x="7367173" y="3265840"/>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xmlns="" id="{AAA28D9E-7CDB-DF4B-AB1A-FB74A8D6B97C}"/>
              </a:ext>
            </a:extLst>
          </p:cNvPr>
          <p:cNvSpPr/>
          <p:nvPr/>
        </p:nvSpPr>
        <p:spPr>
          <a:xfrm>
            <a:off x="4034967" y="2898469"/>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148F5511-7015-4743-B316-1DDA43DCF4BF}"/>
              </a:ext>
            </a:extLst>
          </p:cNvPr>
          <p:cNvSpPr/>
          <p:nvPr/>
        </p:nvSpPr>
        <p:spPr>
          <a:xfrm>
            <a:off x="5239426" y="3948064"/>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xmlns="" id="{7947557D-336A-6C4C-A106-F90A9FE91D1A}"/>
              </a:ext>
            </a:extLst>
          </p:cNvPr>
          <p:cNvCxnSpPr>
            <a:cxnSpLocks/>
            <a:stCxn id="8" idx="6"/>
            <a:endCxn id="5" idx="2"/>
          </p:cNvCxnSpPr>
          <p:nvPr/>
        </p:nvCxnSpPr>
        <p:spPr>
          <a:xfrm flipV="1">
            <a:off x="4178805" y="1945240"/>
            <a:ext cx="4156313" cy="1025148"/>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A65AB14B-2F40-A745-AD2F-3957B976540D}"/>
              </a:ext>
            </a:extLst>
          </p:cNvPr>
          <p:cNvCxnSpPr>
            <a:cxnSpLocks/>
            <a:stCxn id="11" idx="6"/>
          </p:cNvCxnSpPr>
          <p:nvPr/>
        </p:nvCxnSpPr>
        <p:spPr>
          <a:xfrm flipV="1">
            <a:off x="5383264" y="3281677"/>
            <a:ext cx="2127747" cy="73830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xmlns="" id="{C542E34C-C307-9848-B0CA-BFD4E924EB8A}"/>
              </a:ext>
            </a:extLst>
          </p:cNvPr>
          <p:cNvGrpSpPr/>
          <p:nvPr/>
        </p:nvGrpSpPr>
        <p:grpSpPr>
          <a:xfrm>
            <a:off x="9914317" y="1159059"/>
            <a:ext cx="1653909" cy="476869"/>
            <a:chOff x="5828270" y="2305993"/>
            <a:chExt cx="1653909" cy="549366"/>
          </a:xfrm>
        </p:grpSpPr>
        <p:cxnSp>
          <p:nvCxnSpPr>
            <p:cNvPr id="27" name="Straight Connector 26">
              <a:extLst>
                <a:ext uri="{FF2B5EF4-FFF2-40B4-BE49-F238E27FC236}">
                  <a16:creationId xmlns:a16="http://schemas.microsoft.com/office/drawing/2014/main" xmlns="" id="{81622A00-CF01-8A4C-BEEE-028146554307}"/>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xmlns="" id="{D91DBAC7-D08B-A747-81BE-20E5C29228EF}"/>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9" name="Group 28">
            <a:extLst>
              <a:ext uri="{FF2B5EF4-FFF2-40B4-BE49-F238E27FC236}">
                <a16:creationId xmlns:a16="http://schemas.microsoft.com/office/drawing/2014/main" xmlns="" id="{845B9613-F85B-874A-A185-844F9F16D40C}"/>
              </a:ext>
            </a:extLst>
          </p:cNvPr>
          <p:cNvGrpSpPr/>
          <p:nvPr/>
        </p:nvGrpSpPr>
        <p:grpSpPr>
          <a:xfrm rot="1853241">
            <a:off x="7889547" y="1016645"/>
            <a:ext cx="2039449" cy="549366"/>
            <a:chOff x="5828270" y="2305993"/>
            <a:chExt cx="1653909" cy="549366"/>
          </a:xfrm>
        </p:grpSpPr>
        <p:cxnSp>
          <p:nvCxnSpPr>
            <p:cNvPr id="30" name="Straight Connector 29">
              <a:extLst>
                <a:ext uri="{FF2B5EF4-FFF2-40B4-BE49-F238E27FC236}">
                  <a16:creationId xmlns:a16="http://schemas.microsoft.com/office/drawing/2014/main" xmlns="" id="{EADF3DF5-73DB-634F-950A-0C0B432E6473}"/>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FEE50F4C-033D-9448-961C-57BCC99AA7BB}"/>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a16="http://schemas.microsoft.com/office/drawing/2014/main" xmlns="" id="{02692124-07F9-8348-951A-4CA8CCBF742D}"/>
              </a:ext>
            </a:extLst>
          </p:cNvPr>
          <p:cNvGrpSpPr/>
          <p:nvPr/>
        </p:nvGrpSpPr>
        <p:grpSpPr>
          <a:xfrm rot="20344918">
            <a:off x="3879310" y="1697263"/>
            <a:ext cx="4231663" cy="549366"/>
            <a:chOff x="5828270" y="2305993"/>
            <a:chExt cx="1653909" cy="549366"/>
          </a:xfrm>
        </p:grpSpPr>
        <p:cxnSp>
          <p:nvCxnSpPr>
            <p:cNvPr id="36" name="Straight Connector 35">
              <a:extLst>
                <a:ext uri="{FF2B5EF4-FFF2-40B4-BE49-F238E27FC236}">
                  <a16:creationId xmlns:a16="http://schemas.microsoft.com/office/drawing/2014/main" xmlns="" id="{16C3B6EE-F5EC-5648-922D-926A3DD64475}"/>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xmlns="" id="{95826DD8-C059-3148-B337-4C265708BE7D}"/>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xmlns="" id="{F34674F4-F6C1-3449-AECF-8C87B938B36D}"/>
              </a:ext>
            </a:extLst>
          </p:cNvPr>
          <p:cNvGrpSpPr/>
          <p:nvPr/>
        </p:nvGrpSpPr>
        <p:grpSpPr>
          <a:xfrm rot="3442899">
            <a:off x="9724443" y="1964683"/>
            <a:ext cx="1653909" cy="549366"/>
            <a:chOff x="5828270" y="2305993"/>
            <a:chExt cx="1653909" cy="549366"/>
          </a:xfrm>
        </p:grpSpPr>
        <p:cxnSp>
          <p:nvCxnSpPr>
            <p:cNvPr id="39" name="Straight Connector 38">
              <a:extLst>
                <a:ext uri="{FF2B5EF4-FFF2-40B4-BE49-F238E27FC236}">
                  <a16:creationId xmlns:a16="http://schemas.microsoft.com/office/drawing/2014/main" xmlns="" id="{694EABE2-D247-5D49-A2FF-D9FB1B83D3E4}"/>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xmlns="" id="{702E874D-7BFF-A147-9F58-9BC95733E704}"/>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xmlns="" id="{AB23B36F-0660-C64B-8366-FA31CF467DBD}"/>
              </a:ext>
            </a:extLst>
          </p:cNvPr>
          <p:cNvGrpSpPr/>
          <p:nvPr/>
        </p:nvGrpSpPr>
        <p:grpSpPr>
          <a:xfrm rot="410347">
            <a:off x="8482304" y="1519280"/>
            <a:ext cx="1308366" cy="549366"/>
            <a:chOff x="5828270" y="2305993"/>
            <a:chExt cx="1653909" cy="549366"/>
          </a:xfrm>
        </p:grpSpPr>
        <p:cxnSp>
          <p:nvCxnSpPr>
            <p:cNvPr id="42" name="Straight Connector 41">
              <a:extLst>
                <a:ext uri="{FF2B5EF4-FFF2-40B4-BE49-F238E27FC236}">
                  <a16:creationId xmlns:a16="http://schemas.microsoft.com/office/drawing/2014/main" xmlns="" id="{81AC7650-961B-D040-83EF-680E519D5135}"/>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xmlns="" id="{0FFD9188-411B-7F49-9F43-9E65CE6E87FA}"/>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a:extLst>
              <a:ext uri="{FF2B5EF4-FFF2-40B4-BE49-F238E27FC236}">
                <a16:creationId xmlns:a16="http://schemas.microsoft.com/office/drawing/2014/main" xmlns="" id="{77408F59-9DA3-8045-9280-96C49041C1BC}"/>
              </a:ext>
            </a:extLst>
          </p:cNvPr>
          <p:cNvCxnSpPr>
            <a:cxnSpLocks/>
            <a:endCxn id="2" idx="5"/>
          </p:cNvCxnSpPr>
          <p:nvPr/>
        </p:nvCxnSpPr>
        <p:spPr>
          <a:xfrm flipV="1">
            <a:off x="7379609" y="1666766"/>
            <a:ext cx="2548737" cy="1673158"/>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xmlns="" id="{691E0248-8640-6E49-A28B-F4D8D08F28F5}"/>
              </a:ext>
            </a:extLst>
          </p:cNvPr>
          <p:cNvCxnSpPr>
            <a:cxnSpLocks/>
            <a:endCxn id="5" idx="4"/>
          </p:cNvCxnSpPr>
          <p:nvPr/>
        </p:nvCxnSpPr>
        <p:spPr>
          <a:xfrm flipV="1">
            <a:off x="7444012" y="2017159"/>
            <a:ext cx="963025" cy="1286692"/>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xmlns="" id="{BCACADAF-AA82-D143-B02D-51B973AA87FE}"/>
              </a:ext>
            </a:extLst>
          </p:cNvPr>
          <p:cNvCxnSpPr>
            <a:cxnSpLocks/>
            <a:stCxn id="4" idx="0"/>
            <a:endCxn id="44" idx="3"/>
          </p:cNvCxnSpPr>
          <p:nvPr/>
        </p:nvCxnSpPr>
        <p:spPr>
          <a:xfrm flipV="1">
            <a:off x="5766811" y="2919527"/>
            <a:ext cx="5415328" cy="2533459"/>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xmlns="" id="{7B2E5596-F9D6-B04C-BAF7-A696D3DB1CB7}"/>
              </a:ext>
            </a:extLst>
          </p:cNvPr>
          <p:cNvCxnSpPr>
            <a:cxnSpLocks/>
          </p:cNvCxnSpPr>
          <p:nvPr/>
        </p:nvCxnSpPr>
        <p:spPr>
          <a:xfrm flipV="1">
            <a:off x="5838730" y="4101419"/>
            <a:ext cx="5541843" cy="1426260"/>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sp>
        <p:nvSpPr>
          <p:cNvPr id="60" name="Pentagon 59">
            <a:extLst>
              <a:ext uri="{FF2B5EF4-FFF2-40B4-BE49-F238E27FC236}">
                <a16:creationId xmlns:a16="http://schemas.microsoft.com/office/drawing/2014/main" xmlns="" id="{ED72C8D5-4D12-9F49-AE0D-9748B5A60C01}"/>
              </a:ext>
            </a:extLst>
          </p:cNvPr>
          <p:cNvSpPr/>
          <p:nvPr/>
        </p:nvSpPr>
        <p:spPr>
          <a:xfrm>
            <a:off x="1229462" y="2826852"/>
            <a:ext cx="926757" cy="414441"/>
          </a:xfrm>
          <a:prstGeom prst="homePlat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xmlns="" id="{1FF6CD3A-5417-C447-B9D3-A2EDB6995EF1}"/>
              </a:ext>
            </a:extLst>
          </p:cNvPr>
          <p:cNvSpPr txBox="1"/>
          <p:nvPr/>
        </p:nvSpPr>
        <p:spPr>
          <a:xfrm>
            <a:off x="1234191" y="2811474"/>
            <a:ext cx="869823" cy="523220"/>
          </a:xfrm>
          <a:prstGeom prst="rect">
            <a:avLst/>
          </a:prstGeom>
          <a:noFill/>
        </p:spPr>
        <p:txBody>
          <a:bodyPr wrap="square" rtlCol="0">
            <a:spAutoFit/>
          </a:bodyPr>
          <a:lstStyle/>
          <a:p>
            <a:r>
              <a:rPr lang="en-US" sz="2800" b="1" dirty="0"/>
              <a:t>100</a:t>
            </a:r>
            <a:endParaRPr lang="en-US" sz="2400" b="1" dirty="0"/>
          </a:p>
        </p:txBody>
      </p:sp>
      <p:sp>
        <p:nvSpPr>
          <p:cNvPr id="62" name="TextBox 61">
            <a:extLst>
              <a:ext uri="{FF2B5EF4-FFF2-40B4-BE49-F238E27FC236}">
                <a16:creationId xmlns:a16="http://schemas.microsoft.com/office/drawing/2014/main" xmlns="" id="{FB4A0C9E-02E8-274A-838C-8B672F738C2C}"/>
              </a:ext>
            </a:extLst>
          </p:cNvPr>
          <p:cNvSpPr txBox="1"/>
          <p:nvPr/>
        </p:nvSpPr>
        <p:spPr>
          <a:xfrm rot="20073649">
            <a:off x="5267113" y="1602193"/>
            <a:ext cx="743963" cy="523220"/>
          </a:xfrm>
          <a:prstGeom prst="rect">
            <a:avLst/>
          </a:prstGeom>
          <a:noFill/>
        </p:spPr>
        <p:txBody>
          <a:bodyPr wrap="square" rtlCol="0">
            <a:spAutoFit/>
          </a:bodyPr>
          <a:lstStyle/>
          <a:p>
            <a:r>
              <a:rPr lang="en-US" sz="2800" b="1" dirty="0"/>
              <a:t>300</a:t>
            </a:r>
          </a:p>
        </p:txBody>
      </p:sp>
      <p:sp>
        <p:nvSpPr>
          <p:cNvPr id="63" name="TextBox 62">
            <a:extLst>
              <a:ext uri="{FF2B5EF4-FFF2-40B4-BE49-F238E27FC236}">
                <a16:creationId xmlns:a16="http://schemas.microsoft.com/office/drawing/2014/main" xmlns="" id="{602F8F88-CCBF-424A-A3D6-E33CCA33F28C}"/>
              </a:ext>
            </a:extLst>
          </p:cNvPr>
          <p:cNvSpPr txBox="1"/>
          <p:nvPr/>
        </p:nvSpPr>
        <p:spPr>
          <a:xfrm rot="20887656">
            <a:off x="5951417" y="2353288"/>
            <a:ext cx="867461" cy="523220"/>
          </a:xfrm>
          <a:prstGeom prst="rect">
            <a:avLst/>
          </a:prstGeom>
          <a:noFill/>
        </p:spPr>
        <p:txBody>
          <a:bodyPr wrap="square" rtlCol="0">
            <a:spAutoFit/>
          </a:bodyPr>
          <a:lstStyle/>
          <a:p>
            <a:r>
              <a:rPr lang="en-US" sz="2800" b="1" dirty="0"/>
              <a:t>150</a:t>
            </a:r>
          </a:p>
        </p:txBody>
      </p:sp>
      <p:sp>
        <p:nvSpPr>
          <p:cNvPr id="6" name="Right Brace 5">
            <a:extLst>
              <a:ext uri="{FF2B5EF4-FFF2-40B4-BE49-F238E27FC236}">
                <a16:creationId xmlns:a16="http://schemas.microsoft.com/office/drawing/2014/main" xmlns="" id="{6DB898C6-DC98-1D41-8E40-51E8EAA9AA16}"/>
              </a:ext>
            </a:extLst>
          </p:cNvPr>
          <p:cNvSpPr/>
          <p:nvPr/>
        </p:nvSpPr>
        <p:spPr>
          <a:xfrm rot="16200000">
            <a:off x="2914072" y="1539533"/>
            <a:ext cx="424629" cy="1927623"/>
          </a:xfrm>
          <a:prstGeom prst="rightBrace">
            <a:avLst/>
          </a:prstGeom>
          <a:ln w="190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xmlns="" id="{5679F97D-B08E-A84B-9CA7-EBA1443B9B72}"/>
              </a:ext>
            </a:extLst>
          </p:cNvPr>
          <p:cNvSpPr txBox="1"/>
          <p:nvPr/>
        </p:nvSpPr>
        <p:spPr>
          <a:xfrm>
            <a:off x="2683154" y="2029757"/>
            <a:ext cx="947734" cy="369332"/>
          </a:xfrm>
          <a:prstGeom prst="rect">
            <a:avLst/>
          </a:prstGeom>
          <a:noFill/>
        </p:spPr>
        <p:txBody>
          <a:bodyPr wrap="square" rtlCol="0">
            <a:spAutoFit/>
          </a:bodyPr>
          <a:lstStyle/>
          <a:p>
            <a:r>
              <a:rPr lang="en-US" dirty="0"/>
              <a:t>5 Miles</a:t>
            </a:r>
          </a:p>
        </p:txBody>
      </p:sp>
      <p:sp>
        <p:nvSpPr>
          <p:cNvPr id="44" name="Oval 43">
            <a:extLst>
              <a:ext uri="{FF2B5EF4-FFF2-40B4-BE49-F238E27FC236}">
                <a16:creationId xmlns:a16="http://schemas.microsoft.com/office/drawing/2014/main" xmlns="" id="{BA3A7620-C3EB-064C-ABD3-AF41BBDD749E}"/>
              </a:ext>
            </a:extLst>
          </p:cNvPr>
          <p:cNvSpPr/>
          <p:nvPr/>
        </p:nvSpPr>
        <p:spPr>
          <a:xfrm>
            <a:off x="11161074" y="2796754"/>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99757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xmlns="" id="{9FD1AF1F-614A-AD47-869D-3CD01F101838}"/>
              </a:ext>
            </a:extLst>
          </p:cNvPr>
          <p:cNvSpPr/>
          <p:nvPr/>
        </p:nvSpPr>
        <p:spPr>
          <a:xfrm>
            <a:off x="9805573" y="1543993"/>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xmlns="" id="{1F7AC255-B4FC-9345-A05F-28DB883E1D36}"/>
              </a:ext>
            </a:extLst>
          </p:cNvPr>
          <p:cNvSpPr/>
          <p:nvPr/>
        </p:nvSpPr>
        <p:spPr>
          <a:xfrm>
            <a:off x="7844967" y="889224"/>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xmlns="" id="{DA871D2E-9044-0446-9B39-84EA5ED849A7}"/>
              </a:ext>
            </a:extLst>
          </p:cNvPr>
          <p:cNvSpPr/>
          <p:nvPr/>
        </p:nvSpPr>
        <p:spPr>
          <a:xfrm>
            <a:off x="5694892" y="5452986"/>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xmlns="" id="{51582DEB-C214-9846-BEAF-A8086F32BD6A}"/>
              </a:ext>
            </a:extLst>
          </p:cNvPr>
          <p:cNvSpPr/>
          <p:nvPr/>
        </p:nvSpPr>
        <p:spPr>
          <a:xfrm>
            <a:off x="8335118" y="1873321"/>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xmlns="" id="{8B48A138-4B20-8847-862C-06B93C925E11}"/>
              </a:ext>
            </a:extLst>
          </p:cNvPr>
          <p:cNvSpPr/>
          <p:nvPr/>
        </p:nvSpPr>
        <p:spPr>
          <a:xfrm>
            <a:off x="7367173" y="3265840"/>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xmlns="" id="{AAA28D9E-7CDB-DF4B-AB1A-FB74A8D6B97C}"/>
              </a:ext>
            </a:extLst>
          </p:cNvPr>
          <p:cNvSpPr/>
          <p:nvPr/>
        </p:nvSpPr>
        <p:spPr>
          <a:xfrm>
            <a:off x="4034967" y="2898469"/>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148F5511-7015-4743-B316-1DDA43DCF4BF}"/>
              </a:ext>
            </a:extLst>
          </p:cNvPr>
          <p:cNvSpPr/>
          <p:nvPr/>
        </p:nvSpPr>
        <p:spPr>
          <a:xfrm>
            <a:off x="5239426" y="3948064"/>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xmlns="" id="{A65AB14B-2F40-A745-AD2F-3957B976540D}"/>
              </a:ext>
            </a:extLst>
          </p:cNvPr>
          <p:cNvCxnSpPr>
            <a:cxnSpLocks/>
            <a:stCxn id="11" idx="6"/>
          </p:cNvCxnSpPr>
          <p:nvPr/>
        </p:nvCxnSpPr>
        <p:spPr>
          <a:xfrm flipV="1">
            <a:off x="5383264" y="3281677"/>
            <a:ext cx="2127747" cy="73830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xmlns="" id="{C542E34C-C307-9848-B0CA-BFD4E924EB8A}"/>
              </a:ext>
            </a:extLst>
          </p:cNvPr>
          <p:cNvGrpSpPr/>
          <p:nvPr/>
        </p:nvGrpSpPr>
        <p:grpSpPr>
          <a:xfrm>
            <a:off x="9914317" y="1159059"/>
            <a:ext cx="1653909" cy="476869"/>
            <a:chOff x="5828270" y="2305993"/>
            <a:chExt cx="1653909" cy="549366"/>
          </a:xfrm>
        </p:grpSpPr>
        <p:cxnSp>
          <p:nvCxnSpPr>
            <p:cNvPr id="27" name="Straight Connector 26">
              <a:extLst>
                <a:ext uri="{FF2B5EF4-FFF2-40B4-BE49-F238E27FC236}">
                  <a16:creationId xmlns:a16="http://schemas.microsoft.com/office/drawing/2014/main" xmlns="" id="{81622A00-CF01-8A4C-BEEE-028146554307}"/>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xmlns="" id="{D91DBAC7-D08B-A747-81BE-20E5C29228EF}"/>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9" name="Group 28">
            <a:extLst>
              <a:ext uri="{FF2B5EF4-FFF2-40B4-BE49-F238E27FC236}">
                <a16:creationId xmlns:a16="http://schemas.microsoft.com/office/drawing/2014/main" xmlns="" id="{845B9613-F85B-874A-A185-844F9F16D40C}"/>
              </a:ext>
            </a:extLst>
          </p:cNvPr>
          <p:cNvGrpSpPr/>
          <p:nvPr/>
        </p:nvGrpSpPr>
        <p:grpSpPr>
          <a:xfrm rot="1853241">
            <a:off x="7889547" y="1016645"/>
            <a:ext cx="2039449" cy="549366"/>
            <a:chOff x="5828270" y="2305993"/>
            <a:chExt cx="1653909" cy="549366"/>
          </a:xfrm>
        </p:grpSpPr>
        <p:cxnSp>
          <p:nvCxnSpPr>
            <p:cNvPr id="30" name="Straight Connector 29">
              <a:extLst>
                <a:ext uri="{FF2B5EF4-FFF2-40B4-BE49-F238E27FC236}">
                  <a16:creationId xmlns:a16="http://schemas.microsoft.com/office/drawing/2014/main" xmlns="" id="{EADF3DF5-73DB-634F-950A-0C0B432E6473}"/>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FEE50F4C-033D-9448-961C-57BCC99AA7BB}"/>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a16="http://schemas.microsoft.com/office/drawing/2014/main" xmlns="" id="{02692124-07F9-8348-951A-4CA8CCBF742D}"/>
              </a:ext>
            </a:extLst>
          </p:cNvPr>
          <p:cNvGrpSpPr/>
          <p:nvPr/>
        </p:nvGrpSpPr>
        <p:grpSpPr>
          <a:xfrm rot="20344918">
            <a:off x="3879310" y="1697263"/>
            <a:ext cx="4231663" cy="549366"/>
            <a:chOff x="5828270" y="2305993"/>
            <a:chExt cx="1653909" cy="549366"/>
          </a:xfrm>
        </p:grpSpPr>
        <p:cxnSp>
          <p:nvCxnSpPr>
            <p:cNvPr id="36" name="Straight Connector 35">
              <a:extLst>
                <a:ext uri="{FF2B5EF4-FFF2-40B4-BE49-F238E27FC236}">
                  <a16:creationId xmlns:a16="http://schemas.microsoft.com/office/drawing/2014/main" xmlns="" id="{16C3B6EE-F5EC-5648-922D-926A3DD64475}"/>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xmlns="" id="{95826DD8-C059-3148-B337-4C265708BE7D}"/>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xmlns="" id="{F34674F4-F6C1-3449-AECF-8C87B938B36D}"/>
              </a:ext>
            </a:extLst>
          </p:cNvPr>
          <p:cNvGrpSpPr/>
          <p:nvPr/>
        </p:nvGrpSpPr>
        <p:grpSpPr>
          <a:xfrm rot="3442899">
            <a:off x="9724443" y="1964683"/>
            <a:ext cx="1653909" cy="549366"/>
            <a:chOff x="5828270" y="2305993"/>
            <a:chExt cx="1653909" cy="549366"/>
          </a:xfrm>
        </p:grpSpPr>
        <p:cxnSp>
          <p:nvCxnSpPr>
            <p:cNvPr id="39" name="Straight Connector 38">
              <a:extLst>
                <a:ext uri="{FF2B5EF4-FFF2-40B4-BE49-F238E27FC236}">
                  <a16:creationId xmlns:a16="http://schemas.microsoft.com/office/drawing/2014/main" xmlns="" id="{694EABE2-D247-5D49-A2FF-D9FB1B83D3E4}"/>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xmlns="" id="{702E874D-7BFF-A147-9F58-9BC95733E704}"/>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xmlns="" id="{AB23B36F-0660-C64B-8366-FA31CF467DBD}"/>
              </a:ext>
            </a:extLst>
          </p:cNvPr>
          <p:cNvGrpSpPr/>
          <p:nvPr/>
        </p:nvGrpSpPr>
        <p:grpSpPr>
          <a:xfrm rot="410347">
            <a:off x="8482304" y="1519280"/>
            <a:ext cx="1308366" cy="549366"/>
            <a:chOff x="5828270" y="2305993"/>
            <a:chExt cx="1653909" cy="549366"/>
          </a:xfrm>
        </p:grpSpPr>
        <p:cxnSp>
          <p:nvCxnSpPr>
            <p:cNvPr id="42" name="Straight Connector 41">
              <a:extLst>
                <a:ext uri="{FF2B5EF4-FFF2-40B4-BE49-F238E27FC236}">
                  <a16:creationId xmlns:a16="http://schemas.microsoft.com/office/drawing/2014/main" xmlns="" id="{81AC7650-961B-D040-83EF-680E519D5135}"/>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xmlns="" id="{0FFD9188-411B-7F49-9F43-9E65CE6E87FA}"/>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a:extLst>
              <a:ext uri="{FF2B5EF4-FFF2-40B4-BE49-F238E27FC236}">
                <a16:creationId xmlns:a16="http://schemas.microsoft.com/office/drawing/2014/main" xmlns="" id="{77408F59-9DA3-8045-9280-96C49041C1BC}"/>
              </a:ext>
            </a:extLst>
          </p:cNvPr>
          <p:cNvCxnSpPr>
            <a:cxnSpLocks/>
            <a:endCxn id="2" idx="5"/>
          </p:cNvCxnSpPr>
          <p:nvPr/>
        </p:nvCxnSpPr>
        <p:spPr>
          <a:xfrm flipV="1">
            <a:off x="7379609" y="1666766"/>
            <a:ext cx="2548737" cy="1673158"/>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xmlns="" id="{691E0248-8640-6E49-A28B-F4D8D08F28F5}"/>
              </a:ext>
            </a:extLst>
          </p:cNvPr>
          <p:cNvCxnSpPr>
            <a:cxnSpLocks/>
            <a:endCxn id="5" idx="4"/>
          </p:cNvCxnSpPr>
          <p:nvPr/>
        </p:nvCxnSpPr>
        <p:spPr>
          <a:xfrm flipV="1">
            <a:off x="7444012" y="2017159"/>
            <a:ext cx="963025" cy="1286692"/>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xmlns="" id="{BCACADAF-AA82-D143-B02D-51B973AA87FE}"/>
              </a:ext>
            </a:extLst>
          </p:cNvPr>
          <p:cNvCxnSpPr>
            <a:cxnSpLocks/>
            <a:endCxn id="34" idx="3"/>
          </p:cNvCxnSpPr>
          <p:nvPr/>
        </p:nvCxnSpPr>
        <p:spPr>
          <a:xfrm flipV="1">
            <a:off x="5766811" y="2872998"/>
            <a:ext cx="5375945" cy="2654074"/>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xmlns="" id="{7B2E5596-F9D6-B04C-BAF7-A696D3DB1CB7}"/>
              </a:ext>
            </a:extLst>
          </p:cNvPr>
          <p:cNvCxnSpPr>
            <a:cxnSpLocks/>
          </p:cNvCxnSpPr>
          <p:nvPr/>
        </p:nvCxnSpPr>
        <p:spPr>
          <a:xfrm flipV="1">
            <a:off x="5838730" y="4101419"/>
            <a:ext cx="5541843" cy="1426260"/>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sp>
        <p:nvSpPr>
          <p:cNvPr id="60" name="Pentagon 59">
            <a:extLst>
              <a:ext uri="{FF2B5EF4-FFF2-40B4-BE49-F238E27FC236}">
                <a16:creationId xmlns:a16="http://schemas.microsoft.com/office/drawing/2014/main" xmlns="" id="{ED72C8D5-4D12-9F49-AE0D-9748B5A60C01}"/>
              </a:ext>
            </a:extLst>
          </p:cNvPr>
          <p:cNvSpPr/>
          <p:nvPr/>
        </p:nvSpPr>
        <p:spPr>
          <a:xfrm>
            <a:off x="1229462" y="2826852"/>
            <a:ext cx="926757" cy="414441"/>
          </a:xfrm>
          <a:prstGeom prst="homePlat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xmlns="" id="{1FF6CD3A-5417-C447-B9D3-A2EDB6995EF1}"/>
              </a:ext>
            </a:extLst>
          </p:cNvPr>
          <p:cNvSpPr txBox="1"/>
          <p:nvPr/>
        </p:nvSpPr>
        <p:spPr>
          <a:xfrm>
            <a:off x="1234191" y="2811474"/>
            <a:ext cx="869823" cy="523220"/>
          </a:xfrm>
          <a:prstGeom prst="rect">
            <a:avLst/>
          </a:prstGeom>
          <a:noFill/>
        </p:spPr>
        <p:txBody>
          <a:bodyPr wrap="square" rtlCol="0">
            <a:spAutoFit/>
          </a:bodyPr>
          <a:lstStyle/>
          <a:p>
            <a:r>
              <a:rPr lang="en-US" sz="2800" b="1" dirty="0"/>
              <a:t>200</a:t>
            </a:r>
            <a:endParaRPr lang="en-US" sz="2400" b="1" dirty="0"/>
          </a:p>
        </p:txBody>
      </p:sp>
      <p:sp>
        <p:nvSpPr>
          <p:cNvPr id="62" name="TextBox 61">
            <a:extLst>
              <a:ext uri="{FF2B5EF4-FFF2-40B4-BE49-F238E27FC236}">
                <a16:creationId xmlns:a16="http://schemas.microsoft.com/office/drawing/2014/main" xmlns="" id="{FB4A0C9E-02E8-274A-838C-8B672F738C2C}"/>
              </a:ext>
            </a:extLst>
          </p:cNvPr>
          <p:cNvSpPr txBox="1"/>
          <p:nvPr/>
        </p:nvSpPr>
        <p:spPr>
          <a:xfrm rot="20073649">
            <a:off x="5267113" y="1602193"/>
            <a:ext cx="743963" cy="523220"/>
          </a:xfrm>
          <a:prstGeom prst="rect">
            <a:avLst/>
          </a:prstGeom>
          <a:noFill/>
        </p:spPr>
        <p:txBody>
          <a:bodyPr wrap="square" rtlCol="0">
            <a:spAutoFit/>
          </a:bodyPr>
          <a:lstStyle/>
          <a:p>
            <a:r>
              <a:rPr lang="en-US" sz="2800" b="1" dirty="0"/>
              <a:t>300</a:t>
            </a:r>
          </a:p>
        </p:txBody>
      </p:sp>
      <p:sp>
        <p:nvSpPr>
          <p:cNvPr id="34" name="Oval 33">
            <a:extLst>
              <a:ext uri="{FF2B5EF4-FFF2-40B4-BE49-F238E27FC236}">
                <a16:creationId xmlns:a16="http://schemas.microsoft.com/office/drawing/2014/main" xmlns="" id="{02D80A21-8E44-2B47-811F-48205B71D915}"/>
              </a:ext>
            </a:extLst>
          </p:cNvPr>
          <p:cNvSpPr/>
          <p:nvPr/>
        </p:nvSpPr>
        <p:spPr>
          <a:xfrm>
            <a:off x="11121691" y="2750225"/>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6474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xmlns="" id="{9FD1AF1F-614A-AD47-869D-3CD01F101838}"/>
              </a:ext>
            </a:extLst>
          </p:cNvPr>
          <p:cNvSpPr/>
          <p:nvPr/>
        </p:nvSpPr>
        <p:spPr>
          <a:xfrm>
            <a:off x="9805573" y="1543993"/>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xmlns="" id="{1F7AC255-B4FC-9345-A05F-28DB883E1D36}"/>
              </a:ext>
            </a:extLst>
          </p:cNvPr>
          <p:cNvSpPr/>
          <p:nvPr/>
        </p:nvSpPr>
        <p:spPr>
          <a:xfrm>
            <a:off x="7844967" y="889224"/>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xmlns="" id="{DA871D2E-9044-0446-9B39-84EA5ED849A7}"/>
              </a:ext>
            </a:extLst>
          </p:cNvPr>
          <p:cNvSpPr/>
          <p:nvPr/>
        </p:nvSpPr>
        <p:spPr>
          <a:xfrm>
            <a:off x="5694892" y="5452986"/>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xmlns="" id="{51582DEB-C214-9846-BEAF-A8086F32BD6A}"/>
              </a:ext>
            </a:extLst>
          </p:cNvPr>
          <p:cNvSpPr/>
          <p:nvPr/>
        </p:nvSpPr>
        <p:spPr>
          <a:xfrm>
            <a:off x="8335118" y="1873321"/>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xmlns="" id="{8B48A138-4B20-8847-862C-06B93C925E11}"/>
              </a:ext>
            </a:extLst>
          </p:cNvPr>
          <p:cNvSpPr/>
          <p:nvPr/>
        </p:nvSpPr>
        <p:spPr>
          <a:xfrm>
            <a:off x="7367173" y="3265840"/>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xmlns="" id="{AAA28D9E-7CDB-DF4B-AB1A-FB74A8D6B97C}"/>
              </a:ext>
            </a:extLst>
          </p:cNvPr>
          <p:cNvSpPr/>
          <p:nvPr/>
        </p:nvSpPr>
        <p:spPr>
          <a:xfrm>
            <a:off x="4034967" y="2898469"/>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148F5511-7015-4743-B316-1DDA43DCF4BF}"/>
              </a:ext>
            </a:extLst>
          </p:cNvPr>
          <p:cNvSpPr/>
          <p:nvPr/>
        </p:nvSpPr>
        <p:spPr>
          <a:xfrm>
            <a:off x="5239426" y="3948064"/>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xmlns="" id="{7947557D-336A-6C4C-A106-F90A9FE91D1A}"/>
              </a:ext>
            </a:extLst>
          </p:cNvPr>
          <p:cNvCxnSpPr>
            <a:cxnSpLocks/>
            <a:stCxn id="8" idx="6"/>
            <a:endCxn id="5" idx="2"/>
          </p:cNvCxnSpPr>
          <p:nvPr/>
        </p:nvCxnSpPr>
        <p:spPr>
          <a:xfrm flipV="1">
            <a:off x="4178805" y="1945240"/>
            <a:ext cx="4156313" cy="1025148"/>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A65AB14B-2F40-A745-AD2F-3957B976540D}"/>
              </a:ext>
            </a:extLst>
          </p:cNvPr>
          <p:cNvCxnSpPr>
            <a:cxnSpLocks/>
            <a:stCxn id="11" idx="6"/>
          </p:cNvCxnSpPr>
          <p:nvPr/>
        </p:nvCxnSpPr>
        <p:spPr>
          <a:xfrm flipV="1">
            <a:off x="5383264" y="3281677"/>
            <a:ext cx="2127747" cy="73830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xmlns="" id="{C542E34C-C307-9848-B0CA-BFD4E924EB8A}"/>
              </a:ext>
            </a:extLst>
          </p:cNvPr>
          <p:cNvGrpSpPr/>
          <p:nvPr/>
        </p:nvGrpSpPr>
        <p:grpSpPr>
          <a:xfrm>
            <a:off x="9914317" y="1159059"/>
            <a:ext cx="1653909" cy="476869"/>
            <a:chOff x="5828270" y="2305993"/>
            <a:chExt cx="1653909" cy="549366"/>
          </a:xfrm>
        </p:grpSpPr>
        <p:cxnSp>
          <p:nvCxnSpPr>
            <p:cNvPr id="27" name="Straight Connector 26">
              <a:extLst>
                <a:ext uri="{FF2B5EF4-FFF2-40B4-BE49-F238E27FC236}">
                  <a16:creationId xmlns:a16="http://schemas.microsoft.com/office/drawing/2014/main" xmlns="" id="{81622A00-CF01-8A4C-BEEE-028146554307}"/>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xmlns="" id="{D91DBAC7-D08B-A747-81BE-20E5C29228EF}"/>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9" name="Group 28">
            <a:extLst>
              <a:ext uri="{FF2B5EF4-FFF2-40B4-BE49-F238E27FC236}">
                <a16:creationId xmlns:a16="http://schemas.microsoft.com/office/drawing/2014/main" xmlns="" id="{845B9613-F85B-874A-A185-844F9F16D40C}"/>
              </a:ext>
            </a:extLst>
          </p:cNvPr>
          <p:cNvGrpSpPr/>
          <p:nvPr/>
        </p:nvGrpSpPr>
        <p:grpSpPr>
          <a:xfrm rot="1853241">
            <a:off x="7889547" y="1016645"/>
            <a:ext cx="2039449" cy="549366"/>
            <a:chOff x="5828270" y="2305993"/>
            <a:chExt cx="1653909" cy="549366"/>
          </a:xfrm>
        </p:grpSpPr>
        <p:cxnSp>
          <p:nvCxnSpPr>
            <p:cNvPr id="30" name="Straight Connector 29">
              <a:extLst>
                <a:ext uri="{FF2B5EF4-FFF2-40B4-BE49-F238E27FC236}">
                  <a16:creationId xmlns:a16="http://schemas.microsoft.com/office/drawing/2014/main" xmlns="" id="{EADF3DF5-73DB-634F-950A-0C0B432E6473}"/>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FEE50F4C-033D-9448-961C-57BCC99AA7BB}"/>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a16="http://schemas.microsoft.com/office/drawing/2014/main" xmlns="" id="{02692124-07F9-8348-951A-4CA8CCBF742D}"/>
              </a:ext>
            </a:extLst>
          </p:cNvPr>
          <p:cNvGrpSpPr/>
          <p:nvPr/>
        </p:nvGrpSpPr>
        <p:grpSpPr>
          <a:xfrm rot="20344918">
            <a:off x="3879310" y="1697263"/>
            <a:ext cx="4231663" cy="549366"/>
            <a:chOff x="5828270" y="2305993"/>
            <a:chExt cx="1653909" cy="549366"/>
          </a:xfrm>
        </p:grpSpPr>
        <p:cxnSp>
          <p:nvCxnSpPr>
            <p:cNvPr id="36" name="Straight Connector 35">
              <a:extLst>
                <a:ext uri="{FF2B5EF4-FFF2-40B4-BE49-F238E27FC236}">
                  <a16:creationId xmlns:a16="http://schemas.microsoft.com/office/drawing/2014/main" xmlns="" id="{16C3B6EE-F5EC-5648-922D-926A3DD64475}"/>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xmlns="" id="{95826DD8-C059-3148-B337-4C265708BE7D}"/>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xmlns="" id="{F34674F4-F6C1-3449-AECF-8C87B938B36D}"/>
              </a:ext>
            </a:extLst>
          </p:cNvPr>
          <p:cNvGrpSpPr/>
          <p:nvPr/>
        </p:nvGrpSpPr>
        <p:grpSpPr>
          <a:xfrm rot="3442899">
            <a:off x="9724443" y="1964683"/>
            <a:ext cx="1653909" cy="549366"/>
            <a:chOff x="5828270" y="2305993"/>
            <a:chExt cx="1653909" cy="549366"/>
          </a:xfrm>
        </p:grpSpPr>
        <p:cxnSp>
          <p:nvCxnSpPr>
            <p:cNvPr id="39" name="Straight Connector 38">
              <a:extLst>
                <a:ext uri="{FF2B5EF4-FFF2-40B4-BE49-F238E27FC236}">
                  <a16:creationId xmlns:a16="http://schemas.microsoft.com/office/drawing/2014/main" xmlns="" id="{694EABE2-D247-5D49-A2FF-D9FB1B83D3E4}"/>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xmlns="" id="{702E874D-7BFF-A147-9F58-9BC95733E704}"/>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xmlns="" id="{AB23B36F-0660-C64B-8366-FA31CF467DBD}"/>
              </a:ext>
            </a:extLst>
          </p:cNvPr>
          <p:cNvGrpSpPr/>
          <p:nvPr/>
        </p:nvGrpSpPr>
        <p:grpSpPr>
          <a:xfrm rot="410347">
            <a:off x="8482304" y="1519280"/>
            <a:ext cx="1308366" cy="549366"/>
            <a:chOff x="5828270" y="2305993"/>
            <a:chExt cx="1653909" cy="549366"/>
          </a:xfrm>
        </p:grpSpPr>
        <p:cxnSp>
          <p:nvCxnSpPr>
            <p:cNvPr id="42" name="Straight Connector 41">
              <a:extLst>
                <a:ext uri="{FF2B5EF4-FFF2-40B4-BE49-F238E27FC236}">
                  <a16:creationId xmlns:a16="http://schemas.microsoft.com/office/drawing/2014/main" xmlns="" id="{81AC7650-961B-D040-83EF-680E519D5135}"/>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xmlns="" id="{0FFD9188-411B-7F49-9F43-9E65CE6E87FA}"/>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a:extLst>
              <a:ext uri="{FF2B5EF4-FFF2-40B4-BE49-F238E27FC236}">
                <a16:creationId xmlns:a16="http://schemas.microsoft.com/office/drawing/2014/main" xmlns="" id="{77408F59-9DA3-8045-9280-96C49041C1BC}"/>
              </a:ext>
            </a:extLst>
          </p:cNvPr>
          <p:cNvCxnSpPr>
            <a:cxnSpLocks/>
            <a:endCxn id="2" idx="5"/>
          </p:cNvCxnSpPr>
          <p:nvPr/>
        </p:nvCxnSpPr>
        <p:spPr>
          <a:xfrm flipV="1">
            <a:off x="7379609" y="1666766"/>
            <a:ext cx="2548737" cy="1673158"/>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xmlns="" id="{691E0248-8640-6E49-A28B-F4D8D08F28F5}"/>
              </a:ext>
            </a:extLst>
          </p:cNvPr>
          <p:cNvCxnSpPr>
            <a:cxnSpLocks/>
            <a:endCxn id="5" idx="4"/>
          </p:cNvCxnSpPr>
          <p:nvPr/>
        </p:nvCxnSpPr>
        <p:spPr>
          <a:xfrm flipV="1">
            <a:off x="7444012" y="2017159"/>
            <a:ext cx="963025" cy="1286692"/>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xmlns="" id="{BCACADAF-AA82-D143-B02D-51B973AA87FE}"/>
              </a:ext>
            </a:extLst>
          </p:cNvPr>
          <p:cNvCxnSpPr>
            <a:cxnSpLocks/>
            <a:stCxn id="4" idx="0"/>
            <a:endCxn id="44" idx="3"/>
          </p:cNvCxnSpPr>
          <p:nvPr/>
        </p:nvCxnSpPr>
        <p:spPr>
          <a:xfrm flipV="1">
            <a:off x="5766811" y="2919527"/>
            <a:ext cx="5415328" cy="2533459"/>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xmlns="" id="{7B2E5596-F9D6-B04C-BAF7-A696D3DB1CB7}"/>
              </a:ext>
            </a:extLst>
          </p:cNvPr>
          <p:cNvCxnSpPr>
            <a:cxnSpLocks/>
          </p:cNvCxnSpPr>
          <p:nvPr/>
        </p:nvCxnSpPr>
        <p:spPr>
          <a:xfrm flipV="1">
            <a:off x="5838730" y="4101419"/>
            <a:ext cx="5541843" cy="1426260"/>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sp>
        <p:nvSpPr>
          <p:cNvPr id="60" name="Pentagon 59">
            <a:extLst>
              <a:ext uri="{FF2B5EF4-FFF2-40B4-BE49-F238E27FC236}">
                <a16:creationId xmlns:a16="http://schemas.microsoft.com/office/drawing/2014/main" xmlns="" id="{ED72C8D5-4D12-9F49-AE0D-9748B5A60C01}"/>
              </a:ext>
            </a:extLst>
          </p:cNvPr>
          <p:cNvSpPr/>
          <p:nvPr/>
        </p:nvSpPr>
        <p:spPr>
          <a:xfrm>
            <a:off x="1229462" y="2826852"/>
            <a:ext cx="926757" cy="414441"/>
          </a:xfrm>
          <a:prstGeom prst="homePlat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xmlns="" id="{1FF6CD3A-5417-C447-B9D3-A2EDB6995EF1}"/>
              </a:ext>
            </a:extLst>
          </p:cNvPr>
          <p:cNvSpPr txBox="1"/>
          <p:nvPr/>
        </p:nvSpPr>
        <p:spPr>
          <a:xfrm>
            <a:off x="1234191" y="2811474"/>
            <a:ext cx="869823" cy="523220"/>
          </a:xfrm>
          <a:prstGeom prst="rect">
            <a:avLst/>
          </a:prstGeom>
          <a:noFill/>
        </p:spPr>
        <p:txBody>
          <a:bodyPr wrap="square" rtlCol="0">
            <a:spAutoFit/>
          </a:bodyPr>
          <a:lstStyle/>
          <a:p>
            <a:r>
              <a:rPr lang="en-US" sz="2800" b="1" dirty="0"/>
              <a:t>200</a:t>
            </a:r>
            <a:endParaRPr lang="en-US" sz="2400" b="1" dirty="0"/>
          </a:p>
        </p:txBody>
      </p:sp>
      <p:sp>
        <p:nvSpPr>
          <p:cNvPr id="62" name="TextBox 61">
            <a:extLst>
              <a:ext uri="{FF2B5EF4-FFF2-40B4-BE49-F238E27FC236}">
                <a16:creationId xmlns:a16="http://schemas.microsoft.com/office/drawing/2014/main" xmlns="" id="{FB4A0C9E-02E8-274A-838C-8B672F738C2C}"/>
              </a:ext>
            </a:extLst>
          </p:cNvPr>
          <p:cNvSpPr txBox="1"/>
          <p:nvPr/>
        </p:nvSpPr>
        <p:spPr>
          <a:xfrm rot="20073649">
            <a:off x="5267113" y="1602193"/>
            <a:ext cx="743963" cy="523220"/>
          </a:xfrm>
          <a:prstGeom prst="rect">
            <a:avLst/>
          </a:prstGeom>
          <a:noFill/>
        </p:spPr>
        <p:txBody>
          <a:bodyPr wrap="square" rtlCol="0">
            <a:spAutoFit/>
          </a:bodyPr>
          <a:lstStyle/>
          <a:p>
            <a:r>
              <a:rPr lang="en-US" sz="2800" b="1" dirty="0"/>
              <a:t>300</a:t>
            </a:r>
          </a:p>
        </p:txBody>
      </p:sp>
      <p:sp>
        <p:nvSpPr>
          <p:cNvPr id="63" name="TextBox 62">
            <a:extLst>
              <a:ext uri="{FF2B5EF4-FFF2-40B4-BE49-F238E27FC236}">
                <a16:creationId xmlns:a16="http://schemas.microsoft.com/office/drawing/2014/main" xmlns="" id="{602F8F88-CCBF-424A-A3D6-E33CCA33F28C}"/>
              </a:ext>
            </a:extLst>
          </p:cNvPr>
          <p:cNvSpPr txBox="1"/>
          <p:nvPr/>
        </p:nvSpPr>
        <p:spPr>
          <a:xfrm rot="20887656">
            <a:off x="5951417" y="2353288"/>
            <a:ext cx="867461" cy="523220"/>
          </a:xfrm>
          <a:prstGeom prst="rect">
            <a:avLst/>
          </a:prstGeom>
          <a:noFill/>
        </p:spPr>
        <p:txBody>
          <a:bodyPr wrap="square" rtlCol="0">
            <a:spAutoFit/>
          </a:bodyPr>
          <a:lstStyle/>
          <a:p>
            <a:r>
              <a:rPr lang="en-US" sz="2800" b="1" dirty="0"/>
              <a:t>150</a:t>
            </a:r>
          </a:p>
        </p:txBody>
      </p:sp>
      <p:sp>
        <p:nvSpPr>
          <p:cNvPr id="44" name="Oval 43">
            <a:extLst>
              <a:ext uri="{FF2B5EF4-FFF2-40B4-BE49-F238E27FC236}">
                <a16:creationId xmlns:a16="http://schemas.microsoft.com/office/drawing/2014/main" xmlns="" id="{BA3A7620-C3EB-064C-ABD3-AF41BBDD749E}"/>
              </a:ext>
            </a:extLst>
          </p:cNvPr>
          <p:cNvSpPr/>
          <p:nvPr/>
        </p:nvSpPr>
        <p:spPr>
          <a:xfrm>
            <a:off x="11161074" y="2796754"/>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797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xmlns="" id="{9FD1AF1F-614A-AD47-869D-3CD01F101838}"/>
              </a:ext>
            </a:extLst>
          </p:cNvPr>
          <p:cNvSpPr/>
          <p:nvPr/>
        </p:nvSpPr>
        <p:spPr>
          <a:xfrm>
            <a:off x="9805573" y="1543993"/>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xmlns="" id="{1F7AC255-B4FC-9345-A05F-28DB883E1D36}"/>
              </a:ext>
            </a:extLst>
          </p:cNvPr>
          <p:cNvSpPr/>
          <p:nvPr/>
        </p:nvSpPr>
        <p:spPr>
          <a:xfrm>
            <a:off x="7844967" y="889224"/>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xmlns="" id="{DA871D2E-9044-0446-9B39-84EA5ED849A7}"/>
              </a:ext>
            </a:extLst>
          </p:cNvPr>
          <p:cNvSpPr/>
          <p:nvPr/>
        </p:nvSpPr>
        <p:spPr>
          <a:xfrm>
            <a:off x="5694892" y="5452986"/>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xmlns="" id="{51582DEB-C214-9846-BEAF-A8086F32BD6A}"/>
              </a:ext>
            </a:extLst>
          </p:cNvPr>
          <p:cNvSpPr/>
          <p:nvPr/>
        </p:nvSpPr>
        <p:spPr>
          <a:xfrm>
            <a:off x="8335118" y="1873321"/>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xmlns="" id="{8B48A138-4B20-8847-862C-06B93C925E11}"/>
              </a:ext>
            </a:extLst>
          </p:cNvPr>
          <p:cNvSpPr/>
          <p:nvPr/>
        </p:nvSpPr>
        <p:spPr>
          <a:xfrm>
            <a:off x="7367173" y="3265840"/>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xmlns="" id="{AAA28D9E-7CDB-DF4B-AB1A-FB74A8D6B97C}"/>
              </a:ext>
            </a:extLst>
          </p:cNvPr>
          <p:cNvSpPr/>
          <p:nvPr/>
        </p:nvSpPr>
        <p:spPr>
          <a:xfrm>
            <a:off x="4034967" y="2898469"/>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148F5511-7015-4743-B316-1DDA43DCF4BF}"/>
              </a:ext>
            </a:extLst>
          </p:cNvPr>
          <p:cNvSpPr/>
          <p:nvPr/>
        </p:nvSpPr>
        <p:spPr>
          <a:xfrm>
            <a:off x="5239426" y="3948064"/>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xmlns="" id="{7947557D-336A-6C4C-A106-F90A9FE91D1A}"/>
              </a:ext>
            </a:extLst>
          </p:cNvPr>
          <p:cNvCxnSpPr>
            <a:cxnSpLocks/>
            <a:stCxn id="8" idx="6"/>
            <a:endCxn id="5" idx="2"/>
          </p:cNvCxnSpPr>
          <p:nvPr/>
        </p:nvCxnSpPr>
        <p:spPr>
          <a:xfrm flipV="1">
            <a:off x="4178805" y="1945240"/>
            <a:ext cx="4156313" cy="1025148"/>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A65AB14B-2F40-A745-AD2F-3957B976540D}"/>
              </a:ext>
            </a:extLst>
          </p:cNvPr>
          <p:cNvCxnSpPr>
            <a:cxnSpLocks/>
            <a:stCxn id="11" idx="6"/>
          </p:cNvCxnSpPr>
          <p:nvPr/>
        </p:nvCxnSpPr>
        <p:spPr>
          <a:xfrm flipV="1">
            <a:off x="5383264" y="3281677"/>
            <a:ext cx="2127747" cy="73830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xmlns="" id="{C542E34C-C307-9848-B0CA-BFD4E924EB8A}"/>
              </a:ext>
            </a:extLst>
          </p:cNvPr>
          <p:cNvGrpSpPr/>
          <p:nvPr/>
        </p:nvGrpSpPr>
        <p:grpSpPr>
          <a:xfrm>
            <a:off x="9914317" y="1159059"/>
            <a:ext cx="1653909" cy="476869"/>
            <a:chOff x="5828270" y="2305993"/>
            <a:chExt cx="1653909" cy="549366"/>
          </a:xfrm>
        </p:grpSpPr>
        <p:cxnSp>
          <p:nvCxnSpPr>
            <p:cNvPr id="27" name="Straight Connector 26">
              <a:extLst>
                <a:ext uri="{FF2B5EF4-FFF2-40B4-BE49-F238E27FC236}">
                  <a16:creationId xmlns:a16="http://schemas.microsoft.com/office/drawing/2014/main" xmlns="" id="{81622A00-CF01-8A4C-BEEE-028146554307}"/>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xmlns="" id="{D91DBAC7-D08B-A747-81BE-20E5C29228EF}"/>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9" name="Group 28">
            <a:extLst>
              <a:ext uri="{FF2B5EF4-FFF2-40B4-BE49-F238E27FC236}">
                <a16:creationId xmlns:a16="http://schemas.microsoft.com/office/drawing/2014/main" xmlns="" id="{845B9613-F85B-874A-A185-844F9F16D40C}"/>
              </a:ext>
            </a:extLst>
          </p:cNvPr>
          <p:cNvGrpSpPr/>
          <p:nvPr/>
        </p:nvGrpSpPr>
        <p:grpSpPr>
          <a:xfrm rot="1853241">
            <a:off x="7889547" y="1016645"/>
            <a:ext cx="2039449" cy="549366"/>
            <a:chOff x="5828270" y="2305993"/>
            <a:chExt cx="1653909" cy="549366"/>
          </a:xfrm>
        </p:grpSpPr>
        <p:cxnSp>
          <p:nvCxnSpPr>
            <p:cNvPr id="30" name="Straight Connector 29">
              <a:extLst>
                <a:ext uri="{FF2B5EF4-FFF2-40B4-BE49-F238E27FC236}">
                  <a16:creationId xmlns:a16="http://schemas.microsoft.com/office/drawing/2014/main" xmlns="" id="{EADF3DF5-73DB-634F-950A-0C0B432E6473}"/>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FEE50F4C-033D-9448-961C-57BCC99AA7BB}"/>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a16="http://schemas.microsoft.com/office/drawing/2014/main" xmlns="" id="{02692124-07F9-8348-951A-4CA8CCBF742D}"/>
              </a:ext>
            </a:extLst>
          </p:cNvPr>
          <p:cNvGrpSpPr/>
          <p:nvPr/>
        </p:nvGrpSpPr>
        <p:grpSpPr>
          <a:xfrm rot="20344918">
            <a:off x="3879310" y="1697263"/>
            <a:ext cx="4231663" cy="549366"/>
            <a:chOff x="5828270" y="2305993"/>
            <a:chExt cx="1653909" cy="549366"/>
          </a:xfrm>
        </p:grpSpPr>
        <p:cxnSp>
          <p:nvCxnSpPr>
            <p:cNvPr id="36" name="Straight Connector 35">
              <a:extLst>
                <a:ext uri="{FF2B5EF4-FFF2-40B4-BE49-F238E27FC236}">
                  <a16:creationId xmlns:a16="http://schemas.microsoft.com/office/drawing/2014/main" xmlns="" id="{16C3B6EE-F5EC-5648-922D-926A3DD64475}"/>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xmlns="" id="{95826DD8-C059-3148-B337-4C265708BE7D}"/>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xmlns="" id="{F34674F4-F6C1-3449-AECF-8C87B938B36D}"/>
              </a:ext>
            </a:extLst>
          </p:cNvPr>
          <p:cNvGrpSpPr/>
          <p:nvPr/>
        </p:nvGrpSpPr>
        <p:grpSpPr>
          <a:xfrm rot="3442899">
            <a:off x="9724443" y="1964683"/>
            <a:ext cx="1653909" cy="549366"/>
            <a:chOff x="5828270" y="2305993"/>
            <a:chExt cx="1653909" cy="549366"/>
          </a:xfrm>
        </p:grpSpPr>
        <p:cxnSp>
          <p:nvCxnSpPr>
            <p:cNvPr id="39" name="Straight Connector 38">
              <a:extLst>
                <a:ext uri="{FF2B5EF4-FFF2-40B4-BE49-F238E27FC236}">
                  <a16:creationId xmlns:a16="http://schemas.microsoft.com/office/drawing/2014/main" xmlns="" id="{694EABE2-D247-5D49-A2FF-D9FB1B83D3E4}"/>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xmlns="" id="{702E874D-7BFF-A147-9F58-9BC95733E704}"/>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xmlns="" id="{AB23B36F-0660-C64B-8366-FA31CF467DBD}"/>
              </a:ext>
            </a:extLst>
          </p:cNvPr>
          <p:cNvGrpSpPr/>
          <p:nvPr/>
        </p:nvGrpSpPr>
        <p:grpSpPr>
          <a:xfrm rot="410347">
            <a:off x="8482304" y="1519280"/>
            <a:ext cx="1308366" cy="549366"/>
            <a:chOff x="5828270" y="2305993"/>
            <a:chExt cx="1653909" cy="549366"/>
          </a:xfrm>
        </p:grpSpPr>
        <p:cxnSp>
          <p:nvCxnSpPr>
            <p:cNvPr id="42" name="Straight Connector 41">
              <a:extLst>
                <a:ext uri="{FF2B5EF4-FFF2-40B4-BE49-F238E27FC236}">
                  <a16:creationId xmlns:a16="http://schemas.microsoft.com/office/drawing/2014/main" xmlns="" id="{81AC7650-961B-D040-83EF-680E519D5135}"/>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xmlns="" id="{0FFD9188-411B-7F49-9F43-9E65CE6E87FA}"/>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a:extLst>
              <a:ext uri="{FF2B5EF4-FFF2-40B4-BE49-F238E27FC236}">
                <a16:creationId xmlns:a16="http://schemas.microsoft.com/office/drawing/2014/main" xmlns="" id="{77408F59-9DA3-8045-9280-96C49041C1BC}"/>
              </a:ext>
            </a:extLst>
          </p:cNvPr>
          <p:cNvCxnSpPr>
            <a:cxnSpLocks/>
            <a:endCxn id="2" idx="5"/>
          </p:cNvCxnSpPr>
          <p:nvPr/>
        </p:nvCxnSpPr>
        <p:spPr>
          <a:xfrm flipV="1">
            <a:off x="7379609" y="1666766"/>
            <a:ext cx="2548737" cy="1673158"/>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xmlns="" id="{691E0248-8640-6E49-A28B-F4D8D08F28F5}"/>
              </a:ext>
            </a:extLst>
          </p:cNvPr>
          <p:cNvCxnSpPr>
            <a:cxnSpLocks/>
            <a:endCxn id="5" idx="4"/>
          </p:cNvCxnSpPr>
          <p:nvPr/>
        </p:nvCxnSpPr>
        <p:spPr>
          <a:xfrm flipV="1">
            <a:off x="7444012" y="2017159"/>
            <a:ext cx="963025" cy="1286692"/>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xmlns="" id="{BCACADAF-AA82-D143-B02D-51B973AA87FE}"/>
              </a:ext>
            </a:extLst>
          </p:cNvPr>
          <p:cNvCxnSpPr>
            <a:cxnSpLocks/>
            <a:stCxn id="4" idx="0"/>
            <a:endCxn id="44" idx="3"/>
          </p:cNvCxnSpPr>
          <p:nvPr/>
        </p:nvCxnSpPr>
        <p:spPr>
          <a:xfrm flipV="1">
            <a:off x="5766811" y="2919527"/>
            <a:ext cx="5415328" cy="2533459"/>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xmlns="" id="{7B2E5596-F9D6-B04C-BAF7-A696D3DB1CB7}"/>
              </a:ext>
            </a:extLst>
          </p:cNvPr>
          <p:cNvCxnSpPr>
            <a:cxnSpLocks/>
          </p:cNvCxnSpPr>
          <p:nvPr/>
        </p:nvCxnSpPr>
        <p:spPr>
          <a:xfrm flipV="1">
            <a:off x="5838730" y="4101419"/>
            <a:ext cx="5541843" cy="1426260"/>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xmlns="" id="{DC6E9980-3373-7544-B9A1-F7C582B25CC9}"/>
              </a:ext>
            </a:extLst>
          </p:cNvPr>
          <p:cNvGrpSpPr/>
          <p:nvPr/>
        </p:nvGrpSpPr>
        <p:grpSpPr>
          <a:xfrm>
            <a:off x="3750670" y="3948064"/>
            <a:ext cx="944558" cy="523220"/>
            <a:chOff x="1211661" y="2784231"/>
            <a:chExt cx="944558" cy="523220"/>
          </a:xfrm>
        </p:grpSpPr>
        <p:sp>
          <p:nvSpPr>
            <p:cNvPr id="60" name="Pentagon 59">
              <a:extLst>
                <a:ext uri="{FF2B5EF4-FFF2-40B4-BE49-F238E27FC236}">
                  <a16:creationId xmlns:a16="http://schemas.microsoft.com/office/drawing/2014/main" xmlns="" id="{ED72C8D5-4D12-9F49-AE0D-9748B5A60C01}"/>
                </a:ext>
              </a:extLst>
            </p:cNvPr>
            <p:cNvSpPr/>
            <p:nvPr/>
          </p:nvSpPr>
          <p:spPr>
            <a:xfrm>
              <a:off x="1229462" y="2826852"/>
              <a:ext cx="926757" cy="414441"/>
            </a:xfrm>
            <a:prstGeom prst="homePlat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xmlns="" id="{1FF6CD3A-5417-C447-B9D3-A2EDB6995EF1}"/>
                </a:ext>
              </a:extLst>
            </p:cNvPr>
            <p:cNvSpPr txBox="1"/>
            <p:nvPr/>
          </p:nvSpPr>
          <p:spPr>
            <a:xfrm>
              <a:off x="1211661" y="2784231"/>
              <a:ext cx="753063" cy="523220"/>
            </a:xfrm>
            <a:prstGeom prst="rect">
              <a:avLst/>
            </a:prstGeom>
            <a:noFill/>
          </p:spPr>
          <p:txBody>
            <a:bodyPr wrap="square" rtlCol="0">
              <a:spAutoFit/>
            </a:bodyPr>
            <a:lstStyle/>
            <a:p>
              <a:r>
                <a:rPr lang="en-US" sz="2800" b="1" dirty="0"/>
                <a:t>200</a:t>
              </a:r>
              <a:endParaRPr lang="en-US" sz="2400" b="1" dirty="0"/>
            </a:p>
          </p:txBody>
        </p:sp>
      </p:grpSp>
      <p:sp>
        <p:nvSpPr>
          <p:cNvPr id="62" name="TextBox 61">
            <a:extLst>
              <a:ext uri="{FF2B5EF4-FFF2-40B4-BE49-F238E27FC236}">
                <a16:creationId xmlns:a16="http://schemas.microsoft.com/office/drawing/2014/main" xmlns="" id="{FB4A0C9E-02E8-274A-838C-8B672F738C2C}"/>
              </a:ext>
            </a:extLst>
          </p:cNvPr>
          <p:cNvSpPr txBox="1"/>
          <p:nvPr/>
        </p:nvSpPr>
        <p:spPr>
          <a:xfrm rot="20073649">
            <a:off x="5267113" y="1602193"/>
            <a:ext cx="743963" cy="523220"/>
          </a:xfrm>
          <a:prstGeom prst="rect">
            <a:avLst/>
          </a:prstGeom>
          <a:noFill/>
        </p:spPr>
        <p:txBody>
          <a:bodyPr wrap="square" rtlCol="0">
            <a:spAutoFit/>
          </a:bodyPr>
          <a:lstStyle/>
          <a:p>
            <a:r>
              <a:rPr lang="en-US" sz="2800" b="1" dirty="0"/>
              <a:t>300</a:t>
            </a:r>
          </a:p>
        </p:txBody>
      </p:sp>
      <p:sp>
        <p:nvSpPr>
          <p:cNvPr id="63" name="TextBox 62">
            <a:extLst>
              <a:ext uri="{FF2B5EF4-FFF2-40B4-BE49-F238E27FC236}">
                <a16:creationId xmlns:a16="http://schemas.microsoft.com/office/drawing/2014/main" xmlns="" id="{602F8F88-CCBF-424A-A3D6-E33CCA33F28C}"/>
              </a:ext>
            </a:extLst>
          </p:cNvPr>
          <p:cNvSpPr txBox="1"/>
          <p:nvPr/>
        </p:nvSpPr>
        <p:spPr>
          <a:xfrm rot="20887656">
            <a:off x="5951417" y="2353288"/>
            <a:ext cx="867461" cy="523220"/>
          </a:xfrm>
          <a:prstGeom prst="rect">
            <a:avLst/>
          </a:prstGeom>
          <a:noFill/>
        </p:spPr>
        <p:txBody>
          <a:bodyPr wrap="square" rtlCol="0">
            <a:spAutoFit/>
          </a:bodyPr>
          <a:lstStyle/>
          <a:p>
            <a:r>
              <a:rPr lang="en-US" sz="2800" b="1" dirty="0"/>
              <a:t>150</a:t>
            </a:r>
          </a:p>
        </p:txBody>
      </p:sp>
      <p:sp>
        <p:nvSpPr>
          <p:cNvPr id="44" name="Oval 43">
            <a:extLst>
              <a:ext uri="{FF2B5EF4-FFF2-40B4-BE49-F238E27FC236}">
                <a16:creationId xmlns:a16="http://schemas.microsoft.com/office/drawing/2014/main" xmlns="" id="{BA3A7620-C3EB-064C-ABD3-AF41BBDD749E}"/>
              </a:ext>
            </a:extLst>
          </p:cNvPr>
          <p:cNvSpPr/>
          <p:nvPr/>
        </p:nvSpPr>
        <p:spPr>
          <a:xfrm>
            <a:off x="11161074" y="2796754"/>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6626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xmlns="" id="{9FD1AF1F-614A-AD47-869D-3CD01F101838}"/>
              </a:ext>
            </a:extLst>
          </p:cNvPr>
          <p:cNvSpPr/>
          <p:nvPr/>
        </p:nvSpPr>
        <p:spPr>
          <a:xfrm>
            <a:off x="9805573" y="1543993"/>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xmlns="" id="{1F7AC255-B4FC-9345-A05F-28DB883E1D36}"/>
              </a:ext>
            </a:extLst>
          </p:cNvPr>
          <p:cNvSpPr/>
          <p:nvPr/>
        </p:nvSpPr>
        <p:spPr>
          <a:xfrm>
            <a:off x="7844967" y="889224"/>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xmlns="" id="{DA871D2E-9044-0446-9B39-84EA5ED849A7}"/>
              </a:ext>
            </a:extLst>
          </p:cNvPr>
          <p:cNvSpPr/>
          <p:nvPr/>
        </p:nvSpPr>
        <p:spPr>
          <a:xfrm>
            <a:off x="5694892" y="5452986"/>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xmlns="" id="{51582DEB-C214-9846-BEAF-A8086F32BD6A}"/>
              </a:ext>
            </a:extLst>
          </p:cNvPr>
          <p:cNvSpPr/>
          <p:nvPr/>
        </p:nvSpPr>
        <p:spPr>
          <a:xfrm>
            <a:off x="8335118" y="1873321"/>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xmlns="" id="{8B48A138-4B20-8847-862C-06B93C925E11}"/>
              </a:ext>
            </a:extLst>
          </p:cNvPr>
          <p:cNvSpPr/>
          <p:nvPr/>
        </p:nvSpPr>
        <p:spPr>
          <a:xfrm>
            <a:off x="7367173" y="3265840"/>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xmlns="" id="{AAA28D9E-7CDB-DF4B-AB1A-FB74A8D6B97C}"/>
              </a:ext>
            </a:extLst>
          </p:cNvPr>
          <p:cNvSpPr/>
          <p:nvPr/>
        </p:nvSpPr>
        <p:spPr>
          <a:xfrm>
            <a:off x="4034967" y="2898469"/>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148F5511-7015-4743-B316-1DDA43DCF4BF}"/>
              </a:ext>
            </a:extLst>
          </p:cNvPr>
          <p:cNvSpPr/>
          <p:nvPr/>
        </p:nvSpPr>
        <p:spPr>
          <a:xfrm>
            <a:off x="5239426" y="3948064"/>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xmlns="" id="{7947557D-336A-6C4C-A106-F90A9FE91D1A}"/>
              </a:ext>
            </a:extLst>
          </p:cNvPr>
          <p:cNvCxnSpPr>
            <a:cxnSpLocks/>
            <a:stCxn id="8" idx="6"/>
            <a:endCxn id="5" idx="2"/>
          </p:cNvCxnSpPr>
          <p:nvPr/>
        </p:nvCxnSpPr>
        <p:spPr>
          <a:xfrm flipV="1">
            <a:off x="4178805" y="1945240"/>
            <a:ext cx="4156313" cy="1025148"/>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A65AB14B-2F40-A745-AD2F-3957B976540D}"/>
              </a:ext>
            </a:extLst>
          </p:cNvPr>
          <p:cNvCxnSpPr>
            <a:cxnSpLocks/>
            <a:stCxn id="11" idx="6"/>
          </p:cNvCxnSpPr>
          <p:nvPr/>
        </p:nvCxnSpPr>
        <p:spPr>
          <a:xfrm flipV="1">
            <a:off x="5383264" y="3281677"/>
            <a:ext cx="2127747" cy="73830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xmlns="" id="{C542E34C-C307-9848-B0CA-BFD4E924EB8A}"/>
              </a:ext>
            </a:extLst>
          </p:cNvPr>
          <p:cNvGrpSpPr/>
          <p:nvPr/>
        </p:nvGrpSpPr>
        <p:grpSpPr>
          <a:xfrm>
            <a:off x="9914317" y="1159059"/>
            <a:ext cx="1653909" cy="476869"/>
            <a:chOff x="5828270" y="2305993"/>
            <a:chExt cx="1653909" cy="549366"/>
          </a:xfrm>
        </p:grpSpPr>
        <p:cxnSp>
          <p:nvCxnSpPr>
            <p:cNvPr id="27" name="Straight Connector 26">
              <a:extLst>
                <a:ext uri="{FF2B5EF4-FFF2-40B4-BE49-F238E27FC236}">
                  <a16:creationId xmlns:a16="http://schemas.microsoft.com/office/drawing/2014/main" xmlns="" id="{81622A00-CF01-8A4C-BEEE-028146554307}"/>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xmlns="" id="{D91DBAC7-D08B-A747-81BE-20E5C29228EF}"/>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9" name="Group 28">
            <a:extLst>
              <a:ext uri="{FF2B5EF4-FFF2-40B4-BE49-F238E27FC236}">
                <a16:creationId xmlns:a16="http://schemas.microsoft.com/office/drawing/2014/main" xmlns="" id="{845B9613-F85B-874A-A185-844F9F16D40C}"/>
              </a:ext>
            </a:extLst>
          </p:cNvPr>
          <p:cNvGrpSpPr/>
          <p:nvPr/>
        </p:nvGrpSpPr>
        <p:grpSpPr>
          <a:xfrm rot="1853241">
            <a:off x="7889547" y="1016645"/>
            <a:ext cx="2039449" cy="549366"/>
            <a:chOff x="5828270" y="2305993"/>
            <a:chExt cx="1653909" cy="549366"/>
          </a:xfrm>
        </p:grpSpPr>
        <p:cxnSp>
          <p:nvCxnSpPr>
            <p:cNvPr id="30" name="Straight Connector 29">
              <a:extLst>
                <a:ext uri="{FF2B5EF4-FFF2-40B4-BE49-F238E27FC236}">
                  <a16:creationId xmlns:a16="http://schemas.microsoft.com/office/drawing/2014/main" xmlns="" id="{EADF3DF5-73DB-634F-950A-0C0B432E6473}"/>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FEE50F4C-033D-9448-961C-57BCC99AA7BB}"/>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a16="http://schemas.microsoft.com/office/drawing/2014/main" xmlns="" id="{02692124-07F9-8348-951A-4CA8CCBF742D}"/>
              </a:ext>
            </a:extLst>
          </p:cNvPr>
          <p:cNvGrpSpPr/>
          <p:nvPr/>
        </p:nvGrpSpPr>
        <p:grpSpPr>
          <a:xfrm rot="20344918">
            <a:off x="3879310" y="1697263"/>
            <a:ext cx="4231663" cy="549366"/>
            <a:chOff x="5828270" y="2305993"/>
            <a:chExt cx="1653909" cy="549366"/>
          </a:xfrm>
        </p:grpSpPr>
        <p:cxnSp>
          <p:nvCxnSpPr>
            <p:cNvPr id="36" name="Straight Connector 35">
              <a:extLst>
                <a:ext uri="{FF2B5EF4-FFF2-40B4-BE49-F238E27FC236}">
                  <a16:creationId xmlns:a16="http://schemas.microsoft.com/office/drawing/2014/main" xmlns="" id="{16C3B6EE-F5EC-5648-922D-926A3DD64475}"/>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xmlns="" id="{95826DD8-C059-3148-B337-4C265708BE7D}"/>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xmlns="" id="{F34674F4-F6C1-3449-AECF-8C87B938B36D}"/>
              </a:ext>
            </a:extLst>
          </p:cNvPr>
          <p:cNvGrpSpPr/>
          <p:nvPr/>
        </p:nvGrpSpPr>
        <p:grpSpPr>
          <a:xfrm rot="3442899">
            <a:off x="9724443" y="1964683"/>
            <a:ext cx="1653909" cy="549366"/>
            <a:chOff x="5828270" y="2305993"/>
            <a:chExt cx="1653909" cy="549366"/>
          </a:xfrm>
        </p:grpSpPr>
        <p:cxnSp>
          <p:nvCxnSpPr>
            <p:cNvPr id="39" name="Straight Connector 38">
              <a:extLst>
                <a:ext uri="{FF2B5EF4-FFF2-40B4-BE49-F238E27FC236}">
                  <a16:creationId xmlns:a16="http://schemas.microsoft.com/office/drawing/2014/main" xmlns="" id="{694EABE2-D247-5D49-A2FF-D9FB1B83D3E4}"/>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xmlns="" id="{702E874D-7BFF-A147-9F58-9BC95733E704}"/>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xmlns="" id="{AB23B36F-0660-C64B-8366-FA31CF467DBD}"/>
              </a:ext>
            </a:extLst>
          </p:cNvPr>
          <p:cNvGrpSpPr/>
          <p:nvPr/>
        </p:nvGrpSpPr>
        <p:grpSpPr>
          <a:xfrm rot="410347">
            <a:off x="8482304" y="1519280"/>
            <a:ext cx="1308366" cy="549366"/>
            <a:chOff x="5828270" y="2305993"/>
            <a:chExt cx="1653909" cy="549366"/>
          </a:xfrm>
        </p:grpSpPr>
        <p:cxnSp>
          <p:nvCxnSpPr>
            <p:cNvPr id="42" name="Straight Connector 41">
              <a:extLst>
                <a:ext uri="{FF2B5EF4-FFF2-40B4-BE49-F238E27FC236}">
                  <a16:creationId xmlns:a16="http://schemas.microsoft.com/office/drawing/2014/main" xmlns="" id="{81AC7650-961B-D040-83EF-680E519D5135}"/>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xmlns="" id="{0FFD9188-411B-7F49-9F43-9E65CE6E87FA}"/>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a:extLst>
              <a:ext uri="{FF2B5EF4-FFF2-40B4-BE49-F238E27FC236}">
                <a16:creationId xmlns:a16="http://schemas.microsoft.com/office/drawing/2014/main" xmlns="" id="{77408F59-9DA3-8045-9280-96C49041C1BC}"/>
              </a:ext>
            </a:extLst>
          </p:cNvPr>
          <p:cNvCxnSpPr>
            <a:cxnSpLocks/>
            <a:endCxn id="2" idx="5"/>
          </p:cNvCxnSpPr>
          <p:nvPr/>
        </p:nvCxnSpPr>
        <p:spPr>
          <a:xfrm flipV="1">
            <a:off x="7379609" y="1666766"/>
            <a:ext cx="2548737" cy="1673158"/>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xmlns="" id="{691E0248-8640-6E49-A28B-F4D8D08F28F5}"/>
              </a:ext>
            </a:extLst>
          </p:cNvPr>
          <p:cNvCxnSpPr>
            <a:cxnSpLocks/>
            <a:endCxn id="5" idx="4"/>
          </p:cNvCxnSpPr>
          <p:nvPr/>
        </p:nvCxnSpPr>
        <p:spPr>
          <a:xfrm flipV="1">
            <a:off x="7444012" y="2017159"/>
            <a:ext cx="963025" cy="1286692"/>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xmlns="" id="{BCACADAF-AA82-D143-B02D-51B973AA87FE}"/>
              </a:ext>
            </a:extLst>
          </p:cNvPr>
          <p:cNvCxnSpPr>
            <a:cxnSpLocks/>
            <a:stCxn id="4" idx="0"/>
            <a:endCxn id="44" idx="3"/>
          </p:cNvCxnSpPr>
          <p:nvPr/>
        </p:nvCxnSpPr>
        <p:spPr>
          <a:xfrm flipV="1">
            <a:off x="5766811" y="2919527"/>
            <a:ext cx="5415328" cy="2533459"/>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xmlns="" id="{7B2E5596-F9D6-B04C-BAF7-A696D3DB1CB7}"/>
              </a:ext>
            </a:extLst>
          </p:cNvPr>
          <p:cNvCxnSpPr>
            <a:cxnSpLocks/>
          </p:cNvCxnSpPr>
          <p:nvPr/>
        </p:nvCxnSpPr>
        <p:spPr>
          <a:xfrm flipV="1">
            <a:off x="5838730" y="4101419"/>
            <a:ext cx="5541843" cy="1426260"/>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xmlns="" id="{DC6E9980-3373-7544-B9A1-F7C582B25CC9}"/>
              </a:ext>
            </a:extLst>
          </p:cNvPr>
          <p:cNvGrpSpPr/>
          <p:nvPr/>
        </p:nvGrpSpPr>
        <p:grpSpPr>
          <a:xfrm>
            <a:off x="4385934" y="5263295"/>
            <a:ext cx="944558" cy="523220"/>
            <a:chOff x="1211661" y="2784231"/>
            <a:chExt cx="944558" cy="523220"/>
          </a:xfrm>
        </p:grpSpPr>
        <p:sp>
          <p:nvSpPr>
            <p:cNvPr id="60" name="Pentagon 59">
              <a:extLst>
                <a:ext uri="{FF2B5EF4-FFF2-40B4-BE49-F238E27FC236}">
                  <a16:creationId xmlns:a16="http://schemas.microsoft.com/office/drawing/2014/main" xmlns="" id="{ED72C8D5-4D12-9F49-AE0D-9748B5A60C01}"/>
                </a:ext>
              </a:extLst>
            </p:cNvPr>
            <p:cNvSpPr/>
            <p:nvPr/>
          </p:nvSpPr>
          <p:spPr>
            <a:xfrm>
              <a:off x="1229462" y="2826852"/>
              <a:ext cx="926757" cy="414441"/>
            </a:xfrm>
            <a:prstGeom prst="homePlat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xmlns="" id="{1FF6CD3A-5417-C447-B9D3-A2EDB6995EF1}"/>
                </a:ext>
              </a:extLst>
            </p:cNvPr>
            <p:cNvSpPr txBox="1"/>
            <p:nvPr/>
          </p:nvSpPr>
          <p:spPr>
            <a:xfrm>
              <a:off x="1211661" y="2784231"/>
              <a:ext cx="753063" cy="523220"/>
            </a:xfrm>
            <a:prstGeom prst="rect">
              <a:avLst/>
            </a:prstGeom>
            <a:noFill/>
          </p:spPr>
          <p:txBody>
            <a:bodyPr wrap="square" rtlCol="0">
              <a:spAutoFit/>
            </a:bodyPr>
            <a:lstStyle/>
            <a:p>
              <a:r>
                <a:rPr lang="en-US" sz="2800" b="1" dirty="0"/>
                <a:t>200</a:t>
              </a:r>
              <a:endParaRPr lang="en-US" sz="2400" b="1" dirty="0"/>
            </a:p>
          </p:txBody>
        </p:sp>
      </p:grpSp>
      <p:sp>
        <p:nvSpPr>
          <p:cNvPr id="62" name="TextBox 61">
            <a:extLst>
              <a:ext uri="{FF2B5EF4-FFF2-40B4-BE49-F238E27FC236}">
                <a16:creationId xmlns:a16="http://schemas.microsoft.com/office/drawing/2014/main" xmlns="" id="{FB4A0C9E-02E8-274A-838C-8B672F738C2C}"/>
              </a:ext>
            </a:extLst>
          </p:cNvPr>
          <p:cNvSpPr txBox="1"/>
          <p:nvPr/>
        </p:nvSpPr>
        <p:spPr>
          <a:xfrm rot="20073649">
            <a:off x="5267113" y="1602193"/>
            <a:ext cx="743963" cy="523220"/>
          </a:xfrm>
          <a:prstGeom prst="rect">
            <a:avLst/>
          </a:prstGeom>
          <a:noFill/>
        </p:spPr>
        <p:txBody>
          <a:bodyPr wrap="square" rtlCol="0">
            <a:spAutoFit/>
          </a:bodyPr>
          <a:lstStyle/>
          <a:p>
            <a:r>
              <a:rPr lang="en-US" sz="2800" b="1" dirty="0"/>
              <a:t>300</a:t>
            </a:r>
          </a:p>
        </p:txBody>
      </p:sp>
      <p:sp>
        <p:nvSpPr>
          <p:cNvPr id="63" name="TextBox 62">
            <a:extLst>
              <a:ext uri="{FF2B5EF4-FFF2-40B4-BE49-F238E27FC236}">
                <a16:creationId xmlns:a16="http://schemas.microsoft.com/office/drawing/2014/main" xmlns="" id="{602F8F88-CCBF-424A-A3D6-E33CCA33F28C}"/>
              </a:ext>
            </a:extLst>
          </p:cNvPr>
          <p:cNvSpPr txBox="1"/>
          <p:nvPr/>
        </p:nvSpPr>
        <p:spPr>
          <a:xfrm rot="20887656">
            <a:off x="5951417" y="2353288"/>
            <a:ext cx="867461" cy="523220"/>
          </a:xfrm>
          <a:prstGeom prst="rect">
            <a:avLst/>
          </a:prstGeom>
          <a:noFill/>
        </p:spPr>
        <p:txBody>
          <a:bodyPr wrap="square" rtlCol="0">
            <a:spAutoFit/>
          </a:bodyPr>
          <a:lstStyle/>
          <a:p>
            <a:r>
              <a:rPr lang="en-US" sz="2800" b="1" dirty="0"/>
              <a:t>150</a:t>
            </a:r>
          </a:p>
        </p:txBody>
      </p:sp>
      <p:sp>
        <p:nvSpPr>
          <p:cNvPr id="44" name="Oval 43">
            <a:extLst>
              <a:ext uri="{FF2B5EF4-FFF2-40B4-BE49-F238E27FC236}">
                <a16:creationId xmlns:a16="http://schemas.microsoft.com/office/drawing/2014/main" xmlns="" id="{BA3A7620-C3EB-064C-ABD3-AF41BBDD749E}"/>
              </a:ext>
            </a:extLst>
          </p:cNvPr>
          <p:cNvSpPr/>
          <p:nvPr/>
        </p:nvSpPr>
        <p:spPr>
          <a:xfrm>
            <a:off x="11161074" y="2796754"/>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1273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xmlns="" id="{9FD1AF1F-614A-AD47-869D-3CD01F101838}"/>
              </a:ext>
            </a:extLst>
          </p:cNvPr>
          <p:cNvSpPr/>
          <p:nvPr/>
        </p:nvSpPr>
        <p:spPr>
          <a:xfrm>
            <a:off x="9805573" y="1543993"/>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xmlns="" id="{1F7AC255-B4FC-9345-A05F-28DB883E1D36}"/>
              </a:ext>
            </a:extLst>
          </p:cNvPr>
          <p:cNvSpPr/>
          <p:nvPr/>
        </p:nvSpPr>
        <p:spPr>
          <a:xfrm>
            <a:off x="7844967" y="889224"/>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xmlns="" id="{DA871D2E-9044-0446-9B39-84EA5ED849A7}"/>
              </a:ext>
            </a:extLst>
          </p:cNvPr>
          <p:cNvSpPr/>
          <p:nvPr/>
        </p:nvSpPr>
        <p:spPr>
          <a:xfrm>
            <a:off x="5694892" y="5452986"/>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xmlns="" id="{51582DEB-C214-9846-BEAF-A8086F32BD6A}"/>
              </a:ext>
            </a:extLst>
          </p:cNvPr>
          <p:cNvSpPr/>
          <p:nvPr/>
        </p:nvSpPr>
        <p:spPr>
          <a:xfrm>
            <a:off x="8335118" y="1873321"/>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xmlns="" id="{8B48A138-4B20-8847-862C-06B93C925E11}"/>
              </a:ext>
            </a:extLst>
          </p:cNvPr>
          <p:cNvSpPr/>
          <p:nvPr/>
        </p:nvSpPr>
        <p:spPr>
          <a:xfrm>
            <a:off x="7367173" y="3265840"/>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xmlns="" id="{AAA28D9E-7CDB-DF4B-AB1A-FB74A8D6B97C}"/>
              </a:ext>
            </a:extLst>
          </p:cNvPr>
          <p:cNvSpPr/>
          <p:nvPr/>
        </p:nvSpPr>
        <p:spPr>
          <a:xfrm>
            <a:off x="4034967" y="2898469"/>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148F5511-7015-4743-B316-1DDA43DCF4BF}"/>
              </a:ext>
            </a:extLst>
          </p:cNvPr>
          <p:cNvSpPr/>
          <p:nvPr/>
        </p:nvSpPr>
        <p:spPr>
          <a:xfrm>
            <a:off x="5239426" y="3948064"/>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xmlns="" id="{7947557D-336A-6C4C-A106-F90A9FE91D1A}"/>
              </a:ext>
            </a:extLst>
          </p:cNvPr>
          <p:cNvCxnSpPr>
            <a:cxnSpLocks/>
            <a:stCxn id="8" idx="6"/>
            <a:endCxn id="5" idx="2"/>
          </p:cNvCxnSpPr>
          <p:nvPr/>
        </p:nvCxnSpPr>
        <p:spPr>
          <a:xfrm flipV="1">
            <a:off x="4178805" y="1945240"/>
            <a:ext cx="4156313" cy="1025148"/>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A65AB14B-2F40-A745-AD2F-3957B976540D}"/>
              </a:ext>
            </a:extLst>
          </p:cNvPr>
          <p:cNvCxnSpPr>
            <a:cxnSpLocks/>
            <a:stCxn id="11" idx="6"/>
          </p:cNvCxnSpPr>
          <p:nvPr/>
        </p:nvCxnSpPr>
        <p:spPr>
          <a:xfrm flipV="1">
            <a:off x="5383264" y="3281677"/>
            <a:ext cx="2127747" cy="73830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xmlns="" id="{C542E34C-C307-9848-B0CA-BFD4E924EB8A}"/>
              </a:ext>
            </a:extLst>
          </p:cNvPr>
          <p:cNvGrpSpPr/>
          <p:nvPr/>
        </p:nvGrpSpPr>
        <p:grpSpPr>
          <a:xfrm>
            <a:off x="9914317" y="1159059"/>
            <a:ext cx="1653909" cy="476869"/>
            <a:chOff x="5828270" y="2305993"/>
            <a:chExt cx="1653909" cy="549366"/>
          </a:xfrm>
        </p:grpSpPr>
        <p:cxnSp>
          <p:nvCxnSpPr>
            <p:cNvPr id="27" name="Straight Connector 26">
              <a:extLst>
                <a:ext uri="{FF2B5EF4-FFF2-40B4-BE49-F238E27FC236}">
                  <a16:creationId xmlns:a16="http://schemas.microsoft.com/office/drawing/2014/main" xmlns="" id="{81622A00-CF01-8A4C-BEEE-028146554307}"/>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xmlns="" id="{D91DBAC7-D08B-A747-81BE-20E5C29228EF}"/>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9" name="Group 28">
            <a:extLst>
              <a:ext uri="{FF2B5EF4-FFF2-40B4-BE49-F238E27FC236}">
                <a16:creationId xmlns:a16="http://schemas.microsoft.com/office/drawing/2014/main" xmlns="" id="{845B9613-F85B-874A-A185-844F9F16D40C}"/>
              </a:ext>
            </a:extLst>
          </p:cNvPr>
          <p:cNvGrpSpPr/>
          <p:nvPr/>
        </p:nvGrpSpPr>
        <p:grpSpPr>
          <a:xfrm rot="1853241">
            <a:off x="7889547" y="1016645"/>
            <a:ext cx="2039449" cy="549366"/>
            <a:chOff x="5828270" y="2305993"/>
            <a:chExt cx="1653909" cy="549366"/>
          </a:xfrm>
        </p:grpSpPr>
        <p:cxnSp>
          <p:nvCxnSpPr>
            <p:cNvPr id="30" name="Straight Connector 29">
              <a:extLst>
                <a:ext uri="{FF2B5EF4-FFF2-40B4-BE49-F238E27FC236}">
                  <a16:creationId xmlns:a16="http://schemas.microsoft.com/office/drawing/2014/main" xmlns="" id="{EADF3DF5-73DB-634F-950A-0C0B432E6473}"/>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FEE50F4C-033D-9448-961C-57BCC99AA7BB}"/>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a16="http://schemas.microsoft.com/office/drawing/2014/main" xmlns="" id="{02692124-07F9-8348-951A-4CA8CCBF742D}"/>
              </a:ext>
            </a:extLst>
          </p:cNvPr>
          <p:cNvGrpSpPr/>
          <p:nvPr/>
        </p:nvGrpSpPr>
        <p:grpSpPr>
          <a:xfrm rot="20344918">
            <a:off x="3879310" y="1697263"/>
            <a:ext cx="4231663" cy="549366"/>
            <a:chOff x="5828270" y="2305993"/>
            <a:chExt cx="1653909" cy="549366"/>
          </a:xfrm>
        </p:grpSpPr>
        <p:cxnSp>
          <p:nvCxnSpPr>
            <p:cNvPr id="36" name="Straight Connector 35">
              <a:extLst>
                <a:ext uri="{FF2B5EF4-FFF2-40B4-BE49-F238E27FC236}">
                  <a16:creationId xmlns:a16="http://schemas.microsoft.com/office/drawing/2014/main" xmlns="" id="{16C3B6EE-F5EC-5648-922D-926A3DD64475}"/>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xmlns="" id="{95826DD8-C059-3148-B337-4C265708BE7D}"/>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xmlns="" id="{F34674F4-F6C1-3449-AECF-8C87B938B36D}"/>
              </a:ext>
            </a:extLst>
          </p:cNvPr>
          <p:cNvGrpSpPr/>
          <p:nvPr/>
        </p:nvGrpSpPr>
        <p:grpSpPr>
          <a:xfrm rot="3442899">
            <a:off x="9724443" y="1964683"/>
            <a:ext cx="1653909" cy="549366"/>
            <a:chOff x="5828270" y="2305993"/>
            <a:chExt cx="1653909" cy="549366"/>
          </a:xfrm>
        </p:grpSpPr>
        <p:cxnSp>
          <p:nvCxnSpPr>
            <p:cNvPr id="39" name="Straight Connector 38">
              <a:extLst>
                <a:ext uri="{FF2B5EF4-FFF2-40B4-BE49-F238E27FC236}">
                  <a16:creationId xmlns:a16="http://schemas.microsoft.com/office/drawing/2014/main" xmlns="" id="{694EABE2-D247-5D49-A2FF-D9FB1B83D3E4}"/>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xmlns="" id="{702E874D-7BFF-A147-9F58-9BC95733E704}"/>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xmlns="" id="{AB23B36F-0660-C64B-8366-FA31CF467DBD}"/>
              </a:ext>
            </a:extLst>
          </p:cNvPr>
          <p:cNvGrpSpPr/>
          <p:nvPr/>
        </p:nvGrpSpPr>
        <p:grpSpPr>
          <a:xfrm rot="410347">
            <a:off x="8482304" y="1519280"/>
            <a:ext cx="1308366" cy="549366"/>
            <a:chOff x="5828270" y="2305993"/>
            <a:chExt cx="1653909" cy="549366"/>
          </a:xfrm>
        </p:grpSpPr>
        <p:cxnSp>
          <p:nvCxnSpPr>
            <p:cNvPr id="42" name="Straight Connector 41">
              <a:extLst>
                <a:ext uri="{FF2B5EF4-FFF2-40B4-BE49-F238E27FC236}">
                  <a16:creationId xmlns:a16="http://schemas.microsoft.com/office/drawing/2014/main" xmlns="" id="{81AC7650-961B-D040-83EF-680E519D5135}"/>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xmlns="" id="{0FFD9188-411B-7F49-9F43-9E65CE6E87FA}"/>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a:extLst>
              <a:ext uri="{FF2B5EF4-FFF2-40B4-BE49-F238E27FC236}">
                <a16:creationId xmlns:a16="http://schemas.microsoft.com/office/drawing/2014/main" xmlns="" id="{77408F59-9DA3-8045-9280-96C49041C1BC}"/>
              </a:ext>
            </a:extLst>
          </p:cNvPr>
          <p:cNvCxnSpPr>
            <a:cxnSpLocks/>
            <a:endCxn id="2" idx="5"/>
          </p:cNvCxnSpPr>
          <p:nvPr/>
        </p:nvCxnSpPr>
        <p:spPr>
          <a:xfrm flipV="1">
            <a:off x="7379609" y="1666766"/>
            <a:ext cx="2548737" cy="1673158"/>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xmlns="" id="{691E0248-8640-6E49-A28B-F4D8D08F28F5}"/>
              </a:ext>
            </a:extLst>
          </p:cNvPr>
          <p:cNvCxnSpPr>
            <a:cxnSpLocks/>
            <a:endCxn id="5" idx="4"/>
          </p:cNvCxnSpPr>
          <p:nvPr/>
        </p:nvCxnSpPr>
        <p:spPr>
          <a:xfrm flipV="1">
            <a:off x="7444012" y="2017159"/>
            <a:ext cx="963025" cy="1286692"/>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xmlns="" id="{BCACADAF-AA82-D143-B02D-51B973AA87FE}"/>
              </a:ext>
            </a:extLst>
          </p:cNvPr>
          <p:cNvCxnSpPr>
            <a:cxnSpLocks/>
            <a:stCxn id="4" idx="0"/>
            <a:endCxn id="44" idx="3"/>
          </p:cNvCxnSpPr>
          <p:nvPr/>
        </p:nvCxnSpPr>
        <p:spPr>
          <a:xfrm flipV="1">
            <a:off x="5766811" y="2919527"/>
            <a:ext cx="5415328" cy="2533459"/>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xmlns="" id="{7B2E5596-F9D6-B04C-BAF7-A696D3DB1CB7}"/>
              </a:ext>
            </a:extLst>
          </p:cNvPr>
          <p:cNvCxnSpPr>
            <a:cxnSpLocks/>
          </p:cNvCxnSpPr>
          <p:nvPr/>
        </p:nvCxnSpPr>
        <p:spPr>
          <a:xfrm flipV="1">
            <a:off x="5838730" y="4101419"/>
            <a:ext cx="5541843" cy="1426260"/>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xmlns="" id="{DC6E9980-3373-7544-B9A1-F7C582B25CC9}"/>
              </a:ext>
            </a:extLst>
          </p:cNvPr>
          <p:cNvGrpSpPr/>
          <p:nvPr/>
        </p:nvGrpSpPr>
        <p:grpSpPr>
          <a:xfrm>
            <a:off x="4014959" y="3830292"/>
            <a:ext cx="944558" cy="523220"/>
            <a:chOff x="1211661" y="2784231"/>
            <a:chExt cx="944558" cy="523220"/>
          </a:xfrm>
        </p:grpSpPr>
        <p:sp>
          <p:nvSpPr>
            <p:cNvPr id="60" name="Pentagon 59">
              <a:extLst>
                <a:ext uri="{FF2B5EF4-FFF2-40B4-BE49-F238E27FC236}">
                  <a16:creationId xmlns:a16="http://schemas.microsoft.com/office/drawing/2014/main" xmlns="" id="{ED72C8D5-4D12-9F49-AE0D-9748B5A60C01}"/>
                </a:ext>
              </a:extLst>
            </p:cNvPr>
            <p:cNvSpPr/>
            <p:nvPr/>
          </p:nvSpPr>
          <p:spPr>
            <a:xfrm>
              <a:off x="1229462" y="2826852"/>
              <a:ext cx="926757" cy="414441"/>
            </a:xfrm>
            <a:prstGeom prst="homePlat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xmlns="" id="{1FF6CD3A-5417-C447-B9D3-A2EDB6995EF1}"/>
                </a:ext>
              </a:extLst>
            </p:cNvPr>
            <p:cNvSpPr txBox="1"/>
            <p:nvPr/>
          </p:nvSpPr>
          <p:spPr>
            <a:xfrm>
              <a:off x="1211661" y="2784231"/>
              <a:ext cx="753063" cy="523220"/>
            </a:xfrm>
            <a:prstGeom prst="rect">
              <a:avLst/>
            </a:prstGeom>
            <a:noFill/>
          </p:spPr>
          <p:txBody>
            <a:bodyPr wrap="square" rtlCol="0">
              <a:spAutoFit/>
            </a:bodyPr>
            <a:lstStyle/>
            <a:p>
              <a:r>
                <a:rPr lang="en-US" sz="2800" b="1" dirty="0"/>
                <a:t>100</a:t>
              </a:r>
              <a:endParaRPr lang="en-US" sz="2400" b="1" dirty="0"/>
            </a:p>
          </p:txBody>
        </p:sp>
      </p:grpSp>
      <p:sp>
        <p:nvSpPr>
          <p:cNvPr id="62" name="TextBox 61">
            <a:extLst>
              <a:ext uri="{FF2B5EF4-FFF2-40B4-BE49-F238E27FC236}">
                <a16:creationId xmlns:a16="http://schemas.microsoft.com/office/drawing/2014/main" xmlns="" id="{FB4A0C9E-02E8-274A-838C-8B672F738C2C}"/>
              </a:ext>
            </a:extLst>
          </p:cNvPr>
          <p:cNvSpPr txBox="1"/>
          <p:nvPr/>
        </p:nvSpPr>
        <p:spPr>
          <a:xfrm rot="20073649">
            <a:off x="5267113" y="1602193"/>
            <a:ext cx="743963" cy="523220"/>
          </a:xfrm>
          <a:prstGeom prst="rect">
            <a:avLst/>
          </a:prstGeom>
          <a:noFill/>
        </p:spPr>
        <p:txBody>
          <a:bodyPr wrap="square" rtlCol="0">
            <a:spAutoFit/>
          </a:bodyPr>
          <a:lstStyle/>
          <a:p>
            <a:r>
              <a:rPr lang="en-US" sz="2800" b="1" dirty="0"/>
              <a:t>300</a:t>
            </a:r>
          </a:p>
        </p:txBody>
      </p:sp>
      <p:sp>
        <p:nvSpPr>
          <p:cNvPr id="63" name="TextBox 62">
            <a:extLst>
              <a:ext uri="{FF2B5EF4-FFF2-40B4-BE49-F238E27FC236}">
                <a16:creationId xmlns:a16="http://schemas.microsoft.com/office/drawing/2014/main" xmlns="" id="{602F8F88-CCBF-424A-A3D6-E33CCA33F28C}"/>
              </a:ext>
            </a:extLst>
          </p:cNvPr>
          <p:cNvSpPr txBox="1"/>
          <p:nvPr/>
        </p:nvSpPr>
        <p:spPr>
          <a:xfrm rot="20887656">
            <a:off x="5951417" y="2353288"/>
            <a:ext cx="867461" cy="523220"/>
          </a:xfrm>
          <a:prstGeom prst="rect">
            <a:avLst/>
          </a:prstGeom>
          <a:noFill/>
        </p:spPr>
        <p:txBody>
          <a:bodyPr wrap="square" rtlCol="0">
            <a:spAutoFit/>
          </a:bodyPr>
          <a:lstStyle/>
          <a:p>
            <a:r>
              <a:rPr lang="en-US" sz="2800" b="1" dirty="0"/>
              <a:t>150</a:t>
            </a:r>
          </a:p>
        </p:txBody>
      </p:sp>
      <p:sp>
        <p:nvSpPr>
          <p:cNvPr id="44" name="Oval 43">
            <a:extLst>
              <a:ext uri="{FF2B5EF4-FFF2-40B4-BE49-F238E27FC236}">
                <a16:creationId xmlns:a16="http://schemas.microsoft.com/office/drawing/2014/main" xmlns="" id="{BA3A7620-C3EB-064C-ABD3-AF41BBDD749E}"/>
              </a:ext>
            </a:extLst>
          </p:cNvPr>
          <p:cNvSpPr/>
          <p:nvPr/>
        </p:nvSpPr>
        <p:spPr>
          <a:xfrm>
            <a:off x="11161074" y="2796754"/>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3208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xmlns="" id="{9FD1AF1F-614A-AD47-869D-3CD01F101838}"/>
              </a:ext>
            </a:extLst>
          </p:cNvPr>
          <p:cNvSpPr/>
          <p:nvPr/>
        </p:nvSpPr>
        <p:spPr>
          <a:xfrm>
            <a:off x="9805573" y="1543993"/>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xmlns="" id="{1F7AC255-B4FC-9345-A05F-28DB883E1D36}"/>
              </a:ext>
            </a:extLst>
          </p:cNvPr>
          <p:cNvSpPr/>
          <p:nvPr/>
        </p:nvSpPr>
        <p:spPr>
          <a:xfrm>
            <a:off x="7844967" y="889224"/>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xmlns="" id="{DA871D2E-9044-0446-9B39-84EA5ED849A7}"/>
              </a:ext>
            </a:extLst>
          </p:cNvPr>
          <p:cNvSpPr/>
          <p:nvPr/>
        </p:nvSpPr>
        <p:spPr>
          <a:xfrm>
            <a:off x="5694892" y="5452986"/>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xmlns="" id="{51582DEB-C214-9846-BEAF-A8086F32BD6A}"/>
              </a:ext>
            </a:extLst>
          </p:cNvPr>
          <p:cNvSpPr/>
          <p:nvPr/>
        </p:nvSpPr>
        <p:spPr>
          <a:xfrm>
            <a:off x="8335118" y="1873321"/>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xmlns="" id="{8B48A138-4B20-8847-862C-06B93C925E11}"/>
              </a:ext>
            </a:extLst>
          </p:cNvPr>
          <p:cNvSpPr/>
          <p:nvPr/>
        </p:nvSpPr>
        <p:spPr>
          <a:xfrm>
            <a:off x="7367173" y="3265840"/>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xmlns="" id="{AAA28D9E-7CDB-DF4B-AB1A-FB74A8D6B97C}"/>
              </a:ext>
            </a:extLst>
          </p:cNvPr>
          <p:cNvSpPr/>
          <p:nvPr/>
        </p:nvSpPr>
        <p:spPr>
          <a:xfrm>
            <a:off x="4034967" y="2898469"/>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148F5511-7015-4743-B316-1DDA43DCF4BF}"/>
              </a:ext>
            </a:extLst>
          </p:cNvPr>
          <p:cNvSpPr/>
          <p:nvPr/>
        </p:nvSpPr>
        <p:spPr>
          <a:xfrm>
            <a:off x="5239426" y="3948064"/>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xmlns="" id="{7947557D-336A-6C4C-A106-F90A9FE91D1A}"/>
              </a:ext>
            </a:extLst>
          </p:cNvPr>
          <p:cNvCxnSpPr>
            <a:cxnSpLocks/>
            <a:stCxn id="8" idx="6"/>
            <a:endCxn id="5" idx="2"/>
          </p:cNvCxnSpPr>
          <p:nvPr/>
        </p:nvCxnSpPr>
        <p:spPr>
          <a:xfrm flipV="1">
            <a:off x="4178805" y="1945240"/>
            <a:ext cx="4156313" cy="1025148"/>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A65AB14B-2F40-A745-AD2F-3957B976540D}"/>
              </a:ext>
            </a:extLst>
          </p:cNvPr>
          <p:cNvCxnSpPr>
            <a:cxnSpLocks/>
            <a:stCxn id="11" idx="6"/>
          </p:cNvCxnSpPr>
          <p:nvPr/>
        </p:nvCxnSpPr>
        <p:spPr>
          <a:xfrm flipV="1">
            <a:off x="5383264" y="3281677"/>
            <a:ext cx="2127747" cy="73830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xmlns="" id="{C542E34C-C307-9848-B0CA-BFD4E924EB8A}"/>
              </a:ext>
            </a:extLst>
          </p:cNvPr>
          <p:cNvGrpSpPr/>
          <p:nvPr/>
        </p:nvGrpSpPr>
        <p:grpSpPr>
          <a:xfrm>
            <a:off x="9914317" y="1159059"/>
            <a:ext cx="1653909" cy="476869"/>
            <a:chOff x="5828270" y="2305993"/>
            <a:chExt cx="1653909" cy="549366"/>
          </a:xfrm>
        </p:grpSpPr>
        <p:cxnSp>
          <p:nvCxnSpPr>
            <p:cNvPr id="27" name="Straight Connector 26">
              <a:extLst>
                <a:ext uri="{FF2B5EF4-FFF2-40B4-BE49-F238E27FC236}">
                  <a16:creationId xmlns:a16="http://schemas.microsoft.com/office/drawing/2014/main" xmlns="" id="{81622A00-CF01-8A4C-BEEE-028146554307}"/>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xmlns="" id="{D91DBAC7-D08B-A747-81BE-20E5C29228EF}"/>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9" name="Group 28">
            <a:extLst>
              <a:ext uri="{FF2B5EF4-FFF2-40B4-BE49-F238E27FC236}">
                <a16:creationId xmlns:a16="http://schemas.microsoft.com/office/drawing/2014/main" xmlns="" id="{845B9613-F85B-874A-A185-844F9F16D40C}"/>
              </a:ext>
            </a:extLst>
          </p:cNvPr>
          <p:cNvGrpSpPr/>
          <p:nvPr/>
        </p:nvGrpSpPr>
        <p:grpSpPr>
          <a:xfrm rot="1853241">
            <a:off x="7889547" y="1016645"/>
            <a:ext cx="2039449" cy="549366"/>
            <a:chOff x="5828270" y="2305993"/>
            <a:chExt cx="1653909" cy="549366"/>
          </a:xfrm>
        </p:grpSpPr>
        <p:cxnSp>
          <p:nvCxnSpPr>
            <p:cNvPr id="30" name="Straight Connector 29">
              <a:extLst>
                <a:ext uri="{FF2B5EF4-FFF2-40B4-BE49-F238E27FC236}">
                  <a16:creationId xmlns:a16="http://schemas.microsoft.com/office/drawing/2014/main" xmlns="" id="{EADF3DF5-73DB-634F-950A-0C0B432E6473}"/>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FEE50F4C-033D-9448-961C-57BCC99AA7BB}"/>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a16="http://schemas.microsoft.com/office/drawing/2014/main" xmlns="" id="{02692124-07F9-8348-951A-4CA8CCBF742D}"/>
              </a:ext>
            </a:extLst>
          </p:cNvPr>
          <p:cNvGrpSpPr/>
          <p:nvPr/>
        </p:nvGrpSpPr>
        <p:grpSpPr>
          <a:xfrm rot="20344918">
            <a:off x="3879310" y="1697263"/>
            <a:ext cx="4231663" cy="549366"/>
            <a:chOff x="5828270" y="2305993"/>
            <a:chExt cx="1653909" cy="549366"/>
          </a:xfrm>
        </p:grpSpPr>
        <p:cxnSp>
          <p:nvCxnSpPr>
            <p:cNvPr id="36" name="Straight Connector 35">
              <a:extLst>
                <a:ext uri="{FF2B5EF4-FFF2-40B4-BE49-F238E27FC236}">
                  <a16:creationId xmlns:a16="http://schemas.microsoft.com/office/drawing/2014/main" xmlns="" id="{16C3B6EE-F5EC-5648-922D-926A3DD64475}"/>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xmlns="" id="{95826DD8-C059-3148-B337-4C265708BE7D}"/>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xmlns="" id="{F34674F4-F6C1-3449-AECF-8C87B938B36D}"/>
              </a:ext>
            </a:extLst>
          </p:cNvPr>
          <p:cNvGrpSpPr/>
          <p:nvPr/>
        </p:nvGrpSpPr>
        <p:grpSpPr>
          <a:xfrm rot="3442899">
            <a:off x="9724443" y="1964683"/>
            <a:ext cx="1653909" cy="549366"/>
            <a:chOff x="5828270" y="2305993"/>
            <a:chExt cx="1653909" cy="549366"/>
          </a:xfrm>
        </p:grpSpPr>
        <p:cxnSp>
          <p:nvCxnSpPr>
            <p:cNvPr id="39" name="Straight Connector 38">
              <a:extLst>
                <a:ext uri="{FF2B5EF4-FFF2-40B4-BE49-F238E27FC236}">
                  <a16:creationId xmlns:a16="http://schemas.microsoft.com/office/drawing/2014/main" xmlns="" id="{694EABE2-D247-5D49-A2FF-D9FB1B83D3E4}"/>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xmlns="" id="{702E874D-7BFF-A147-9F58-9BC95733E704}"/>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xmlns="" id="{AB23B36F-0660-C64B-8366-FA31CF467DBD}"/>
              </a:ext>
            </a:extLst>
          </p:cNvPr>
          <p:cNvGrpSpPr/>
          <p:nvPr/>
        </p:nvGrpSpPr>
        <p:grpSpPr>
          <a:xfrm rot="410347">
            <a:off x="8482304" y="1519280"/>
            <a:ext cx="1308366" cy="549366"/>
            <a:chOff x="5828270" y="2305993"/>
            <a:chExt cx="1653909" cy="549366"/>
          </a:xfrm>
        </p:grpSpPr>
        <p:cxnSp>
          <p:nvCxnSpPr>
            <p:cNvPr id="42" name="Straight Connector 41">
              <a:extLst>
                <a:ext uri="{FF2B5EF4-FFF2-40B4-BE49-F238E27FC236}">
                  <a16:creationId xmlns:a16="http://schemas.microsoft.com/office/drawing/2014/main" xmlns="" id="{81AC7650-961B-D040-83EF-680E519D5135}"/>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xmlns="" id="{0FFD9188-411B-7F49-9F43-9E65CE6E87FA}"/>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a:extLst>
              <a:ext uri="{FF2B5EF4-FFF2-40B4-BE49-F238E27FC236}">
                <a16:creationId xmlns:a16="http://schemas.microsoft.com/office/drawing/2014/main" xmlns="" id="{77408F59-9DA3-8045-9280-96C49041C1BC}"/>
              </a:ext>
            </a:extLst>
          </p:cNvPr>
          <p:cNvCxnSpPr>
            <a:cxnSpLocks/>
            <a:endCxn id="2" idx="5"/>
          </p:cNvCxnSpPr>
          <p:nvPr/>
        </p:nvCxnSpPr>
        <p:spPr>
          <a:xfrm flipV="1">
            <a:off x="7379609" y="1666766"/>
            <a:ext cx="2548737" cy="1673158"/>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xmlns="" id="{691E0248-8640-6E49-A28B-F4D8D08F28F5}"/>
              </a:ext>
            </a:extLst>
          </p:cNvPr>
          <p:cNvCxnSpPr>
            <a:cxnSpLocks/>
            <a:endCxn id="5" idx="4"/>
          </p:cNvCxnSpPr>
          <p:nvPr/>
        </p:nvCxnSpPr>
        <p:spPr>
          <a:xfrm flipV="1">
            <a:off x="7444012" y="2017159"/>
            <a:ext cx="963025" cy="1286692"/>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xmlns="" id="{BCACADAF-AA82-D143-B02D-51B973AA87FE}"/>
              </a:ext>
            </a:extLst>
          </p:cNvPr>
          <p:cNvCxnSpPr>
            <a:cxnSpLocks/>
            <a:stCxn id="4" idx="0"/>
            <a:endCxn id="44" idx="3"/>
          </p:cNvCxnSpPr>
          <p:nvPr/>
        </p:nvCxnSpPr>
        <p:spPr>
          <a:xfrm flipV="1">
            <a:off x="5766811" y="2919527"/>
            <a:ext cx="5415328" cy="2533459"/>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xmlns="" id="{7B2E5596-F9D6-B04C-BAF7-A696D3DB1CB7}"/>
              </a:ext>
            </a:extLst>
          </p:cNvPr>
          <p:cNvCxnSpPr>
            <a:cxnSpLocks/>
          </p:cNvCxnSpPr>
          <p:nvPr/>
        </p:nvCxnSpPr>
        <p:spPr>
          <a:xfrm flipV="1">
            <a:off x="5838730" y="4101419"/>
            <a:ext cx="5541843" cy="1426260"/>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xmlns="" id="{DC6E9980-3373-7544-B9A1-F7C582B25CC9}"/>
              </a:ext>
            </a:extLst>
          </p:cNvPr>
          <p:cNvGrpSpPr/>
          <p:nvPr/>
        </p:nvGrpSpPr>
        <p:grpSpPr>
          <a:xfrm>
            <a:off x="3964128" y="3661754"/>
            <a:ext cx="944558" cy="523220"/>
            <a:chOff x="1211661" y="2784231"/>
            <a:chExt cx="944558" cy="523220"/>
          </a:xfrm>
        </p:grpSpPr>
        <p:sp>
          <p:nvSpPr>
            <p:cNvPr id="60" name="Pentagon 59">
              <a:extLst>
                <a:ext uri="{FF2B5EF4-FFF2-40B4-BE49-F238E27FC236}">
                  <a16:creationId xmlns:a16="http://schemas.microsoft.com/office/drawing/2014/main" xmlns="" id="{ED72C8D5-4D12-9F49-AE0D-9748B5A60C01}"/>
                </a:ext>
              </a:extLst>
            </p:cNvPr>
            <p:cNvSpPr/>
            <p:nvPr/>
          </p:nvSpPr>
          <p:spPr>
            <a:xfrm>
              <a:off x="1229462" y="2826852"/>
              <a:ext cx="926757" cy="414441"/>
            </a:xfrm>
            <a:prstGeom prst="homePlat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xmlns="" id="{1FF6CD3A-5417-C447-B9D3-A2EDB6995EF1}"/>
                </a:ext>
              </a:extLst>
            </p:cNvPr>
            <p:cNvSpPr txBox="1"/>
            <p:nvPr/>
          </p:nvSpPr>
          <p:spPr>
            <a:xfrm>
              <a:off x="1211661" y="2784231"/>
              <a:ext cx="753063" cy="523220"/>
            </a:xfrm>
            <a:prstGeom prst="rect">
              <a:avLst/>
            </a:prstGeom>
            <a:noFill/>
          </p:spPr>
          <p:txBody>
            <a:bodyPr wrap="square" rtlCol="0">
              <a:spAutoFit/>
            </a:bodyPr>
            <a:lstStyle/>
            <a:p>
              <a:r>
                <a:rPr lang="en-US" sz="2800" b="1" dirty="0"/>
                <a:t>100</a:t>
              </a:r>
              <a:endParaRPr lang="en-US" sz="2400" b="1" dirty="0"/>
            </a:p>
          </p:txBody>
        </p:sp>
      </p:grpSp>
      <p:sp>
        <p:nvSpPr>
          <p:cNvPr id="62" name="TextBox 61">
            <a:extLst>
              <a:ext uri="{FF2B5EF4-FFF2-40B4-BE49-F238E27FC236}">
                <a16:creationId xmlns:a16="http://schemas.microsoft.com/office/drawing/2014/main" xmlns="" id="{FB4A0C9E-02E8-274A-838C-8B672F738C2C}"/>
              </a:ext>
            </a:extLst>
          </p:cNvPr>
          <p:cNvSpPr txBox="1"/>
          <p:nvPr/>
        </p:nvSpPr>
        <p:spPr>
          <a:xfrm rot="20073649">
            <a:off x="5267113" y="1602193"/>
            <a:ext cx="743963" cy="523220"/>
          </a:xfrm>
          <a:prstGeom prst="rect">
            <a:avLst/>
          </a:prstGeom>
          <a:noFill/>
        </p:spPr>
        <p:txBody>
          <a:bodyPr wrap="square" rtlCol="0">
            <a:spAutoFit/>
          </a:bodyPr>
          <a:lstStyle/>
          <a:p>
            <a:r>
              <a:rPr lang="en-US" sz="2800" b="1" dirty="0"/>
              <a:t>300</a:t>
            </a:r>
          </a:p>
        </p:txBody>
      </p:sp>
      <p:sp>
        <p:nvSpPr>
          <p:cNvPr id="63" name="TextBox 62">
            <a:extLst>
              <a:ext uri="{FF2B5EF4-FFF2-40B4-BE49-F238E27FC236}">
                <a16:creationId xmlns:a16="http://schemas.microsoft.com/office/drawing/2014/main" xmlns="" id="{602F8F88-CCBF-424A-A3D6-E33CCA33F28C}"/>
              </a:ext>
            </a:extLst>
          </p:cNvPr>
          <p:cNvSpPr txBox="1"/>
          <p:nvPr/>
        </p:nvSpPr>
        <p:spPr>
          <a:xfrm rot="20887656">
            <a:off x="5951417" y="2353288"/>
            <a:ext cx="867461" cy="523220"/>
          </a:xfrm>
          <a:prstGeom prst="rect">
            <a:avLst/>
          </a:prstGeom>
          <a:noFill/>
        </p:spPr>
        <p:txBody>
          <a:bodyPr wrap="square" rtlCol="0">
            <a:spAutoFit/>
          </a:bodyPr>
          <a:lstStyle/>
          <a:p>
            <a:r>
              <a:rPr lang="en-US" sz="2800" b="1" dirty="0"/>
              <a:t>150</a:t>
            </a:r>
          </a:p>
        </p:txBody>
      </p:sp>
      <p:sp>
        <p:nvSpPr>
          <p:cNvPr id="44" name="Oval 43">
            <a:extLst>
              <a:ext uri="{FF2B5EF4-FFF2-40B4-BE49-F238E27FC236}">
                <a16:creationId xmlns:a16="http://schemas.microsoft.com/office/drawing/2014/main" xmlns="" id="{BA3A7620-C3EB-064C-ABD3-AF41BBDD749E}"/>
              </a:ext>
            </a:extLst>
          </p:cNvPr>
          <p:cNvSpPr/>
          <p:nvPr/>
        </p:nvSpPr>
        <p:spPr>
          <a:xfrm>
            <a:off x="11161074" y="2796754"/>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xmlns="" id="{F21475A2-A589-7542-BA85-C3B36CE4D828}"/>
              </a:ext>
            </a:extLst>
          </p:cNvPr>
          <p:cNvGrpSpPr/>
          <p:nvPr/>
        </p:nvGrpSpPr>
        <p:grpSpPr>
          <a:xfrm>
            <a:off x="3950451" y="4161437"/>
            <a:ext cx="944558" cy="523220"/>
            <a:chOff x="1211661" y="2784231"/>
            <a:chExt cx="944558" cy="523220"/>
          </a:xfrm>
        </p:grpSpPr>
        <p:sp>
          <p:nvSpPr>
            <p:cNvPr id="46" name="Pentagon 45">
              <a:extLst>
                <a:ext uri="{FF2B5EF4-FFF2-40B4-BE49-F238E27FC236}">
                  <a16:creationId xmlns:a16="http://schemas.microsoft.com/office/drawing/2014/main" xmlns="" id="{3805B561-6900-B64F-A8C1-179A45EA731A}"/>
                </a:ext>
              </a:extLst>
            </p:cNvPr>
            <p:cNvSpPr/>
            <p:nvPr/>
          </p:nvSpPr>
          <p:spPr>
            <a:xfrm>
              <a:off x="1229462" y="2826852"/>
              <a:ext cx="926757" cy="414441"/>
            </a:xfrm>
            <a:prstGeom prst="homePlat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xmlns="" id="{1D7791ED-6D8A-614B-BD64-1AD3A5ADC8C5}"/>
                </a:ext>
              </a:extLst>
            </p:cNvPr>
            <p:cNvSpPr txBox="1"/>
            <p:nvPr/>
          </p:nvSpPr>
          <p:spPr>
            <a:xfrm>
              <a:off x="1211661" y="2784231"/>
              <a:ext cx="753063" cy="523220"/>
            </a:xfrm>
            <a:prstGeom prst="rect">
              <a:avLst/>
            </a:prstGeom>
            <a:noFill/>
          </p:spPr>
          <p:txBody>
            <a:bodyPr wrap="square" rtlCol="0">
              <a:spAutoFit/>
            </a:bodyPr>
            <a:lstStyle/>
            <a:p>
              <a:r>
                <a:rPr lang="en-US" sz="2800" b="1" dirty="0"/>
                <a:t>100</a:t>
              </a:r>
              <a:endParaRPr lang="en-US" sz="2400" b="1" dirty="0"/>
            </a:p>
          </p:txBody>
        </p:sp>
      </p:grpSp>
    </p:spTree>
    <p:extLst>
      <p:ext uri="{BB962C8B-B14F-4D97-AF65-F5344CB8AC3E}">
        <p14:creationId xmlns:p14="http://schemas.microsoft.com/office/powerpoint/2010/main" val="3040914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xmlns="" id="{9FD1AF1F-614A-AD47-869D-3CD01F101838}"/>
              </a:ext>
            </a:extLst>
          </p:cNvPr>
          <p:cNvSpPr/>
          <p:nvPr/>
        </p:nvSpPr>
        <p:spPr>
          <a:xfrm>
            <a:off x="9805573" y="1543993"/>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xmlns="" id="{1F7AC255-B4FC-9345-A05F-28DB883E1D36}"/>
              </a:ext>
            </a:extLst>
          </p:cNvPr>
          <p:cNvSpPr/>
          <p:nvPr/>
        </p:nvSpPr>
        <p:spPr>
          <a:xfrm>
            <a:off x="7844967" y="889224"/>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xmlns="" id="{DA871D2E-9044-0446-9B39-84EA5ED849A7}"/>
              </a:ext>
            </a:extLst>
          </p:cNvPr>
          <p:cNvSpPr/>
          <p:nvPr/>
        </p:nvSpPr>
        <p:spPr>
          <a:xfrm>
            <a:off x="5694892" y="5452986"/>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xmlns="" id="{51582DEB-C214-9846-BEAF-A8086F32BD6A}"/>
              </a:ext>
            </a:extLst>
          </p:cNvPr>
          <p:cNvSpPr/>
          <p:nvPr/>
        </p:nvSpPr>
        <p:spPr>
          <a:xfrm>
            <a:off x="8335118" y="1873321"/>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xmlns="" id="{8B48A138-4B20-8847-862C-06B93C925E11}"/>
              </a:ext>
            </a:extLst>
          </p:cNvPr>
          <p:cNvSpPr/>
          <p:nvPr/>
        </p:nvSpPr>
        <p:spPr>
          <a:xfrm>
            <a:off x="7367173" y="3265840"/>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xmlns="" id="{AAA28D9E-7CDB-DF4B-AB1A-FB74A8D6B97C}"/>
              </a:ext>
            </a:extLst>
          </p:cNvPr>
          <p:cNvSpPr/>
          <p:nvPr/>
        </p:nvSpPr>
        <p:spPr>
          <a:xfrm>
            <a:off x="4034967" y="2898469"/>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148F5511-7015-4743-B316-1DDA43DCF4BF}"/>
              </a:ext>
            </a:extLst>
          </p:cNvPr>
          <p:cNvSpPr/>
          <p:nvPr/>
        </p:nvSpPr>
        <p:spPr>
          <a:xfrm>
            <a:off x="5239426" y="3948064"/>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xmlns="" id="{7947557D-336A-6C4C-A106-F90A9FE91D1A}"/>
              </a:ext>
            </a:extLst>
          </p:cNvPr>
          <p:cNvCxnSpPr>
            <a:cxnSpLocks/>
            <a:stCxn id="8" idx="6"/>
            <a:endCxn id="5" idx="2"/>
          </p:cNvCxnSpPr>
          <p:nvPr/>
        </p:nvCxnSpPr>
        <p:spPr>
          <a:xfrm flipV="1">
            <a:off x="4178805" y="1945240"/>
            <a:ext cx="4156313" cy="1025148"/>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A65AB14B-2F40-A745-AD2F-3957B976540D}"/>
              </a:ext>
            </a:extLst>
          </p:cNvPr>
          <p:cNvCxnSpPr>
            <a:cxnSpLocks/>
            <a:stCxn id="11" idx="6"/>
          </p:cNvCxnSpPr>
          <p:nvPr/>
        </p:nvCxnSpPr>
        <p:spPr>
          <a:xfrm flipV="1">
            <a:off x="5383264" y="3281677"/>
            <a:ext cx="2127747" cy="73830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xmlns="" id="{C542E34C-C307-9848-B0CA-BFD4E924EB8A}"/>
              </a:ext>
            </a:extLst>
          </p:cNvPr>
          <p:cNvGrpSpPr/>
          <p:nvPr/>
        </p:nvGrpSpPr>
        <p:grpSpPr>
          <a:xfrm>
            <a:off x="9914317" y="1159059"/>
            <a:ext cx="1653909" cy="476869"/>
            <a:chOff x="5828270" y="2305993"/>
            <a:chExt cx="1653909" cy="549366"/>
          </a:xfrm>
        </p:grpSpPr>
        <p:cxnSp>
          <p:nvCxnSpPr>
            <p:cNvPr id="27" name="Straight Connector 26">
              <a:extLst>
                <a:ext uri="{FF2B5EF4-FFF2-40B4-BE49-F238E27FC236}">
                  <a16:creationId xmlns:a16="http://schemas.microsoft.com/office/drawing/2014/main" xmlns="" id="{81622A00-CF01-8A4C-BEEE-028146554307}"/>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xmlns="" id="{D91DBAC7-D08B-A747-81BE-20E5C29228EF}"/>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9" name="Group 28">
            <a:extLst>
              <a:ext uri="{FF2B5EF4-FFF2-40B4-BE49-F238E27FC236}">
                <a16:creationId xmlns:a16="http://schemas.microsoft.com/office/drawing/2014/main" xmlns="" id="{845B9613-F85B-874A-A185-844F9F16D40C}"/>
              </a:ext>
            </a:extLst>
          </p:cNvPr>
          <p:cNvGrpSpPr/>
          <p:nvPr/>
        </p:nvGrpSpPr>
        <p:grpSpPr>
          <a:xfrm rot="1853241">
            <a:off x="7889547" y="1016645"/>
            <a:ext cx="2039449" cy="549366"/>
            <a:chOff x="5828270" y="2305993"/>
            <a:chExt cx="1653909" cy="549366"/>
          </a:xfrm>
        </p:grpSpPr>
        <p:cxnSp>
          <p:nvCxnSpPr>
            <p:cNvPr id="30" name="Straight Connector 29">
              <a:extLst>
                <a:ext uri="{FF2B5EF4-FFF2-40B4-BE49-F238E27FC236}">
                  <a16:creationId xmlns:a16="http://schemas.microsoft.com/office/drawing/2014/main" xmlns="" id="{EADF3DF5-73DB-634F-950A-0C0B432E6473}"/>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FEE50F4C-033D-9448-961C-57BCC99AA7BB}"/>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a16="http://schemas.microsoft.com/office/drawing/2014/main" xmlns="" id="{02692124-07F9-8348-951A-4CA8CCBF742D}"/>
              </a:ext>
            </a:extLst>
          </p:cNvPr>
          <p:cNvGrpSpPr/>
          <p:nvPr/>
        </p:nvGrpSpPr>
        <p:grpSpPr>
          <a:xfrm rot="20344918">
            <a:off x="3879310" y="1697263"/>
            <a:ext cx="4231663" cy="549366"/>
            <a:chOff x="5828270" y="2305993"/>
            <a:chExt cx="1653909" cy="549366"/>
          </a:xfrm>
        </p:grpSpPr>
        <p:cxnSp>
          <p:nvCxnSpPr>
            <p:cNvPr id="36" name="Straight Connector 35">
              <a:extLst>
                <a:ext uri="{FF2B5EF4-FFF2-40B4-BE49-F238E27FC236}">
                  <a16:creationId xmlns:a16="http://schemas.microsoft.com/office/drawing/2014/main" xmlns="" id="{16C3B6EE-F5EC-5648-922D-926A3DD64475}"/>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xmlns="" id="{95826DD8-C059-3148-B337-4C265708BE7D}"/>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xmlns="" id="{F34674F4-F6C1-3449-AECF-8C87B938B36D}"/>
              </a:ext>
            </a:extLst>
          </p:cNvPr>
          <p:cNvGrpSpPr/>
          <p:nvPr/>
        </p:nvGrpSpPr>
        <p:grpSpPr>
          <a:xfrm rot="3442899">
            <a:off x="9724443" y="1964683"/>
            <a:ext cx="1653909" cy="549366"/>
            <a:chOff x="5828270" y="2305993"/>
            <a:chExt cx="1653909" cy="549366"/>
          </a:xfrm>
        </p:grpSpPr>
        <p:cxnSp>
          <p:nvCxnSpPr>
            <p:cNvPr id="39" name="Straight Connector 38">
              <a:extLst>
                <a:ext uri="{FF2B5EF4-FFF2-40B4-BE49-F238E27FC236}">
                  <a16:creationId xmlns:a16="http://schemas.microsoft.com/office/drawing/2014/main" xmlns="" id="{694EABE2-D247-5D49-A2FF-D9FB1B83D3E4}"/>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xmlns="" id="{702E874D-7BFF-A147-9F58-9BC95733E704}"/>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xmlns="" id="{AB23B36F-0660-C64B-8366-FA31CF467DBD}"/>
              </a:ext>
            </a:extLst>
          </p:cNvPr>
          <p:cNvGrpSpPr/>
          <p:nvPr/>
        </p:nvGrpSpPr>
        <p:grpSpPr>
          <a:xfrm rot="410347">
            <a:off x="8482304" y="1519280"/>
            <a:ext cx="1308366" cy="549366"/>
            <a:chOff x="5828270" y="2305993"/>
            <a:chExt cx="1653909" cy="549366"/>
          </a:xfrm>
        </p:grpSpPr>
        <p:cxnSp>
          <p:nvCxnSpPr>
            <p:cNvPr id="42" name="Straight Connector 41">
              <a:extLst>
                <a:ext uri="{FF2B5EF4-FFF2-40B4-BE49-F238E27FC236}">
                  <a16:creationId xmlns:a16="http://schemas.microsoft.com/office/drawing/2014/main" xmlns="" id="{81AC7650-961B-D040-83EF-680E519D5135}"/>
                </a:ext>
              </a:extLst>
            </p:cNvPr>
            <p:cNvCxnSpPr/>
            <p:nvPr/>
          </p:nvCxnSpPr>
          <p:spPr>
            <a:xfrm flipV="1">
              <a:off x="5828270" y="23059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xmlns="" id="{0FFD9188-411B-7F49-9F43-9E65CE6E87FA}"/>
                </a:ext>
              </a:extLst>
            </p:cNvPr>
            <p:cNvCxnSpPr/>
            <p:nvPr/>
          </p:nvCxnSpPr>
          <p:spPr>
            <a:xfrm flipV="1">
              <a:off x="5838730" y="2382193"/>
              <a:ext cx="1643449" cy="473166"/>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a:extLst>
              <a:ext uri="{FF2B5EF4-FFF2-40B4-BE49-F238E27FC236}">
                <a16:creationId xmlns:a16="http://schemas.microsoft.com/office/drawing/2014/main" xmlns="" id="{77408F59-9DA3-8045-9280-96C49041C1BC}"/>
              </a:ext>
            </a:extLst>
          </p:cNvPr>
          <p:cNvCxnSpPr>
            <a:cxnSpLocks/>
            <a:endCxn id="2" idx="5"/>
          </p:cNvCxnSpPr>
          <p:nvPr/>
        </p:nvCxnSpPr>
        <p:spPr>
          <a:xfrm flipV="1">
            <a:off x="7379609" y="1666766"/>
            <a:ext cx="2548737" cy="1673158"/>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xmlns="" id="{691E0248-8640-6E49-A28B-F4D8D08F28F5}"/>
              </a:ext>
            </a:extLst>
          </p:cNvPr>
          <p:cNvCxnSpPr>
            <a:cxnSpLocks/>
            <a:endCxn id="5" idx="4"/>
          </p:cNvCxnSpPr>
          <p:nvPr/>
        </p:nvCxnSpPr>
        <p:spPr>
          <a:xfrm flipV="1">
            <a:off x="7444012" y="2017159"/>
            <a:ext cx="963025" cy="1286692"/>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xmlns="" id="{BCACADAF-AA82-D143-B02D-51B973AA87FE}"/>
              </a:ext>
            </a:extLst>
          </p:cNvPr>
          <p:cNvCxnSpPr>
            <a:cxnSpLocks/>
            <a:stCxn id="4" idx="0"/>
            <a:endCxn id="44" idx="3"/>
          </p:cNvCxnSpPr>
          <p:nvPr/>
        </p:nvCxnSpPr>
        <p:spPr>
          <a:xfrm flipV="1">
            <a:off x="5766811" y="2919527"/>
            <a:ext cx="5415328" cy="2533459"/>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xmlns="" id="{7B2E5596-F9D6-B04C-BAF7-A696D3DB1CB7}"/>
              </a:ext>
            </a:extLst>
          </p:cNvPr>
          <p:cNvCxnSpPr>
            <a:cxnSpLocks/>
          </p:cNvCxnSpPr>
          <p:nvPr/>
        </p:nvCxnSpPr>
        <p:spPr>
          <a:xfrm flipV="1">
            <a:off x="5838730" y="4101419"/>
            <a:ext cx="5541843" cy="1426260"/>
          </a:xfrm>
          <a:prstGeom prst="line">
            <a:avLst/>
          </a:prstGeom>
          <a:ln w="28575" cmpd="dbl">
            <a:solidFill>
              <a:srgbClr val="FF0000"/>
            </a:solidFill>
          </a:ln>
        </p:spPr>
        <p:style>
          <a:lnRef idx="1">
            <a:schemeClr val="accent1"/>
          </a:lnRef>
          <a:fillRef idx="0">
            <a:schemeClr val="accent1"/>
          </a:fillRef>
          <a:effectRef idx="0">
            <a:schemeClr val="accent1"/>
          </a:effectRef>
          <a:fontRef idx="minor">
            <a:schemeClr val="tx1"/>
          </a:fontRef>
        </p:style>
      </p:cxnSp>
      <p:sp>
        <p:nvSpPr>
          <p:cNvPr id="60" name="Pentagon 59">
            <a:extLst>
              <a:ext uri="{FF2B5EF4-FFF2-40B4-BE49-F238E27FC236}">
                <a16:creationId xmlns:a16="http://schemas.microsoft.com/office/drawing/2014/main" xmlns="" id="{ED72C8D5-4D12-9F49-AE0D-9748B5A60C01}"/>
              </a:ext>
            </a:extLst>
          </p:cNvPr>
          <p:cNvSpPr/>
          <p:nvPr/>
        </p:nvSpPr>
        <p:spPr>
          <a:xfrm>
            <a:off x="1229462" y="2826852"/>
            <a:ext cx="926757" cy="414441"/>
          </a:xfrm>
          <a:prstGeom prst="homePlat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xmlns="" id="{1FF6CD3A-5417-C447-B9D3-A2EDB6995EF1}"/>
              </a:ext>
            </a:extLst>
          </p:cNvPr>
          <p:cNvSpPr txBox="1"/>
          <p:nvPr/>
        </p:nvSpPr>
        <p:spPr>
          <a:xfrm>
            <a:off x="1234191" y="2811474"/>
            <a:ext cx="869823" cy="523220"/>
          </a:xfrm>
          <a:prstGeom prst="rect">
            <a:avLst/>
          </a:prstGeom>
          <a:noFill/>
        </p:spPr>
        <p:txBody>
          <a:bodyPr wrap="square" rtlCol="0">
            <a:spAutoFit/>
          </a:bodyPr>
          <a:lstStyle/>
          <a:p>
            <a:r>
              <a:rPr lang="en-US" sz="2800" b="1" dirty="0"/>
              <a:t>100</a:t>
            </a:r>
            <a:endParaRPr lang="en-US" sz="2400" b="1" dirty="0"/>
          </a:p>
        </p:txBody>
      </p:sp>
      <p:sp>
        <p:nvSpPr>
          <p:cNvPr id="62" name="TextBox 61">
            <a:extLst>
              <a:ext uri="{FF2B5EF4-FFF2-40B4-BE49-F238E27FC236}">
                <a16:creationId xmlns:a16="http://schemas.microsoft.com/office/drawing/2014/main" xmlns="" id="{FB4A0C9E-02E8-274A-838C-8B672F738C2C}"/>
              </a:ext>
            </a:extLst>
          </p:cNvPr>
          <p:cNvSpPr txBox="1"/>
          <p:nvPr/>
        </p:nvSpPr>
        <p:spPr>
          <a:xfrm rot="20073649">
            <a:off x="5267113" y="1602193"/>
            <a:ext cx="743963" cy="523220"/>
          </a:xfrm>
          <a:prstGeom prst="rect">
            <a:avLst/>
          </a:prstGeom>
          <a:noFill/>
        </p:spPr>
        <p:txBody>
          <a:bodyPr wrap="square" rtlCol="0">
            <a:spAutoFit/>
          </a:bodyPr>
          <a:lstStyle/>
          <a:p>
            <a:r>
              <a:rPr lang="en-US" sz="2800" b="1" dirty="0"/>
              <a:t>300</a:t>
            </a:r>
          </a:p>
        </p:txBody>
      </p:sp>
      <p:sp>
        <p:nvSpPr>
          <p:cNvPr id="63" name="TextBox 62">
            <a:extLst>
              <a:ext uri="{FF2B5EF4-FFF2-40B4-BE49-F238E27FC236}">
                <a16:creationId xmlns:a16="http://schemas.microsoft.com/office/drawing/2014/main" xmlns="" id="{602F8F88-CCBF-424A-A3D6-E33CCA33F28C}"/>
              </a:ext>
            </a:extLst>
          </p:cNvPr>
          <p:cNvSpPr txBox="1"/>
          <p:nvPr/>
        </p:nvSpPr>
        <p:spPr>
          <a:xfrm rot="20887656">
            <a:off x="5951417" y="2353288"/>
            <a:ext cx="867461" cy="523220"/>
          </a:xfrm>
          <a:prstGeom prst="rect">
            <a:avLst/>
          </a:prstGeom>
          <a:noFill/>
        </p:spPr>
        <p:txBody>
          <a:bodyPr wrap="square" rtlCol="0">
            <a:spAutoFit/>
          </a:bodyPr>
          <a:lstStyle/>
          <a:p>
            <a:r>
              <a:rPr lang="en-US" sz="2800" b="1" dirty="0"/>
              <a:t>150</a:t>
            </a:r>
          </a:p>
        </p:txBody>
      </p:sp>
      <p:sp>
        <p:nvSpPr>
          <p:cNvPr id="6" name="Right Brace 5">
            <a:extLst>
              <a:ext uri="{FF2B5EF4-FFF2-40B4-BE49-F238E27FC236}">
                <a16:creationId xmlns:a16="http://schemas.microsoft.com/office/drawing/2014/main" xmlns="" id="{6DB898C6-DC98-1D41-8E40-51E8EAA9AA16}"/>
              </a:ext>
            </a:extLst>
          </p:cNvPr>
          <p:cNvSpPr/>
          <p:nvPr/>
        </p:nvSpPr>
        <p:spPr>
          <a:xfrm rot="16200000">
            <a:off x="2914072" y="1539533"/>
            <a:ext cx="424629" cy="1927623"/>
          </a:xfrm>
          <a:prstGeom prst="rightBrace">
            <a:avLst/>
          </a:prstGeom>
          <a:ln w="190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xmlns="" id="{5679F97D-B08E-A84B-9CA7-EBA1443B9B72}"/>
              </a:ext>
            </a:extLst>
          </p:cNvPr>
          <p:cNvSpPr txBox="1"/>
          <p:nvPr/>
        </p:nvSpPr>
        <p:spPr>
          <a:xfrm>
            <a:off x="2500018" y="2029757"/>
            <a:ext cx="1127532" cy="369332"/>
          </a:xfrm>
          <a:prstGeom prst="rect">
            <a:avLst/>
          </a:prstGeom>
          <a:noFill/>
        </p:spPr>
        <p:txBody>
          <a:bodyPr wrap="square" rtlCol="0">
            <a:spAutoFit/>
          </a:bodyPr>
          <a:lstStyle/>
          <a:p>
            <a:r>
              <a:rPr lang="en-US" dirty="0"/>
              <a:t>150 Miles</a:t>
            </a:r>
          </a:p>
        </p:txBody>
      </p:sp>
      <p:sp>
        <p:nvSpPr>
          <p:cNvPr id="44" name="Oval 43">
            <a:extLst>
              <a:ext uri="{FF2B5EF4-FFF2-40B4-BE49-F238E27FC236}">
                <a16:creationId xmlns:a16="http://schemas.microsoft.com/office/drawing/2014/main" xmlns="" id="{BA3A7620-C3EB-064C-ABD3-AF41BBDD749E}"/>
              </a:ext>
            </a:extLst>
          </p:cNvPr>
          <p:cNvSpPr/>
          <p:nvPr/>
        </p:nvSpPr>
        <p:spPr>
          <a:xfrm>
            <a:off x="11161074" y="2796754"/>
            <a:ext cx="143838" cy="1438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99612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535</Words>
  <Application>Microsoft Office PowerPoint</Application>
  <PresentationFormat>Custom</PresentationFormat>
  <Paragraphs>32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TSP CONSTRUCTION RESPONSIBILITY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s204949</cp:lastModifiedBy>
  <cp:revision>13</cp:revision>
  <dcterms:created xsi:type="dcterms:W3CDTF">2018-05-16T14:41:06Z</dcterms:created>
  <dcterms:modified xsi:type="dcterms:W3CDTF">2018-05-16T19:52:19Z</dcterms:modified>
</cp:coreProperties>
</file>