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1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4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3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2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0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9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5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6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2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4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0AA93-E9A0-4686-B290-4E09E9BCABFB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6777B-074D-4D36-8FC2-FB3494898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2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17" y="214184"/>
            <a:ext cx="10386245" cy="631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1280" y="1714500"/>
            <a:ext cx="7582389" cy="336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1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McKenna, Nikki</dc:creator>
  <cp:lastModifiedBy>Boswell, Bill</cp:lastModifiedBy>
  <cp:revision>2</cp:revision>
  <dcterms:created xsi:type="dcterms:W3CDTF">2018-05-15T16:46:21Z</dcterms:created>
  <dcterms:modified xsi:type="dcterms:W3CDTF">2018-05-15T19:42:30Z</dcterms:modified>
</cp:coreProperties>
</file>