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6" r:id="rId8"/>
    <p:sldId id="265" r:id="rId9"/>
    <p:sldId id="259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82" d="100"/>
          <a:sy n="82" d="100"/>
        </p:scale>
        <p:origin x="4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2018 Annual Validation	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Update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05.23.2018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447800"/>
            <a:ext cx="8686801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5186"/>
            <a:ext cx="6934200" cy="518318"/>
          </a:xfrm>
        </p:spPr>
        <p:txBody>
          <a:bodyPr/>
          <a:lstStyle/>
          <a:p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of RES Changes by Weather Zone</a:t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19200"/>
            <a:ext cx="85344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4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201613"/>
            <a:ext cx="5410200" cy="44211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of RES Changes by </a:t>
            </a:r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TDSP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>
              <a:solidFill>
                <a:srgbClr val="3D5F5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90600"/>
            <a:ext cx="86106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6584" y="189171"/>
            <a:ext cx="8382000" cy="518318"/>
          </a:xfrm>
        </p:spPr>
        <p:txBody>
          <a:bodyPr/>
          <a:lstStyle/>
          <a:p>
            <a:r>
              <a:rPr lang="en-US" dirty="0" smtClean="0"/>
              <a:t>2018 </a:t>
            </a:r>
            <a:r>
              <a:rPr lang="en-US" dirty="0"/>
              <a:t>BUS Annual Validation Yearly Compare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73805"/>
            <a:ext cx="7086600" cy="486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8353"/>
            <a:ext cx="8382000" cy="518318"/>
          </a:xfrm>
        </p:spPr>
        <p:txBody>
          <a:bodyPr/>
          <a:lstStyle/>
          <a:p>
            <a:r>
              <a:rPr lang="en-US" dirty="0" smtClean="0"/>
              <a:t>2018 </a:t>
            </a:r>
            <a:r>
              <a:rPr lang="en-US" dirty="0"/>
              <a:t>BUS Annual Validation by TDSP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82296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c34af464-7aa1-4edd-9be4-83dffc1cb926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</TotalTime>
  <Words>39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2018 Annual Validation Task List</vt:lpstr>
      <vt:lpstr>Summary of RES Changes by Weather Zone </vt:lpstr>
      <vt:lpstr>Summary of RES Changes by TDSP </vt:lpstr>
      <vt:lpstr>2018 BUS Annual Validation Yearly Compare </vt:lpstr>
      <vt:lpstr>2018 BUS Annual Validation by TDSP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60</cp:revision>
  <cp:lastPrinted>2016-01-21T20:53:15Z</cp:lastPrinted>
  <dcterms:created xsi:type="dcterms:W3CDTF">2016-01-21T15:20:31Z</dcterms:created>
  <dcterms:modified xsi:type="dcterms:W3CDTF">2018-05-15T19:52:56Z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