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2"/>
  </p:notesMasterIdLst>
  <p:handoutMasterIdLst>
    <p:handoutMasterId r:id="rId43"/>
  </p:handoutMasterIdLst>
  <p:sldIdLst>
    <p:sldId id="260" r:id="rId7"/>
    <p:sldId id="258" r:id="rId8"/>
    <p:sldId id="263" r:id="rId9"/>
    <p:sldId id="272" r:id="rId10"/>
    <p:sldId id="262" r:id="rId11"/>
    <p:sldId id="264" r:id="rId12"/>
    <p:sldId id="291" r:id="rId13"/>
    <p:sldId id="265" r:id="rId14"/>
    <p:sldId id="271" r:id="rId15"/>
    <p:sldId id="273" r:id="rId16"/>
    <p:sldId id="274" r:id="rId17"/>
    <p:sldId id="266" r:id="rId18"/>
    <p:sldId id="275" r:id="rId19"/>
    <p:sldId id="267" r:id="rId20"/>
    <p:sldId id="278" r:id="rId21"/>
    <p:sldId id="279" r:id="rId22"/>
    <p:sldId id="268" r:id="rId23"/>
    <p:sldId id="280" r:id="rId24"/>
    <p:sldId id="281" r:id="rId25"/>
    <p:sldId id="269" r:id="rId26"/>
    <p:sldId id="282" r:id="rId27"/>
    <p:sldId id="283" r:id="rId28"/>
    <p:sldId id="270" r:id="rId29"/>
    <p:sldId id="284" r:id="rId30"/>
    <p:sldId id="285" r:id="rId31"/>
    <p:sldId id="295" r:id="rId32"/>
    <p:sldId id="286" r:id="rId33"/>
    <p:sldId id="293" r:id="rId34"/>
    <p:sldId id="287" r:id="rId35"/>
    <p:sldId id="288" r:id="rId36"/>
    <p:sldId id="305" r:id="rId37"/>
    <p:sldId id="289" r:id="rId38"/>
    <p:sldId id="297" r:id="rId39"/>
    <p:sldId id="298" r:id="rId40"/>
    <p:sldId id="290" r:id="rId4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214" autoAdjust="0"/>
  </p:normalViewPr>
  <p:slideViewPr>
    <p:cSldViewPr showGuides="1">
      <p:cViewPr varScale="1">
        <p:scale>
          <a:sx n="118" d="100"/>
          <a:sy n="118" d="100"/>
        </p:scale>
        <p:origin x="14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</a:p>
          <a:p>
            <a:endParaRPr lang="en-US" baseline="0" dirty="0" smtClean="0"/>
          </a:p>
          <a:p>
            <a:r>
              <a:rPr lang="en-US" baseline="0" dirty="0" smtClean="0"/>
              <a:t>Outliers</a:t>
            </a:r>
          </a:p>
          <a:p>
            <a:r>
              <a:rPr lang="en-US" baseline="0" dirty="0" smtClean="0"/>
              <a:t>3/15/18 – 12:15 had an error of -571 MW</a:t>
            </a:r>
          </a:p>
          <a:p>
            <a:r>
              <a:rPr lang="en-US" baseline="0" dirty="0" smtClean="0"/>
              <a:t>3/16/18 – 12:45 had an error of -1046 MW</a:t>
            </a:r>
          </a:p>
          <a:p>
            <a:r>
              <a:rPr lang="en-US" baseline="0" dirty="0" smtClean="0"/>
              <a:t>3/19/18 – 15:15 had an error of -1560 MW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PVGR changed to Yellow</a:t>
            </a:r>
          </a:p>
          <a:p>
            <a:r>
              <a:rPr lang="en-US" dirty="0" smtClean="0"/>
              <a:t>Hydro</a:t>
            </a:r>
            <a:r>
              <a:rPr lang="en-US" baseline="0" dirty="0" smtClean="0"/>
              <a:t> changed to Pink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02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March 2018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April 11</a:t>
            </a:r>
            <a:r>
              <a:rPr lang="en-US" baseline="30000" dirty="0" smtClean="0"/>
              <a:t>th</a:t>
            </a:r>
            <a:r>
              <a:rPr lang="en-US" dirty="0" smtClean="0"/>
              <a:t>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 for peak 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1292" y="838200"/>
            <a:ext cx="5581416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265" y="2256737"/>
            <a:ext cx="8187470" cy="22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1.2</a:t>
            </a:r>
            <a:r>
              <a:rPr lang="en-US" dirty="0" smtClean="0"/>
              <a:t>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7831"/>
            <a:ext cx="8534400" cy="508201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524000"/>
            <a:ext cx="2742300" cy="837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6033"/>
            <a:ext cx="8534400" cy="50856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1524000"/>
            <a:ext cx="2667000" cy="78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2016, 2017, </a:t>
            </a:r>
            <a:r>
              <a:rPr lang="en-US" sz="2000" dirty="0"/>
              <a:t>and </a:t>
            </a:r>
            <a:r>
              <a:rPr lang="en-US" sz="2000" dirty="0" smtClean="0"/>
              <a:t>2018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84199"/>
            <a:ext cx="8534400" cy="482927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1676400"/>
            <a:ext cx="2323294" cy="81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71147"/>
            <a:ext cx="8534400" cy="48553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752600"/>
            <a:ext cx="2247094" cy="74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Load Ramp, Start-Up/Shut-Down Hours, STLF Error, </a:t>
            </a:r>
            <a:r>
              <a:rPr lang="en-US" dirty="0" smtClean="0"/>
              <a:t>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436" y="838200"/>
            <a:ext cx="836312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8568"/>
            <a:ext cx="8534400" cy="506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1837565" y="5562600"/>
            <a:ext cx="2734435" cy="304800"/>
            <a:chOff x="1837565" y="5562600"/>
            <a:chExt cx="2734435" cy="304800"/>
          </a:xfrm>
        </p:grpSpPr>
        <p:cxnSp>
          <p:nvCxnSpPr>
            <p:cNvPr id="22" name="Elbow Connector 21"/>
            <p:cNvCxnSpPr/>
            <p:nvPr/>
          </p:nvCxnSpPr>
          <p:spPr>
            <a:xfrm>
              <a:off x="3496434" y="5562600"/>
              <a:ext cx="931933" cy="304800"/>
            </a:xfrm>
            <a:prstGeom prst="bentConnector3">
              <a:avLst>
                <a:gd name="adj1" fmla="val 11338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/>
            <p:nvPr/>
          </p:nvCxnSpPr>
          <p:spPr>
            <a:xfrm rot="10800000" flipV="1">
              <a:off x="1837566" y="5574064"/>
              <a:ext cx="1058035" cy="293336"/>
            </a:xfrm>
            <a:prstGeom prst="bentConnector3">
              <a:avLst>
                <a:gd name="adj1" fmla="val 98184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837565" y="5867400"/>
              <a:ext cx="27344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662866" y="5557880"/>
            <a:ext cx="2681669" cy="316938"/>
            <a:chOff x="4662866" y="5557880"/>
            <a:chExt cx="2681669" cy="316938"/>
          </a:xfrm>
        </p:grpSpPr>
        <p:cxnSp>
          <p:nvCxnSpPr>
            <p:cNvPr id="16" name="Elbow Connector 15"/>
            <p:cNvCxnSpPr/>
            <p:nvPr/>
          </p:nvCxnSpPr>
          <p:spPr>
            <a:xfrm>
              <a:off x="6477000" y="5557881"/>
              <a:ext cx="867535" cy="309519"/>
            </a:xfrm>
            <a:prstGeom prst="bentConnector3">
              <a:avLst>
                <a:gd name="adj1" fmla="val 9943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10800000" flipV="1">
              <a:off x="4662867" y="5557880"/>
              <a:ext cx="832974" cy="309520"/>
            </a:xfrm>
            <a:prstGeom prst="bentConnector3">
              <a:avLst>
                <a:gd name="adj1" fmla="val 10343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62866" y="5867400"/>
              <a:ext cx="2681669" cy="74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3211"/>
            <a:ext cx="8534400" cy="507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3211"/>
            <a:ext cx="8534400" cy="507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861" y="838200"/>
            <a:ext cx="8448278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0623"/>
            <a:ext cx="8534400" cy="509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7238" y="875028"/>
            <a:ext cx="7009524" cy="504761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038600" y="5334000"/>
            <a:ext cx="29718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43373"/>
            <a:ext cx="8534400" cy="511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5021" y="838200"/>
            <a:ext cx="8413958" cy="5121275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4114800" y="5122701"/>
            <a:ext cx="2209800" cy="91297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2429"/>
            <a:ext cx="8534400" cy="50928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1524000"/>
            <a:ext cx="3199200" cy="566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5023" y="1304680"/>
            <a:ext cx="8333954" cy="41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8037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974" y="1408321"/>
            <a:ext cx="8340051" cy="398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0668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3949" y="2294807"/>
            <a:ext cx="6296101" cy="220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&lt;1.2</a:t>
            </a:r>
            <a:r>
              <a:rPr lang="en-US" sz="2000" dirty="0" smtClean="0"/>
              <a:t>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601" y="838200"/>
            <a:ext cx="833879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2584" y="943322"/>
            <a:ext cx="6638832" cy="491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http://www.w3.org/XML/1998/namespace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19362</TotalTime>
  <Words>505</Words>
  <Application>Microsoft Office PowerPoint</Application>
  <PresentationFormat>On-screen Show (4:3)</PresentationFormat>
  <Paragraphs>100</Paragraphs>
  <Slides>35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Hinojosa, Jose Luis</cp:lastModifiedBy>
  <cp:revision>292</cp:revision>
  <cp:lastPrinted>2016-01-21T20:53:15Z</cp:lastPrinted>
  <dcterms:created xsi:type="dcterms:W3CDTF">2016-01-21T15:20:31Z</dcterms:created>
  <dcterms:modified xsi:type="dcterms:W3CDTF">2018-04-10T23:28:05Z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