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2"/>
  </p:notesMasterIdLst>
  <p:handoutMasterIdLst>
    <p:handoutMasterId r:id="rId43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7" r:id="rId39"/>
    <p:sldId id="298" r:id="rId40"/>
    <p:sldId id="290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Outliers</a:t>
            </a:r>
          </a:p>
          <a:p>
            <a:r>
              <a:rPr lang="en-US" baseline="0" dirty="0" smtClean="0"/>
              <a:t>3/15/18 – 12:15 had an error of -571 MW</a:t>
            </a:r>
          </a:p>
          <a:p>
            <a:r>
              <a:rPr lang="en-US" baseline="0" dirty="0" smtClean="0"/>
              <a:t>3/16/18 – 12:45 had an error of -1046 MW</a:t>
            </a:r>
          </a:p>
          <a:p>
            <a:r>
              <a:rPr lang="en-US" baseline="0" dirty="0" smtClean="0"/>
              <a:t>3/19/18 – 15:15 had an error of -1560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PVGR changed to Yellow</a:t>
            </a:r>
          </a:p>
          <a:p>
            <a:r>
              <a:rPr lang="en-US" dirty="0" smtClean="0"/>
              <a:t>Hydro</a:t>
            </a:r>
            <a:r>
              <a:rPr lang="en-US" baseline="0" dirty="0" smtClean="0"/>
              <a:t> changed to Pink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March 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April 11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7831"/>
            <a:ext cx="8534400" cy="50820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2742300" cy="8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6033"/>
            <a:ext cx="8534400" cy="50856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0"/>
            <a:ext cx="2667000" cy="78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84199"/>
            <a:ext cx="8534400" cy="48292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76400"/>
            <a:ext cx="2323294" cy="81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2247094" cy="74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61" y="838200"/>
            <a:ext cx="844827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7238" y="875028"/>
            <a:ext cx="7009524" cy="50476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38600" y="5334000"/>
            <a:ext cx="2971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3373"/>
            <a:ext cx="8534400" cy="511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114800" y="5122701"/>
            <a:ext cx="2209800" cy="9129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524000"/>
            <a:ext cx="3199200" cy="56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03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66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19362</TotalTime>
  <Words>505</Words>
  <Application>Microsoft Office PowerPoint</Application>
  <PresentationFormat>On-screen Show (4:3)</PresentationFormat>
  <Paragraphs>100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292</cp:revision>
  <cp:lastPrinted>2016-01-21T20:53:15Z</cp:lastPrinted>
  <dcterms:created xsi:type="dcterms:W3CDTF">2016-01-21T15:20:31Z</dcterms:created>
  <dcterms:modified xsi:type="dcterms:W3CDTF">2018-04-10T23:28:05Z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