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2"/>
  </p:notesMasterIdLst>
  <p:handoutMasterIdLst>
    <p:handoutMasterId r:id="rId43"/>
  </p:handoutMasterIdLst>
  <p:sldIdLst>
    <p:sldId id="260" r:id="rId7"/>
    <p:sldId id="258" r:id="rId8"/>
    <p:sldId id="263" r:id="rId9"/>
    <p:sldId id="272" r:id="rId10"/>
    <p:sldId id="262" r:id="rId11"/>
    <p:sldId id="264" r:id="rId12"/>
    <p:sldId id="291" r:id="rId13"/>
    <p:sldId id="265" r:id="rId14"/>
    <p:sldId id="271" r:id="rId15"/>
    <p:sldId id="273" r:id="rId16"/>
    <p:sldId id="274" r:id="rId17"/>
    <p:sldId id="266" r:id="rId18"/>
    <p:sldId id="275" r:id="rId19"/>
    <p:sldId id="267" r:id="rId20"/>
    <p:sldId id="278" r:id="rId21"/>
    <p:sldId id="279" r:id="rId22"/>
    <p:sldId id="268" r:id="rId23"/>
    <p:sldId id="280" r:id="rId24"/>
    <p:sldId id="281" r:id="rId25"/>
    <p:sldId id="269" r:id="rId26"/>
    <p:sldId id="282" r:id="rId27"/>
    <p:sldId id="283" r:id="rId28"/>
    <p:sldId id="270" r:id="rId29"/>
    <p:sldId id="284" r:id="rId30"/>
    <p:sldId id="285" r:id="rId31"/>
    <p:sldId id="295" r:id="rId32"/>
    <p:sldId id="286" r:id="rId33"/>
    <p:sldId id="293" r:id="rId34"/>
    <p:sldId id="287" r:id="rId35"/>
    <p:sldId id="288" r:id="rId36"/>
    <p:sldId id="305" r:id="rId37"/>
    <p:sldId id="289" r:id="rId38"/>
    <p:sldId id="297" r:id="rId39"/>
    <p:sldId id="298" r:id="rId40"/>
    <p:sldId id="290" r:id="rId4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14" autoAdjust="0"/>
  </p:normalViewPr>
  <p:slideViewPr>
    <p:cSldViewPr showGuides="1">
      <p:cViewPr varScale="1">
        <p:scale>
          <a:sx n="118" d="100"/>
          <a:sy n="118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January 2018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February 14</a:t>
            </a:r>
            <a:r>
              <a:rPr lang="en-US" baseline="30000" dirty="0" smtClean="0"/>
              <a:t>th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601" y="898525"/>
            <a:ext cx="833879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601" y="898525"/>
            <a:ext cx="833879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 for peak 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1292" y="838200"/>
            <a:ext cx="5581416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265" y="2256737"/>
            <a:ext cx="8187470" cy="22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1.2</a:t>
            </a:r>
            <a:r>
              <a:rPr lang="en-US" dirty="0" smtClean="0"/>
              <a:t>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8568"/>
            <a:ext cx="8534400" cy="50605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394032"/>
            <a:ext cx="2551781" cy="76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8568"/>
            <a:ext cx="8534400" cy="50605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524000"/>
            <a:ext cx="2741363" cy="79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2015, 2016, </a:t>
            </a:r>
            <a:r>
              <a:rPr lang="en-US" sz="2000" dirty="0"/>
              <a:t>and </a:t>
            </a:r>
            <a:r>
              <a:rPr lang="en-US" sz="2000" dirty="0" smtClean="0"/>
              <a:t>2017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93896"/>
            <a:ext cx="8534400" cy="48098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676400"/>
            <a:ext cx="2346334" cy="79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71147"/>
            <a:ext cx="8534400" cy="48553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600200"/>
            <a:ext cx="236738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Load Ramp, Start-Up/Shut-Down Hours, STLF Error, </a:t>
            </a:r>
            <a:r>
              <a:rPr lang="en-US" dirty="0" smtClean="0"/>
              <a:t>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436" y="838200"/>
            <a:ext cx="836312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6785"/>
            <a:ext cx="8534400" cy="506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4999"/>
            <a:ext cx="8534400" cy="506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4999"/>
            <a:ext cx="8534400" cy="506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655" y="838200"/>
            <a:ext cx="847869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0623"/>
            <a:ext cx="8534400" cy="509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2000" y="889313"/>
            <a:ext cx="7000000" cy="50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2429"/>
            <a:ext cx="8534400" cy="509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5021" y="838200"/>
            <a:ext cx="8413958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4232"/>
            <a:ext cx="8534400" cy="50892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371600"/>
            <a:ext cx="3401213" cy="60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023" y="1304680"/>
            <a:ext cx="8333954" cy="41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8037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974" y="1408321"/>
            <a:ext cx="8340051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0668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3949" y="2294807"/>
            <a:ext cx="6296101" cy="22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&lt;1.2</a:t>
            </a:r>
            <a:r>
              <a:rPr lang="en-US" sz="2000" dirty="0" smtClean="0"/>
              <a:t>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584" y="943322"/>
            <a:ext cx="6638832" cy="491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17064</TotalTime>
  <Words>451</Words>
  <Application>Microsoft Office PowerPoint</Application>
  <PresentationFormat>On-screen Show (4:3)</PresentationFormat>
  <Paragraphs>90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Hinojosa, Jose Luis</cp:lastModifiedBy>
  <cp:revision>272</cp:revision>
  <cp:lastPrinted>2016-01-21T20:53:15Z</cp:lastPrinted>
  <dcterms:created xsi:type="dcterms:W3CDTF">2016-01-21T15:20:31Z</dcterms:created>
  <dcterms:modified xsi:type="dcterms:W3CDTF">2018-02-15T17:48:41Z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