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2"/>
  </p:notesMasterIdLst>
  <p:handoutMasterIdLst>
    <p:handoutMasterId r:id="rId43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7" r:id="rId39"/>
    <p:sldId id="298" r:id="rId40"/>
    <p:sldId id="290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March 7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7831"/>
            <a:ext cx="8534400" cy="50820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1600200"/>
            <a:ext cx="2742300" cy="83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6033"/>
            <a:ext cx="8534400" cy="50856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524000"/>
            <a:ext cx="3047100" cy="89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84199"/>
            <a:ext cx="8534400" cy="48292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371600"/>
            <a:ext cx="2399494" cy="83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00200"/>
            <a:ext cx="2628094" cy="86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861" y="838200"/>
            <a:ext cx="844827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000" y="889313"/>
            <a:ext cx="7000000" cy="5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3373"/>
            <a:ext cx="8534400" cy="511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2429"/>
            <a:ext cx="8534400" cy="509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447800"/>
            <a:ext cx="3732600" cy="66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023" y="1304680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03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974" y="1408321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066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18394</TotalTime>
  <Words>451</Words>
  <Application>Microsoft Office PowerPoint</Application>
  <PresentationFormat>On-screen Show (4:3)</PresentationFormat>
  <Paragraphs>90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281</cp:revision>
  <cp:lastPrinted>2016-01-21T20:53:15Z</cp:lastPrinted>
  <dcterms:created xsi:type="dcterms:W3CDTF">2016-01-21T15:20:31Z</dcterms:created>
  <dcterms:modified xsi:type="dcterms:W3CDTF">2018-03-06T18:15:08Z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