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0"/>
  </p:notesMasterIdLst>
  <p:handoutMasterIdLst>
    <p:handoutMasterId r:id="rId41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Outliers</a:t>
            </a:r>
          </a:p>
          <a:p>
            <a:r>
              <a:rPr lang="en-US" baseline="0" dirty="0" smtClean="0"/>
              <a:t>3/15/18 – 12:15 had an error of -571 MW</a:t>
            </a:r>
          </a:p>
          <a:p>
            <a:r>
              <a:rPr lang="en-US" baseline="0" dirty="0" smtClean="0"/>
              <a:t>3/16/18 – 12:45 had an error of -1046 MW</a:t>
            </a:r>
          </a:p>
          <a:p>
            <a:r>
              <a:rPr lang="en-US" baseline="0" dirty="0" smtClean="0"/>
              <a:t>3/19/18 – 15:15 had an error of -1560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May 9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67" y="838200"/>
            <a:ext cx="8521265" cy="512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828799"/>
            <a:ext cx="2667000" cy="84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408" y="838200"/>
            <a:ext cx="8515184" cy="5121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669824"/>
            <a:ext cx="2837578" cy="8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61265"/>
            <a:ext cx="8534400" cy="48751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676400"/>
            <a:ext cx="253058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828800"/>
            <a:ext cx="2703544" cy="92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31" y="838200"/>
            <a:ext cx="839353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7238" y="875028"/>
            <a:ext cx="7009524" cy="5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32" y="838200"/>
            <a:ext cx="849693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2429"/>
            <a:ext cx="8534400" cy="50928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524000"/>
            <a:ext cx="3351600" cy="59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21021</TotalTime>
  <Words>488</Words>
  <Application>Microsoft Office PowerPoint</Application>
  <PresentationFormat>On-screen Show (4:3)</PresentationFormat>
  <Paragraphs>93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300</cp:revision>
  <cp:lastPrinted>2016-01-21T20:53:15Z</cp:lastPrinted>
  <dcterms:created xsi:type="dcterms:W3CDTF">2016-01-21T15:20:31Z</dcterms:created>
  <dcterms:modified xsi:type="dcterms:W3CDTF">2018-05-08T21:20:21Z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