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3"/>
  </p:notesMasterIdLst>
  <p:handoutMasterIdLst>
    <p:handoutMasterId r:id="rId34"/>
  </p:handoutMasterIdLst>
  <p:sldIdLst>
    <p:sldId id="260" r:id="rId7"/>
    <p:sldId id="289" r:id="rId8"/>
    <p:sldId id="270" r:id="rId9"/>
    <p:sldId id="279" r:id="rId10"/>
    <p:sldId id="273" r:id="rId11"/>
    <p:sldId id="265" r:id="rId12"/>
    <p:sldId id="269" r:id="rId13"/>
    <p:sldId id="266" r:id="rId14"/>
    <p:sldId id="267" r:id="rId15"/>
    <p:sldId id="268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294" r:id="rId24"/>
    <p:sldId id="295" r:id="rId25"/>
    <p:sldId id="292" r:id="rId26"/>
    <p:sldId id="284" r:id="rId27"/>
    <p:sldId id="285" r:id="rId28"/>
    <p:sldId id="286" r:id="rId29"/>
    <p:sldId id="296" r:id="rId30"/>
    <p:sldId id="297" r:id="rId31"/>
    <p:sldId id="264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04" autoAdjust="0"/>
  </p:normalViewPr>
  <p:slideViewPr>
    <p:cSldViewPr showGuides="1">
      <p:cViewPr>
        <p:scale>
          <a:sx n="80" d="100"/>
          <a:sy n="80" d="100"/>
        </p:scale>
        <p:origin x="1542" y="-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-288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Outliers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3/11/18 at 19:00</a:t>
            </a:r>
            <a:r>
              <a:rPr lang="en-US" baseline="0" dirty="0" smtClean="0"/>
              <a:t> – 100.5% - Large Down Wind Ramp Loss of 2750 MW over the hour and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up exhausted. (~30 mins under 60Hz) and load on up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26,308,449 </a:t>
            </a:r>
            <a:r>
              <a:rPr lang="en-US" dirty="0" err="1" smtClean="0"/>
              <a:t>Mwh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6,638,110</a:t>
            </a:r>
          </a:p>
          <a:p>
            <a:r>
              <a:rPr lang="en-US" dirty="0" smtClean="0"/>
              <a:t>Updated February</a:t>
            </a:r>
            <a:r>
              <a:rPr lang="en-US" baseline="0" dirty="0" smtClean="0"/>
              <a:t> 2015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25.23%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130,014 MW*s on 10/27/2017. This was also our record wind day.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Mean: 173,418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Max:</a:t>
            </a:r>
            <a:r>
              <a:rPr lang="en-US" baseline="0" dirty="0" smtClean="0"/>
              <a:t> 211,981 on Mar 6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Min:</a:t>
            </a:r>
            <a:r>
              <a:rPr lang="en-US" baseline="0" dirty="0" smtClean="0"/>
              <a:t> 145,695 on Mar 9</a:t>
            </a:r>
            <a:r>
              <a:rPr lang="en-US" baseline="30000" dirty="0" smtClean="0"/>
              <a:t>th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Mean is </a:t>
            </a:r>
            <a:r>
              <a:rPr lang="en-US" baseline="0" dirty="0" smtClean="0"/>
              <a:t>14.1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Mean: 14.06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Min: 11.69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Max: 16.66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81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Frequency Bias</a:t>
            </a:r>
            <a:r>
              <a:rPr lang="en-US" baseline="0" dirty="0" smtClean="0"/>
              <a:t> updated from 764 to 759 in April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05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Put in</a:t>
            </a:r>
            <a:r>
              <a:rPr lang="en-US" baseline="0" dirty="0" smtClean="0"/>
              <a:t> some history of what these values were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Updated quarterly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March 2018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April 11</a:t>
            </a:r>
            <a:r>
              <a:rPr lang="en-US" baseline="30000" dirty="0" smtClean="0"/>
              <a:t>th</a:t>
            </a:r>
            <a:r>
              <a:rPr lang="en-US" dirty="0" smtClean="0"/>
              <a:t>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1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BAL-003 Selected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91440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61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BAL-003 FRM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61489" y="5879068"/>
            <a:ext cx="283923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Mar-18 CPS1 (%): 177.94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were no BAAL exceedances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32889" y="821556"/>
            <a:ext cx="283923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Mar-18 CPS1 (%): 177.94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9144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176.58%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c34af464-7aa1-4edd-9be4-83dffc1cb926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12897</TotalTime>
  <Words>298</Words>
  <Application>Microsoft Office PowerPoint</Application>
  <PresentationFormat>On-screen Show (4:3)</PresentationFormat>
  <Paragraphs>89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1_Custom Design</vt:lpstr>
      <vt:lpstr>Office Theme</vt:lpstr>
      <vt:lpstr>Custom Design</vt:lpstr>
      <vt:lpstr>PowerPoint Presentation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BAL-003 Selected Events</vt:lpstr>
      <vt:lpstr>Current BAL-003 FRM Performance</vt:lpstr>
      <vt:lpstr>ERCOT Energy Statistics</vt:lpstr>
      <vt:lpstr>Total Energy</vt:lpstr>
      <vt:lpstr>Total Energy from Wind Generation</vt:lpstr>
      <vt:lpstr>% Energy from Wind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Hinojosa, Jose Luis</cp:lastModifiedBy>
  <cp:revision>259</cp:revision>
  <cp:lastPrinted>2016-01-21T20:53:15Z</cp:lastPrinted>
  <dcterms:created xsi:type="dcterms:W3CDTF">2016-01-21T15:20:31Z</dcterms:created>
  <dcterms:modified xsi:type="dcterms:W3CDTF">2018-04-11T14:59:46Z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