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8"/>
  </p:notesMasterIdLst>
  <p:handoutMasterIdLst>
    <p:handoutMasterId r:id="rId39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98" r:id="rId22"/>
    <p:sldId id="299" r:id="rId23"/>
    <p:sldId id="300" r:id="rId24"/>
    <p:sldId id="281" r:id="rId25"/>
    <p:sldId id="282" r:id="rId26"/>
    <p:sldId id="283" r:id="rId27"/>
    <p:sldId id="293" r:id="rId28"/>
    <p:sldId id="294" r:id="rId29"/>
    <p:sldId id="295" r:id="rId30"/>
    <p:sldId id="292" r:id="rId31"/>
    <p:sldId id="284" r:id="rId32"/>
    <p:sldId id="285" r:id="rId33"/>
    <p:sldId id="286" r:id="rId34"/>
    <p:sldId id="296" r:id="rId35"/>
    <p:sldId id="297" r:id="rId36"/>
    <p:sldId id="26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3" autoAdjust="0"/>
  </p:normalViewPr>
  <p:slideViewPr>
    <p:cSldViewPr showGuides="1"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2T10:47:06.472" idx="1">
    <p:pos x="5283" y="576"/>
    <p:text>Can we remove this yet?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No</a:t>
            </a:r>
            <a:r>
              <a:rPr lang="en-US" baseline="0" dirty="0" smtClean="0"/>
              <a:t> Outliers for December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in</a:t>
            </a:r>
            <a:r>
              <a:rPr lang="en-US" baseline="0" dirty="0" smtClean="0"/>
              <a:t> some history of what these values were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</a:t>
            </a:r>
            <a:r>
              <a:rPr lang="en-US" baseline="0" dirty="0" smtClean="0"/>
              <a:t>quarterly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31,278,046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6,250,264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19.98%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Jan: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208,502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331,839 on Jan 2nd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138,977 on Jan 21st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Hour 6 is lowest</a:t>
            </a:r>
            <a:r>
              <a:rPr lang="en-US" baseline="0" dirty="0" smtClean="0"/>
              <a:t> CPS by 15 minute at 151%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Outlier was 10.7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r>
              <a:rPr lang="en-US" baseline="0" dirty="0" smtClean="0"/>
              <a:t> on Jan 2</a:t>
            </a:r>
            <a:r>
              <a:rPr lang="en-US" baseline="30000" dirty="0" smtClean="0"/>
              <a:t>nd</a:t>
            </a:r>
            <a:endParaRPr lang="en-US" baseline="0" dirty="0" smtClean="0"/>
          </a:p>
          <a:p>
            <a:r>
              <a:rPr lang="en-US" baseline="0" dirty="0" smtClean="0"/>
              <a:t>Mean is 13.75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13.75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10.71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16.59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Shows hourly</a:t>
            </a:r>
            <a:r>
              <a:rPr lang="en-US" baseline="0" dirty="0" smtClean="0"/>
              <a:t> data for the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Ice day was the 16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 STLF Error ~300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Accumulating Negative Time Error on 16th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Accumulating Positive Time Error on 17th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 data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Now showing</a:t>
            </a:r>
            <a:r>
              <a:rPr lang="en-US" baseline="0" dirty="0" smtClean="0"/>
              <a:t> Ace Integral being largely negative and capped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Unable to adjust to STLF error so continue to gain negative </a:t>
            </a:r>
            <a:r>
              <a:rPr lang="en-US" baseline="0" dirty="0" err="1" smtClean="0"/>
              <a:t>errror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8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spent a lot of time on the lower end of 60 Hz on the 16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baseline="0" dirty="0" smtClean="0"/>
              <a:t>Recovered time error on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by spending more time on the upper end of 60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January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February 14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Time Error with STLF Error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081073"/>
            <a:ext cx="8534400" cy="4848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Time Error </a:t>
            </a:r>
            <a:r>
              <a:rPr lang="en-US" dirty="0" smtClean="0"/>
              <a:t>with Ace </a:t>
            </a:r>
            <a:r>
              <a:rPr lang="en-US" dirty="0" err="1" smtClean="0"/>
              <a:t>Intgeral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476" y="914400"/>
            <a:ext cx="7499047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569" y="914400"/>
            <a:ext cx="764686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on Time Error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Time Error Corrections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BAL-003 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685" y="914400"/>
            <a:ext cx="766463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22282"/>
              </p:ext>
            </p:extLst>
          </p:nvPr>
        </p:nvGraphicFramePr>
        <p:xfrm>
          <a:off x="304800" y="2952285"/>
          <a:ext cx="8534400" cy="1105829"/>
        </p:xfrm>
        <a:graphic>
          <a:graphicData uri="http://schemas.openxmlformats.org/drawingml/2006/table">
            <a:tbl>
              <a:tblPr/>
              <a:tblGrid>
                <a:gridCol w="1189463"/>
                <a:gridCol w="7344937"/>
              </a:tblGrid>
              <a:tr h="173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 FRM Performance Results for 2017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Current data year (December thru November)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2018 BA Frequency Response Obligation (FRO) for next year's FRM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2017 BA Frequency Response Obligation (FRO)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-743.27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2017 FRM - Median Estimated Frequency Response MW/0.1Hz for BA Compliance to R1, minimum Frequency Response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-812.3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2017 FRM - Average Estimated Frequency Response MW/0.1 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2017 FRM - Regression Estimated Frequency Response MW/0.1Hz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32552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</a:t>
            </a:r>
            <a:r>
              <a:rPr lang="en-US" dirty="0" smtClean="0"/>
              <a:t>-18 </a:t>
            </a:r>
            <a:r>
              <a:rPr lang="en-US" dirty="0" smtClean="0"/>
              <a:t>CPS1 (%): </a:t>
            </a:r>
            <a:r>
              <a:rPr lang="en-US" dirty="0" smtClean="0"/>
              <a:t>178.79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03952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Jan-18 </a:t>
            </a:r>
            <a:r>
              <a:rPr lang="en-US" dirty="0" smtClean="0"/>
              <a:t>CPS1 (%): </a:t>
            </a:r>
            <a:r>
              <a:rPr lang="en-US" dirty="0" smtClean="0"/>
              <a:t>178.79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03671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175.51%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purl.org/dc/terms/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10531</TotalTime>
  <Words>471</Words>
  <Application>Microsoft Office PowerPoint</Application>
  <PresentationFormat>On-screen Show (4:3)</PresentationFormat>
  <Paragraphs>121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Hourly Time Error with STLF Error</vt:lpstr>
      <vt:lpstr>Hourly Time Error with Ace Intgeral</vt:lpstr>
      <vt:lpstr>Frequency Profile</vt:lpstr>
      <vt:lpstr>Time Error Corrections Log Summary</vt:lpstr>
      <vt:lpstr>Hours on Time Error Control</vt:lpstr>
      <vt:lpstr>Number of Time Error Corrections</vt:lpstr>
      <vt:lpstr>BAL-003 Performance</vt:lpstr>
      <vt:lpstr>BAL-003 Selected Events</vt:lpstr>
      <vt:lpstr>Current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212</cp:revision>
  <cp:lastPrinted>2016-01-21T20:53:15Z</cp:lastPrinted>
  <dcterms:created xsi:type="dcterms:W3CDTF">2016-01-21T15:20:31Z</dcterms:created>
  <dcterms:modified xsi:type="dcterms:W3CDTF">2018-02-13T22:13:38Z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