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3"/>
  </p:notesMasterIdLst>
  <p:handoutMasterIdLst>
    <p:handoutMasterId r:id="rId34"/>
  </p:handoutMasterIdLst>
  <p:sldIdLst>
    <p:sldId id="260" r:id="rId7"/>
    <p:sldId id="289" r:id="rId8"/>
    <p:sldId id="270" r:id="rId9"/>
    <p:sldId id="279" r:id="rId10"/>
    <p:sldId id="273" r:id="rId11"/>
    <p:sldId id="265" r:id="rId12"/>
    <p:sldId id="269" r:id="rId13"/>
    <p:sldId id="266" r:id="rId14"/>
    <p:sldId id="267" r:id="rId15"/>
    <p:sldId id="268" r:id="rId16"/>
    <p:sldId id="290" r:id="rId17"/>
    <p:sldId id="287" r:id="rId18"/>
    <p:sldId id="288" r:id="rId19"/>
    <p:sldId id="291" r:id="rId20"/>
    <p:sldId id="280" r:id="rId21"/>
    <p:sldId id="281" r:id="rId22"/>
    <p:sldId id="293" r:id="rId23"/>
    <p:sldId id="294" r:id="rId24"/>
    <p:sldId id="295" r:id="rId25"/>
    <p:sldId id="292" r:id="rId26"/>
    <p:sldId id="284" r:id="rId27"/>
    <p:sldId id="285" r:id="rId28"/>
    <p:sldId id="286" r:id="rId29"/>
    <p:sldId id="296" r:id="rId30"/>
    <p:sldId id="297" r:id="rId31"/>
    <p:sldId id="264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04" autoAdjust="0"/>
  </p:normalViewPr>
  <p:slideViewPr>
    <p:cSldViewPr showGuides="1">
      <p:cViewPr varScale="1">
        <p:scale>
          <a:sx n="103" d="100"/>
          <a:sy n="103" d="100"/>
        </p:scale>
        <p:origin x="185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Outliers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4/14/18 </a:t>
            </a:r>
            <a:r>
              <a:rPr lang="en-US" dirty="0" smtClean="0"/>
              <a:t>at 19:00</a:t>
            </a:r>
            <a:r>
              <a:rPr lang="en-US" baseline="0" dirty="0" smtClean="0"/>
              <a:t> – </a:t>
            </a:r>
            <a:r>
              <a:rPr lang="en-US" baseline="0" dirty="0" smtClean="0"/>
              <a:t>59.11% </a:t>
            </a:r>
            <a:r>
              <a:rPr lang="en-US" baseline="0" dirty="0" smtClean="0"/>
              <a:t>- Large </a:t>
            </a:r>
            <a:r>
              <a:rPr lang="en-US" baseline="0" dirty="0" smtClean="0"/>
              <a:t>expected generation deviation over </a:t>
            </a:r>
            <a:r>
              <a:rPr lang="en-US" baseline="0" dirty="0" smtClean="0"/>
              <a:t>the </a:t>
            </a:r>
            <a:r>
              <a:rPr lang="en-US" baseline="0" dirty="0" smtClean="0"/>
              <a:t>hour (down ~1900 MW) </a:t>
            </a:r>
            <a:r>
              <a:rPr lang="en-US" baseline="0" dirty="0" smtClean="0"/>
              <a:t>and </a:t>
            </a:r>
            <a:r>
              <a:rPr lang="en-US" baseline="0" dirty="0" smtClean="0"/>
              <a:t>ACEI and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</a:t>
            </a:r>
            <a:r>
              <a:rPr lang="en-US" baseline="0" dirty="0" smtClean="0"/>
              <a:t>up exhausted. </a:t>
            </a:r>
            <a:r>
              <a:rPr lang="en-US" baseline="0" dirty="0" smtClean="0"/>
              <a:t>Wind and Solar ramping down. (~</a:t>
            </a:r>
            <a:r>
              <a:rPr lang="en-US" baseline="0" dirty="0" smtClean="0"/>
              <a:t>30 mins under 60Hz) and load on up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25,900,024</a:t>
            </a:r>
            <a:r>
              <a:rPr lang="en-US" dirty="0" smtClean="0"/>
              <a:t> </a:t>
            </a:r>
            <a:r>
              <a:rPr lang="en-US" dirty="0" err="1" smtClean="0"/>
              <a:t>Mwh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6,721,813</a:t>
            </a:r>
            <a:r>
              <a:rPr lang="en-US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25.95%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130,014 MW*s on 10/27/2017. This was also our record wind day.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Apr: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Mean: 165,290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Max:</a:t>
            </a:r>
            <a:r>
              <a:rPr lang="en-US" baseline="0" dirty="0" smtClean="0"/>
              <a:t> 195,435 on Apr 23</a:t>
            </a:r>
            <a:r>
              <a:rPr lang="en-US" baseline="30000" dirty="0" smtClean="0"/>
              <a:t>rd</a:t>
            </a:r>
            <a:r>
              <a:rPr lang="en-US" baseline="0" dirty="0" smtClean="0"/>
              <a:t>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Min:</a:t>
            </a:r>
            <a:r>
              <a:rPr lang="en-US" baseline="0" dirty="0" smtClean="0"/>
              <a:t> 145,361 on Apr 3</a:t>
            </a:r>
            <a:r>
              <a:rPr lang="en-US" baseline="30000" dirty="0" smtClean="0"/>
              <a:t>rd</a:t>
            </a:r>
            <a:r>
              <a:rPr lang="en-US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Mean is 14.2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Mean: 14.68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Min: 12.82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Max: 18.26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81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Frequency Bias</a:t>
            </a:r>
            <a:r>
              <a:rPr lang="en-US" baseline="0" dirty="0" smtClean="0"/>
              <a:t> updated from 764 to 759 in April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05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Put in</a:t>
            </a:r>
            <a:r>
              <a:rPr lang="en-US" baseline="0" dirty="0" smtClean="0"/>
              <a:t> some history of what these values were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Updated quarterly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9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April 2018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May 9</a:t>
            </a:r>
            <a:r>
              <a:rPr lang="en-US" baseline="30000" dirty="0" smtClean="0"/>
              <a:t>th</a:t>
            </a:r>
            <a:r>
              <a:rPr lang="en-US" dirty="0" smtClean="0"/>
              <a:t>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BAL-003 Selected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914400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61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BAL-003 FRM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583"/>
            <a:ext cx="8534400" cy="12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6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61489" y="5879068"/>
            <a:ext cx="280076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Apr-18 CPS1 (%): 175.93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were no BAAL exceedances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32889" y="821556"/>
            <a:ext cx="280076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Apr-18 CPS1 (%): 175.93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999" y="914400"/>
            <a:ext cx="8229601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9144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176.90%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c34af464-7aa1-4edd-9be4-83dffc1cb926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15028</TotalTime>
  <Words>304</Words>
  <Application>Microsoft Office PowerPoint</Application>
  <PresentationFormat>On-screen Show (4:3)</PresentationFormat>
  <Paragraphs>88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1_Custom Design</vt:lpstr>
      <vt:lpstr>Office Theme</vt:lpstr>
      <vt:lpstr>Custom Design</vt:lpstr>
      <vt:lpstr>PowerPoint Presentation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BAL-003 Selected Events</vt:lpstr>
      <vt:lpstr>Current BAL-003 FRM Performance</vt:lpstr>
      <vt:lpstr>ERCOT Energy Statistics</vt:lpstr>
      <vt:lpstr>Total Energy</vt:lpstr>
      <vt:lpstr>Total Energy from Wind Generation</vt:lpstr>
      <vt:lpstr>% Energy from Wind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Lavi, Yamit</cp:lastModifiedBy>
  <cp:revision>277</cp:revision>
  <cp:lastPrinted>2016-01-21T20:53:15Z</cp:lastPrinted>
  <dcterms:created xsi:type="dcterms:W3CDTF">2016-01-21T15:20:31Z</dcterms:created>
  <dcterms:modified xsi:type="dcterms:W3CDTF">2018-05-08T18:54:13Z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