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8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1" d="100"/>
          <a:sy n="11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dirty="0" smtClean="0"/>
              <a:t>5/14/2018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77" y="1067760"/>
            <a:ext cx="8644445" cy="121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3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558131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4116</TotalTime>
  <Words>26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155</cp:revision>
  <cp:lastPrinted>2016-01-21T20:53:15Z</cp:lastPrinted>
  <dcterms:created xsi:type="dcterms:W3CDTF">2016-01-21T15:20:31Z</dcterms:created>
  <dcterms:modified xsi:type="dcterms:W3CDTF">2018-05-11T21:00:43Z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