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84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990600"/>
            <a:ext cx="8534400" cy="4876800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0618 </a:t>
            </a:r>
            <a:r>
              <a:rPr lang="en-US" sz="2000" dirty="0"/>
              <a:t>signup deadline </a:t>
            </a:r>
            <a:r>
              <a:rPr lang="en-US" sz="2000" dirty="0" smtClean="0"/>
              <a:t>was </a:t>
            </a:r>
            <a:r>
              <a:rPr lang="en-US" sz="2000" dirty="0" smtClean="0"/>
              <a:t>05/09/18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05/15/18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06/04/18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>
                <a:solidFill>
                  <a:prstClr val="black"/>
                </a:solidFill>
              </a:rPr>
              <a:t>is 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06/15/18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0618 </a:t>
            </a:r>
            <a:r>
              <a:rPr lang="en-US" sz="2000" dirty="0">
                <a:solidFill>
                  <a:prstClr val="black"/>
                </a:solidFill>
              </a:rPr>
              <a:t>Adhoc signup deadline is </a:t>
            </a:r>
            <a:r>
              <a:rPr lang="en-US" sz="2000" dirty="0" smtClean="0">
                <a:solidFill>
                  <a:prstClr val="black"/>
                </a:solidFill>
              </a:rPr>
              <a:t>06/15/18</a:t>
            </a: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Transactions will not be sent or received 07/02/18 thru 07/06/18</a:t>
            </a:r>
            <a:endParaRPr lang="en-US" sz="2000" dirty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Contingency/Adhoc period concludes </a:t>
            </a:r>
            <a:r>
              <a:rPr lang="en-US" sz="2000" dirty="0" smtClean="0">
                <a:solidFill>
                  <a:prstClr val="black"/>
                </a:solidFill>
              </a:rPr>
              <a:t>08/03/18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0618 </a:t>
            </a:r>
            <a:r>
              <a:rPr lang="en-US" dirty="0" smtClean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0668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 New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existing CRs are testing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1331 </a:t>
            </a:r>
            <a:r>
              <a:rPr lang="en-US" sz="2000" dirty="0">
                <a:solidFill>
                  <a:prstClr val="black"/>
                </a:solidFill>
              </a:rPr>
              <a:t>tasks are scheduled including Connectivity and Penny tests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05/15/18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4825</TotalTime>
  <Words>88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0618 Preview</vt:lpstr>
      <vt:lpstr>Flight 0618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134</cp:revision>
  <cp:lastPrinted>2016-01-21T20:53:15Z</cp:lastPrinted>
  <dcterms:created xsi:type="dcterms:W3CDTF">2016-01-21T15:20:31Z</dcterms:created>
  <dcterms:modified xsi:type="dcterms:W3CDTF">2018-05-11T17:08:00Z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