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Letter of Credit Issuer Limits</a:t>
            </a:r>
          </a:p>
          <a:p>
            <a:r>
              <a:rPr lang="en-US" b="1" dirty="0" smtClean="0"/>
              <a:t>Spoorthy Papudesi</a:t>
            </a:r>
          </a:p>
          <a:p>
            <a:endParaRPr lang="en-US" b="1" dirty="0"/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cs typeface="Times New Roman" panose="02020603050405020304" pitchFamily="18" charset="0"/>
              </a:rPr>
              <a:t>Public</a:t>
            </a:r>
            <a:endParaRPr lang="en-US" dirty="0"/>
          </a:p>
          <a:p>
            <a:r>
              <a:rPr lang="en-US" dirty="0" smtClean="0"/>
              <a:t>May 16, 2018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Protocol Section 16.11.2, Requirements for Setting a Counter-Party’s Unsecured Credit Limit, incorporates </a:t>
            </a:r>
            <a:r>
              <a:rPr lang="en-US" sz="2000" dirty="0"/>
              <a:t>l</a:t>
            </a:r>
            <a:r>
              <a:rPr lang="en-US" sz="2000" dirty="0" smtClean="0"/>
              <a:t>etter of credit (LC) issuer limits determined by the long-term issuer rating and the Tangible Net Worth of the Issuer.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Protocol Section </a:t>
            </a:r>
            <a:r>
              <a:rPr lang="en-US" sz="2000" dirty="0" smtClean="0"/>
              <a:t>16.11.2 requires ERCOT Board approval (upon TAC recommendation) when limits are being revised.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CWG/MCWG has requested a review of the letter of credit issuer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LC issuer limits are determined as follows: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16.11.2, 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addition, each issuer is subject to an overall limit of $750 million.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ERCOT computed the issuer limits and reviewed outstanding </a:t>
            </a:r>
            <a:r>
              <a:rPr lang="en-US" sz="2000" dirty="0" smtClean="0"/>
              <a:t>LCs as of 5/10/2018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77" y="2063667"/>
            <a:ext cx="5498046" cy="2031325"/>
          </a:xfrm>
          <a:prstGeom prst="rect">
            <a:avLst/>
          </a:prstGeom>
          <a:solidFill>
            <a:srgbClr val="C4E3E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 Statistics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issuers:  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computed limit:  $17.47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Issuers with limit at $750 million cap:  </a:t>
            </a:r>
            <a:r>
              <a:rPr lang="en-US" dirty="0"/>
              <a:t>3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 excess capacity:  $12.15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excess capacity:  $722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LC issuances in violation of limits:  0</a:t>
            </a:r>
          </a:p>
        </p:txBody>
      </p:sp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778311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Letter </a:t>
            </a:r>
            <a:r>
              <a:rPr lang="en-US" sz="2000" dirty="0"/>
              <a:t>of Credit Concentration Limits ($ millions)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215292"/>
            <a:ext cx="6972300" cy="50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286</Words>
  <Application>Microsoft Office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Issuer Limits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61</cp:revision>
  <cp:lastPrinted>2017-09-12T14:00:34Z</cp:lastPrinted>
  <dcterms:created xsi:type="dcterms:W3CDTF">2016-01-21T15:20:31Z</dcterms:created>
  <dcterms:modified xsi:type="dcterms:W3CDTF">2018-05-10T18:57:13Z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