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469063"/>
          </a:xfrm>
        </p:spPr>
        <p:txBody>
          <a:bodyPr/>
          <a:lstStyle/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endParaRPr lang="en-US" sz="1300" b="1" dirty="0"/>
          </a:p>
          <a:p>
            <a:pPr marL="0" indent="0">
              <a:buNone/>
            </a:pPr>
            <a:r>
              <a:rPr lang="en-US" sz="1300" b="1" dirty="0" smtClean="0"/>
              <a:t>856 NPRR </a:t>
            </a:r>
            <a:r>
              <a:rPr lang="en-US" sz="1400" b="1" dirty="0"/>
              <a:t>Treatment of OFFQS Status in Day-Ahead Make Whole and RUC Settlements.  </a:t>
            </a:r>
            <a:r>
              <a:rPr lang="en-US" sz="1400" dirty="0"/>
              <a:t>This Nodal Protocol Revision Request (NPRR) provides language for accurate Reliability Unit Commitment (RUC) and Day-Ahead make-whole Settlement of Quick Start Generation Resources (QSGRs).  </a:t>
            </a:r>
            <a:endParaRPr lang="en-US" sz="1300" b="1" dirty="0" smtClean="0"/>
          </a:p>
          <a:p>
            <a:pPr marL="0" indent="0">
              <a:buNone/>
            </a:pPr>
            <a:endParaRPr lang="en-US" sz="1300" b="1" dirty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r>
              <a:rPr lang="en-US" sz="1300" b="1" dirty="0" smtClean="0"/>
              <a:t>873 NPRR </a:t>
            </a:r>
            <a:r>
              <a:rPr lang="en-US" sz="1400" b="1" dirty="0"/>
              <a:t>Posting of the ERCOT Wide Intra-Hour Wind Power and Load Forecast on the MIS Public.  </a:t>
            </a:r>
            <a:r>
              <a:rPr lang="en-US" sz="1400" dirty="0"/>
              <a:t>This Nodal Protocol Revision Request (NPRR) is intended to outline expectations for ERCOT’s posting of information pertaining to intra-hour wind power and Load forecast on the Market Information System (MIS) Public Area.  This NPRR also proposes two new definitions and acronyms for Intra-Hour Wind Power Forecast (IHWPF) and Intra-Hour Load Forecast (IHLF).  </a:t>
            </a:r>
            <a:endParaRPr lang="en-US" sz="1300" b="1" dirty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endParaRPr lang="en-US" sz="1300" b="1" dirty="0"/>
          </a:p>
          <a:p>
            <a:pPr marL="0" indent="0">
              <a:buNone/>
            </a:pPr>
            <a:endParaRPr lang="en-US" sz="1300" b="1" dirty="0" smtClean="0"/>
          </a:p>
          <a:p>
            <a:pPr marL="0" indent="0">
              <a:buNone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62</cp:revision>
  <cp:lastPrinted>2016-01-21T20:53:15Z</cp:lastPrinted>
  <dcterms:created xsi:type="dcterms:W3CDTF">2016-01-21T15:20:31Z</dcterms:created>
  <dcterms:modified xsi:type="dcterms:W3CDTF">2018-05-10T15:42:50Z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