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32" d="100"/>
          <a:sy n="132" d="100"/>
        </p:scale>
        <p:origin x="1728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445171-10BC-483F-ABB3-59CA4C9C0926}" type="datetimeFigureOut">
              <a:rPr lang="en-US" smtClean="0"/>
              <a:t>5/8/2018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C28D6-927C-4B87-9EE5-92F6BBF55B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855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C28D6-927C-4B87-9EE5-92F6BBF55B8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897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5/8/2018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5/8/2018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5/8/2018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5/8/2018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5/8/2018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5/8/2018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5/8/2018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5/8/2018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5/8/2018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5/8/2018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5/8/2018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6CDC3-7C60-4566-AE65-DD088C36938D}" type="datetimeFigureOut">
              <a:rPr lang="en-US" smtClean="0"/>
              <a:t>5/8/2018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0"/>
            <a:ext cx="8001000" cy="533400"/>
          </a:xfrm>
        </p:spPr>
        <p:txBody>
          <a:bodyPr>
            <a:noAutofit/>
          </a:bodyPr>
          <a:lstStyle/>
          <a:p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8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Revision </a:t>
            </a:r>
            <a:r>
              <a:rPr lang="en-US" sz="1800" b="1" u="sng" dirty="0">
                <a:latin typeface="Arial" panose="020B0604020202020204" pitchFamily="34" charset="0"/>
                <a:cs typeface="Arial" panose="020B0604020202020204" pitchFamily="34" charset="0"/>
              </a:rPr>
              <a:t>Requests that </a:t>
            </a:r>
            <a:r>
              <a:rPr lang="en-US" sz="18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may </a:t>
            </a:r>
            <a:r>
              <a:rPr lang="en-US" sz="1800" b="1" u="sng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18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emain Tabled</a:t>
            </a:r>
            <a:br>
              <a:rPr lang="en-US" sz="18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ction 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required by </a:t>
            </a: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05/10/2018 </a:t>
            </a: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PRS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8305800" cy="5562600"/>
          </a:xfrm>
          <a:noFill/>
        </p:spPr>
        <p:txBody>
          <a:bodyPr>
            <a:normAutofit/>
          </a:bodyPr>
          <a:lstStyle/>
          <a:p>
            <a:pPr algn="l"/>
            <a:endParaRPr lang="en-US" sz="12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r>
              <a:rPr lang="en-US" sz="20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NPRR807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Day-Ahead Market Price Correction (WMS)</a:t>
            </a:r>
          </a:p>
          <a:p>
            <a:pPr algn="l">
              <a:spcBef>
                <a:spcPts val="0"/>
              </a:spcBef>
            </a:pPr>
            <a:r>
              <a:rPr lang="en-US" sz="20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NPRR823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Amend the Definition of an Affiliate (PRS)</a:t>
            </a:r>
          </a:p>
          <a:p>
            <a:pPr algn="l">
              <a:spcBef>
                <a:spcPts val="0"/>
              </a:spcBef>
            </a:pPr>
            <a:r>
              <a:rPr lang="en-US" sz="20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NPRR826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Mitigated Offer Caps for RMR Resources (PRS)</a:t>
            </a:r>
          </a:p>
          <a:p>
            <a:pPr algn="l">
              <a:spcBef>
                <a:spcPts val="0"/>
              </a:spcBef>
            </a:pPr>
            <a:r>
              <a:rPr lang="en-US" sz="20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NPRR838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Updated O&amp;M Cost for RMR Resources (WMS)</a:t>
            </a:r>
          </a:p>
          <a:p>
            <a:pPr algn="l">
              <a:spcBef>
                <a:spcPts val="0"/>
              </a:spcBef>
            </a:pPr>
            <a:r>
              <a:rPr lang="en-US" sz="20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NPRR845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RMR Process and Agreement Revisions (WMS)</a:t>
            </a:r>
          </a:p>
          <a:p>
            <a:pPr algn="l">
              <a:spcBef>
                <a:spcPts val="0"/>
              </a:spcBef>
            </a:pPr>
            <a:r>
              <a:rPr lang="en-US" sz="20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NPRR848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Separate Clearing Prices for RRS (WMS)</a:t>
            </a:r>
          </a:p>
          <a:p>
            <a:pPr algn="l">
              <a:spcBef>
                <a:spcPts val="0"/>
              </a:spcBef>
            </a:pPr>
            <a:r>
              <a:rPr lang="en-US" sz="20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NPRR849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Clarification of the Range of Voltage Set Points at a Generation Resource’s POI (ROS)</a:t>
            </a:r>
          </a:p>
          <a:p>
            <a:pPr algn="l">
              <a:spcBef>
                <a:spcPts val="0"/>
              </a:spcBef>
            </a:pPr>
            <a:r>
              <a:rPr lang="en-US" sz="20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NPRR850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Market Suspension and Restart (WMS)</a:t>
            </a:r>
          </a:p>
          <a:p>
            <a:pPr algn="l">
              <a:spcBef>
                <a:spcPts val="0"/>
              </a:spcBef>
            </a:pPr>
            <a:r>
              <a:rPr lang="en-US" sz="20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NPRR862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Updates to Address Revisions under PUCT Project 46369 (WMS)</a:t>
            </a:r>
          </a:p>
          <a:p>
            <a:pPr algn="l">
              <a:spcBef>
                <a:spcPts val="0"/>
              </a:spcBef>
            </a:pPr>
            <a:r>
              <a:rPr lang="en-US" sz="20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NPRR863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Creation of Primary Frequency Response Service Product and Revisions to Responsive Reserve (ROS/WMS)</a:t>
            </a:r>
          </a:p>
          <a:p>
            <a:pPr algn="l">
              <a:spcBef>
                <a:spcPts val="0"/>
              </a:spcBef>
            </a:pPr>
            <a:r>
              <a:rPr lang="en-US" sz="20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NPRR866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Mapping Registered Distributed Generation and Load Resources to Transmission Loads in the Network Operations Model (ROS)</a:t>
            </a:r>
          </a:p>
          <a:p>
            <a:pPr algn="l"/>
            <a:endParaRPr lang="en-US" sz="19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</TotalTime>
  <Words>140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 Revision Requests that may remain Tabled No action required by 05/10/2018 PRS </vt:lpstr>
    </vt:vector>
  </TitlesOfParts>
  <Company>ERCOT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6/21/12 PRS</dc:title>
  <dc:creator>ERCOT 062012</dc:creator>
  <cp:lastModifiedBy>Suzy Clifton </cp:lastModifiedBy>
  <cp:revision>103</cp:revision>
  <dcterms:created xsi:type="dcterms:W3CDTF">2012-06-21T12:05:52Z</dcterms:created>
  <dcterms:modified xsi:type="dcterms:W3CDTF">2018-05-08T20:05:55Z</dcterms:modified>
</cp:coreProperties>
</file>