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5A1-DDE6-402B-87A7-D63776CD267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CDDD-5554-4C6C-B377-7C03DBD43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5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5A1-DDE6-402B-87A7-D63776CD267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CDDD-5554-4C6C-B377-7C03DBD43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6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5A1-DDE6-402B-87A7-D63776CD267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CDDD-5554-4C6C-B377-7C03DBD43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6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5A1-DDE6-402B-87A7-D63776CD267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CDDD-5554-4C6C-B377-7C03DBD43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9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5A1-DDE6-402B-87A7-D63776CD267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CDDD-5554-4C6C-B377-7C03DBD43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5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5A1-DDE6-402B-87A7-D63776CD267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CDDD-5554-4C6C-B377-7C03DBD43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87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5A1-DDE6-402B-87A7-D63776CD267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CDDD-5554-4C6C-B377-7C03DBD43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32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5A1-DDE6-402B-87A7-D63776CD267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CDDD-5554-4C6C-B377-7C03DBD43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9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5A1-DDE6-402B-87A7-D63776CD267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CDDD-5554-4C6C-B377-7C03DBD43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8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5A1-DDE6-402B-87A7-D63776CD267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CDDD-5554-4C6C-B377-7C03DBD43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4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45A1-DDE6-402B-87A7-D63776CD267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CDDD-5554-4C6C-B377-7C03DBD43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73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545A1-DDE6-402B-87A7-D63776CD267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2CDDD-5554-4C6C-B377-7C03DBD43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4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7833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DC Tie Flows 8/2/11 – 8/5/11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30228"/>
            <a:ext cx="8229600" cy="5646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818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7833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DC Tie Flows and Prices 8/2/11 – 8/6/11</a:t>
            </a:r>
            <a:endParaRPr lang="en-US" dirty="0"/>
          </a:p>
        </p:txBody>
      </p:sp>
      <p:pic>
        <p:nvPicPr>
          <p:cNvPr id="1027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95" y="1295400"/>
            <a:ext cx="886744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482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DC Tie Flows 8/2/11 – 8/5/11</vt:lpstr>
      <vt:lpstr>DC Tie Flows and Prices 8/2/11 – 8/6/11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 Tie Flows 8/2/11 – 8/5/11</dc:title>
  <dc:creator>Reliant Energy</dc:creator>
  <cp:lastModifiedBy>Reliant Energy </cp:lastModifiedBy>
  <cp:revision>1</cp:revision>
  <dcterms:created xsi:type="dcterms:W3CDTF">2018-05-08T15:20:42Z</dcterms:created>
  <dcterms:modified xsi:type="dcterms:W3CDTF">2018-05-08T15:27:59Z</dcterms:modified>
</cp:coreProperties>
</file>