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86" r:id="rId9"/>
    <p:sldId id="316" r:id="rId10"/>
    <p:sldId id="299" r:id="rId11"/>
    <p:sldId id="317" r:id="rId12"/>
    <p:sldId id="311" r:id="rId13"/>
    <p:sldId id="318" r:id="rId14"/>
    <p:sldId id="319" r:id="rId15"/>
    <p:sldId id="32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85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0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54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April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≥ </a:t>
            </a:r>
            <a:r>
              <a:rPr lang="en-US" dirty="0"/>
              <a:t>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821166"/>
              </p:ext>
            </p:extLst>
          </p:nvPr>
        </p:nvGraphicFramePr>
        <p:xfrm>
          <a:off x="533400" y="960985"/>
          <a:ext cx="8153399" cy="20981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9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April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064637"/>
              </p:ext>
            </p:extLst>
          </p:nvPr>
        </p:nvGraphicFramePr>
        <p:xfrm>
          <a:off x="533400" y="1066800"/>
          <a:ext cx="8153399" cy="44071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April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7774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82.51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89.32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84,735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34,746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33,843</a:t>
                      </a:r>
                    </a:p>
                  </a:txBody>
                  <a:tcPr marL="0" marR="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476.04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542.91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1025.55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64718"/>
              </p:ext>
            </p:extLst>
          </p:nvPr>
        </p:nvGraphicFramePr>
        <p:xfrm>
          <a:off x="533400" y="953428"/>
          <a:ext cx="8153399" cy="49831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978085"/>
              </p:ext>
            </p:extLst>
          </p:nvPr>
        </p:nvGraphicFramePr>
        <p:xfrm>
          <a:off x="533400" y="953428"/>
          <a:ext cx="8153399" cy="49831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689375"/>
              </p:ext>
            </p:extLst>
          </p:nvPr>
        </p:nvGraphicFramePr>
        <p:xfrm>
          <a:off x="533400" y="953428"/>
          <a:ext cx="8153399" cy="39588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≥ </a:t>
            </a:r>
            <a:r>
              <a:rPr lang="en-US" dirty="0"/>
              <a:t>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49540"/>
              </p:ext>
            </p:extLst>
          </p:nvPr>
        </p:nvGraphicFramePr>
        <p:xfrm>
          <a:off x="533400" y="960985"/>
          <a:ext cx="8153399" cy="50752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2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≥ </a:t>
            </a:r>
            <a:r>
              <a:rPr lang="en-US" dirty="0"/>
              <a:t>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352869"/>
              </p:ext>
            </p:extLst>
          </p:nvPr>
        </p:nvGraphicFramePr>
        <p:xfrm>
          <a:off x="533400" y="960985"/>
          <a:ext cx="8153399" cy="50752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≥ </a:t>
            </a:r>
            <a:r>
              <a:rPr lang="en-US" dirty="0"/>
              <a:t>95%, ≥ 100 Scored Intervals – </a:t>
            </a:r>
            <a:r>
              <a:rPr lang="en-US" dirty="0" smtClean="0"/>
              <a:t>April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739908"/>
              </p:ext>
            </p:extLst>
          </p:nvPr>
        </p:nvGraphicFramePr>
        <p:xfrm>
          <a:off x="533400" y="960985"/>
          <a:ext cx="8153399" cy="50752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c34af464-7aa1-4edd-9be4-83dffc1cb926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3469</TotalTime>
  <Words>819</Words>
  <Application>Microsoft Office PowerPoint</Application>
  <PresentationFormat>On-screen Show (4:3)</PresentationFormat>
  <Paragraphs>523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April 2018 </vt:lpstr>
      <vt:lpstr>IRR Summary – April 2018</vt:lpstr>
      <vt:lpstr>IRR &lt; 95%, ≥ 100 Scored Intervals – April 2018</vt:lpstr>
      <vt:lpstr>IRR &lt; 95%, ≥ 100 Scored Intervals – April 2018</vt:lpstr>
      <vt:lpstr>IRR &lt; 95%, ≥ 100 Scored Intervals – April 2018</vt:lpstr>
      <vt:lpstr>IRR ≥ 95%, ≥ 100 Scored Intervals – April 2018</vt:lpstr>
      <vt:lpstr>IRR ≥ 95%, ≥ 100 Scored Intervals – April 2018</vt:lpstr>
      <vt:lpstr>IRR ≥ 95%, ≥ 100 Scored Intervals – April 2018</vt:lpstr>
      <vt:lpstr>IRR ≥ 95%, ≥ 100 Scored Intervals – April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215</cp:revision>
  <cp:lastPrinted>2016-01-21T20:53:15Z</cp:lastPrinted>
  <dcterms:created xsi:type="dcterms:W3CDTF">2016-01-21T15:20:31Z</dcterms:created>
  <dcterms:modified xsi:type="dcterms:W3CDTF">2018-05-02T18:43:47Z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