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400" r:id="rId3"/>
    <p:sldId id="398" r:id="rId4"/>
    <p:sldId id="385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105" d="100"/>
          <a:sy n="105" d="100"/>
        </p:scale>
        <p:origin x="-1794" y="-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May 8</a:t>
            </a:r>
            <a:r>
              <a:rPr lang="en-US" sz="2800" dirty="0" smtClean="0">
                <a:latin typeface="Calibri" panose="020F0502020204030204" pitchFamily="34" charset="0"/>
              </a:rPr>
              <a:t>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10ADE7-97D5-46F5-8FCB-E81F6E8E0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Retail Training </a:t>
            </a:r>
            <a:r>
              <a:rPr lang="en-US" dirty="0"/>
              <a:t>– May 2018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1AF4A1E-C586-492E-941C-C720A219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75E0AE4-D3B8-4CDA-AF53-12B12A01C7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57200" y="20574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38 attendees 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Attended by a variety of REP’s and service providers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066800"/>
          <a:ext cx="8381999" cy="78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39212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/>
                        <a:t>Oncor – Instructor Led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383307"/>
              </p:ext>
            </p:extLst>
          </p:nvPr>
        </p:nvGraphicFramePr>
        <p:xfrm>
          <a:off x="425513" y="3265264"/>
          <a:ext cx="8381999" cy="784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/>
                <a:gridCol w="1828800"/>
                <a:gridCol w="3296504"/>
                <a:gridCol w="1552222"/>
              </a:tblGrid>
              <a:tr h="39212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/>
                        <a:t>Oncor – Instructor Led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Wednesday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</a:t>
                      </a:r>
                      <a:r>
                        <a:rPr lang="en-US" dirty="0" smtClean="0"/>
                        <a:t>2</a:t>
                      </a:r>
                      <a:r>
                        <a:rPr lang="en-US" baseline="30000" dirty="0" smtClean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MARKETRAK - IAG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57200" y="4267200"/>
            <a:ext cx="845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33 attendees 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 smtClean="0"/>
              <a:t>Attended by a variety of REP’s and service providers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D2FCE42E-7CB7-4BE1-B805-0F7419E47E68}"/>
              </a:ext>
            </a:extLst>
          </p:cNvPr>
          <p:cNvSpPr txBox="1"/>
          <p:nvPr/>
        </p:nvSpPr>
        <p:spPr>
          <a:xfrm>
            <a:off x="448901" y="5334000"/>
            <a:ext cx="845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endParaRPr lang="en-US" sz="2400" dirty="0" smtClean="0"/>
          </a:p>
          <a:p>
            <a:pPr algn="ctr" fontAlgn="t"/>
            <a:r>
              <a:rPr lang="en-US" sz="2400" dirty="0" smtClean="0"/>
              <a:t>Thank You to ONCOR for hosting the training!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635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219375"/>
              </p:ext>
            </p:extLst>
          </p:nvPr>
        </p:nvGraphicFramePr>
        <p:xfrm>
          <a:off x="381001" y="1676400"/>
          <a:ext cx="8381999" cy="1577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CenterPoint</a:t>
                      </a:r>
                      <a:r>
                        <a:rPr lang="en-US" b="1" i="0" u="sng" baseline="0" dirty="0"/>
                        <a:t> 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June 7</a:t>
            </a:r>
            <a:r>
              <a:rPr lang="en-US" sz="2600" dirty="0" smtClean="0">
                <a:latin typeface="Calibri" panose="020F0502020204030204" pitchFamily="34" charset="0"/>
              </a:rPr>
              <a:t>th</a:t>
            </a:r>
            <a:r>
              <a:rPr lang="en-US" sz="2600" dirty="0">
                <a:latin typeface="Calibri" panose="020F0502020204030204" pitchFamily="34" charset="0"/>
              </a:rPr>
              <a:t>, 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Review slides </a:t>
            </a:r>
            <a:r>
              <a:rPr lang="en-US" dirty="0"/>
              <a:t>for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Training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Review update to </a:t>
            </a:r>
            <a:r>
              <a:rPr lang="en-US" dirty="0" err="1" smtClean="0"/>
              <a:t>MarkeTrak</a:t>
            </a:r>
            <a:r>
              <a:rPr lang="en-US" dirty="0" smtClean="0"/>
              <a:t>/IAG presentation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6875</TotalTime>
  <Words>333</Words>
  <Application>Microsoft Office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Custom Design</vt:lpstr>
      <vt:lpstr>ERCOT  Retail Market Training  Task Force</vt:lpstr>
      <vt:lpstr>Retail Training – May 2018</vt:lpstr>
      <vt:lpstr>Retail Training Scheduled for 2018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348</cp:revision>
  <cp:lastPrinted>2016-02-12T19:29:41Z</cp:lastPrinted>
  <dcterms:created xsi:type="dcterms:W3CDTF">2005-04-21T14:28:35Z</dcterms:created>
  <dcterms:modified xsi:type="dcterms:W3CDTF">2018-05-07T16:56:07Z</dcterms:modified>
</cp:coreProperties>
</file>