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3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143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May </a:t>
            </a:r>
            <a:r>
              <a:rPr lang="en-US" b="1" dirty="0" smtClean="0">
                <a:solidFill>
                  <a:srgbClr val="000000"/>
                </a:solidFill>
              </a:rPr>
              <a:t>2018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6868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2018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 smtClean="0">
                <a:solidFill>
                  <a:srgbClr val="000000"/>
                </a:solidFill>
              </a:rPr>
              <a:t>Market </a:t>
            </a:r>
            <a:r>
              <a:rPr lang="en-US" sz="1600" kern="0" dirty="0">
                <a:solidFill>
                  <a:srgbClr val="000000"/>
                </a:solidFill>
              </a:rPr>
              <a:t>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April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>
                <a:solidFill>
                  <a:srgbClr val="000000"/>
                </a:solidFill>
              </a:rPr>
              <a:t>2018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04/02/18 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04/02/18 – Planned Maintenance (Site Failover – MPIM, Retail API)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04/03/18 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</TotalTime>
  <Words>74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117</cp:revision>
  <cp:lastPrinted>2016-01-21T20:53:15Z</cp:lastPrinted>
  <dcterms:created xsi:type="dcterms:W3CDTF">2016-01-21T15:20:31Z</dcterms:created>
  <dcterms:modified xsi:type="dcterms:W3CDTF">2018-05-07T17:42:33Z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