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43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May </a:t>
            </a:r>
            <a:r>
              <a:rPr lang="en-US" b="1" dirty="0" smtClean="0">
                <a:solidFill>
                  <a:srgbClr val="000000"/>
                </a:solidFill>
              </a:rPr>
              <a:t>2018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>
                <a:solidFill>
                  <a:srgbClr val="000000"/>
                </a:solidFill>
              </a:rPr>
              <a:t>2018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04/02/18 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04/02/18 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04/03/18 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elements/1.1/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1183</TotalTime>
  <Words>74</Words>
  <Application>Microsoft Office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117</cp:revision>
  <cp:lastPrinted>2016-01-21T20:53:15Z</cp:lastPrinted>
  <dcterms:created xsi:type="dcterms:W3CDTF">2016-01-21T15:20:31Z</dcterms:created>
  <dcterms:modified xsi:type="dcterms:W3CDTF">2018-05-07T17:42:33Z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