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5"/>
  </p:notesMasterIdLst>
  <p:sldIdLst>
    <p:sldId id="256" r:id="rId2"/>
    <p:sldId id="270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100" d="100"/>
          <a:sy n="100" d="100"/>
        </p:scale>
        <p:origin x="-94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4/26/2018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May 8, 2018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April 19 Meeting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Test </a:t>
            </a:r>
            <a:r>
              <a:rPr lang="en-US" sz="2200" dirty="0"/>
              <a:t>Flight </a:t>
            </a:r>
            <a:r>
              <a:rPr lang="en-US" sz="2200" dirty="0" smtClean="0"/>
              <a:t>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Payment Type Change – Update TMTP (Vote)</a:t>
            </a:r>
            <a:endParaRPr lang="en-US" sz="20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Update from CNP </a:t>
            </a:r>
            <a:r>
              <a:rPr lang="en-US" sz="2200" dirty="0"/>
              <a:t>Example Multiple Unmetered Services – 810_02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CR Inquiry for Information Contained in Premise Type Investigation and Meter Test Responses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Additional Annual </a:t>
            </a:r>
            <a:r>
              <a:rPr lang="en-US" sz="2200" dirty="0"/>
              <a:t>Texas SET Main Page Review (2018 and 2017 Archive</a:t>
            </a:r>
            <a:r>
              <a:rPr lang="en-US" sz="2200" dirty="0" smtClean="0"/>
              <a:t>)(Vote)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Extended Unplanned Market Interface Service Provider (MISP) Outage – Review Lessons Learned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3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</a:t>
            </a:r>
            <a:r>
              <a:rPr lang="en-US" sz="5400" b="1" dirty="0" smtClean="0">
                <a:solidFill>
                  <a:schemeClr val="tx1"/>
                </a:solidFill>
              </a:rPr>
              <a:t>?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>Joint TDTMS / TX SET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May </a:t>
            </a:r>
            <a:r>
              <a:rPr lang="en-US" b="1" dirty="0" smtClean="0">
                <a:solidFill>
                  <a:schemeClr val="tx1"/>
                </a:solidFill>
              </a:rPr>
              <a:t>15 </a:t>
            </a:r>
            <a:r>
              <a:rPr lang="en-US" b="1" smtClean="0">
                <a:solidFill>
                  <a:schemeClr val="tx1"/>
                </a:solidFill>
              </a:rPr>
              <a:t>&amp; </a:t>
            </a:r>
            <a:r>
              <a:rPr lang="en-US" b="1" smtClean="0">
                <a:solidFill>
                  <a:schemeClr val="tx1"/>
                </a:solidFill>
              </a:rPr>
              <a:t>16, </a:t>
            </a:r>
            <a:r>
              <a:rPr lang="en-US" b="1" dirty="0">
                <a:solidFill>
                  <a:schemeClr val="tx1"/>
                </a:solidFill>
              </a:rPr>
              <a:t>2018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581400" y="10668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1507</TotalTime>
  <Words>83</Words>
  <Application>Microsoft Office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Update to RMS</vt:lpstr>
      <vt:lpstr>Texas SET April 19 Meeting</vt:lpstr>
      <vt:lpstr>  Any questions? Next Meeting Joint TDTMS / TX SET May 15 &amp; 16, 2018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TXSET04192018</cp:lastModifiedBy>
  <cp:revision>111</cp:revision>
  <dcterms:created xsi:type="dcterms:W3CDTF">2015-12-11T22:27:18Z</dcterms:created>
  <dcterms:modified xsi:type="dcterms:W3CDTF">2018-04-26T16:20:54Z</dcterms:modified>
</cp:coreProperties>
</file>