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5"/>
  </p:notesMasterIdLst>
  <p:sldIdLst>
    <p:sldId id="256" r:id="rId2"/>
    <p:sldId id="270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05" autoAdjust="0"/>
  </p:normalViewPr>
  <p:slideViewPr>
    <p:cSldViewPr>
      <p:cViewPr>
        <p:scale>
          <a:sx n="100" d="100"/>
          <a:sy n="100" d="100"/>
        </p:scale>
        <p:origin x="-946" y="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120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1568B-5DA3-4B11-86A2-B350F980F904}" type="datetimeFigureOut">
              <a:rPr lang="en-US" smtClean="0"/>
              <a:t>4/26/2018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70B8-C1E9-42C8-8C32-757BAA47EF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329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770B8-C1E9-42C8-8C32-757BAA47EF3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962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4/26/2018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4/26/2018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4/26/2018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4/26/2018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4/26/2018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4/26/2018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4/26/2018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FEBA9C-394B-4B9F-A3FF-638CD91567B0}" type="datetimeFigureOut">
              <a:rPr lang="en-US" smtClean="0"/>
              <a:t>4/26/2018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Update to RMS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May 8, 2018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04800" y="228600"/>
            <a:ext cx="1303020" cy="1524000"/>
            <a:chOff x="304800" y="228600"/>
            <a:chExt cx="1303020" cy="1524000"/>
          </a:xfrm>
        </p:grpSpPr>
        <p:pic>
          <p:nvPicPr>
            <p:cNvPr id="1029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5874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Texas SET </a:t>
            </a:r>
            <a:r>
              <a:rPr lang="en-US" sz="4800" b="1" dirty="0" smtClean="0">
                <a:solidFill>
                  <a:schemeClr val="tx1"/>
                </a:solidFill>
              </a:rPr>
              <a:t>April 19 Meeting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Test </a:t>
            </a:r>
            <a:r>
              <a:rPr lang="en-US" sz="2200" dirty="0"/>
              <a:t>Flight </a:t>
            </a:r>
            <a:r>
              <a:rPr lang="en-US" sz="2200" dirty="0" smtClean="0"/>
              <a:t>Update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 smtClean="0"/>
              <a:t>Payment Type Change – Update TMTP (Vote)</a:t>
            </a:r>
            <a:endParaRPr lang="en-US" sz="2000" dirty="0"/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/>
              <a:t>Discussion Items</a:t>
            </a:r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Update from CNP </a:t>
            </a:r>
            <a:r>
              <a:rPr lang="en-US" sz="2200" dirty="0"/>
              <a:t>Example Multiple Unmetered Services – 810_02</a:t>
            </a:r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CR Inquiry for Information Contained in Premise Type Investigation and Meter Test Responses</a:t>
            </a:r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Additional Annual </a:t>
            </a:r>
            <a:r>
              <a:rPr lang="en-US" sz="2200" dirty="0"/>
              <a:t>Texas SET Main Page Review (2018 and 2017 Archive</a:t>
            </a:r>
            <a:r>
              <a:rPr lang="en-US" sz="2200" dirty="0" smtClean="0"/>
              <a:t>)(Vote)</a:t>
            </a:r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Extended Unplanned Market Interface Service Provider (MISP) Outage – Review Lessons Learned</a:t>
            </a:r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endParaRPr lang="en-US" sz="2200" dirty="0"/>
          </a:p>
          <a:p>
            <a:pPr marL="342900" indent="-342900">
              <a:buClrTx/>
              <a:buFont typeface="Arial" pitchFamily="34" charset="0"/>
              <a:buChar char="•"/>
            </a:pPr>
            <a:endParaRPr lang="en-US" sz="800" b="1" dirty="0"/>
          </a:p>
        </p:txBody>
      </p:sp>
    </p:spTree>
    <p:extLst>
      <p:ext uri="{BB962C8B-B14F-4D97-AF65-F5344CB8AC3E}">
        <p14:creationId xmlns:p14="http://schemas.microsoft.com/office/powerpoint/2010/main" val="124215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04EFD66-638C-46E7-89A9-ED5B6C14A3E7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pPr algn="r">
                <a:defRPr/>
              </a:pPr>
              <a:t>3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09600"/>
            <a:ext cx="8229600" cy="6096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sz="5400" b="1" dirty="0" smtClean="0">
                <a:solidFill>
                  <a:schemeClr val="tx1"/>
                </a:solidFill>
              </a:rPr>
              <a:t>Any </a:t>
            </a:r>
            <a:r>
              <a:rPr lang="en-US" sz="5400" b="1" dirty="0">
                <a:solidFill>
                  <a:schemeClr val="tx1"/>
                </a:solidFill>
              </a:rPr>
              <a:t>questions</a:t>
            </a:r>
            <a:r>
              <a:rPr lang="en-US" sz="5400" b="1" dirty="0" smtClean="0">
                <a:solidFill>
                  <a:schemeClr val="tx1"/>
                </a:solidFill>
              </a:rPr>
              <a:t>?</a:t>
            </a:r>
            <a:br>
              <a:rPr lang="en-US" sz="5400" b="1" dirty="0" smtClean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Next Meeting </a:t>
            </a:r>
            <a:r>
              <a:rPr lang="en-US" b="1" dirty="0" smtClean="0">
                <a:solidFill>
                  <a:schemeClr val="tx1"/>
                </a:solidFill>
              </a:rPr>
              <a:t>Joint TDTMS / TX SET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May </a:t>
            </a:r>
            <a:r>
              <a:rPr lang="en-US" b="1" dirty="0" smtClean="0">
                <a:solidFill>
                  <a:schemeClr val="tx1"/>
                </a:solidFill>
              </a:rPr>
              <a:t>15 </a:t>
            </a:r>
            <a:r>
              <a:rPr lang="en-US" b="1" smtClean="0">
                <a:solidFill>
                  <a:schemeClr val="tx1"/>
                </a:solidFill>
              </a:rPr>
              <a:t>&amp; </a:t>
            </a:r>
            <a:r>
              <a:rPr lang="en-US" b="1" smtClean="0">
                <a:solidFill>
                  <a:schemeClr val="tx1"/>
                </a:solidFill>
              </a:rPr>
              <a:t>16, </a:t>
            </a:r>
            <a:r>
              <a:rPr lang="en-US" b="1" dirty="0">
                <a:solidFill>
                  <a:schemeClr val="tx1"/>
                </a:solidFill>
              </a:rPr>
              <a:t>2018</a:t>
            </a:r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sz="4800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4800" b="1" dirty="0" smtClean="0">
                <a:solidFill>
                  <a:schemeClr val="tx1"/>
                </a:solidFill>
                <a:effectLst/>
              </a:rPr>
            </a:br>
            <a:endParaRPr lang="en-US" sz="4800" b="1" dirty="0" smtClean="0">
              <a:solidFill>
                <a:schemeClr val="tx1"/>
              </a:solidFill>
              <a:effectLst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581400" y="1066800"/>
            <a:ext cx="1303020" cy="1524000"/>
            <a:chOff x="304800" y="228600"/>
            <a:chExt cx="1303020" cy="1524000"/>
          </a:xfrm>
        </p:grpSpPr>
        <p:pic>
          <p:nvPicPr>
            <p:cNvPr id="6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884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1507</TotalTime>
  <Words>83</Words>
  <Application>Microsoft Office PowerPoint</Application>
  <PresentationFormat>On-screen Show (4:3)</PresentationFormat>
  <Paragraphs>15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Flow</vt:lpstr>
      <vt:lpstr>Update to RMS</vt:lpstr>
      <vt:lpstr>Texas SET April 19 Meeting</vt:lpstr>
      <vt:lpstr>  Any questions? Next Meeting Joint TDTMS / TX SET May 15 &amp; 16, 2018  </vt:lpstr>
    </vt:vector>
  </TitlesOfParts>
  <Company>PNMR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TNMP11092015</dc:creator>
  <cp:lastModifiedBy>TXSET04192018</cp:lastModifiedBy>
  <cp:revision>111</cp:revision>
  <dcterms:created xsi:type="dcterms:W3CDTF">2015-12-11T22:27:18Z</dcterms:created>
  <dcterms:modified xsi:type="dcterms:W3CDTF">2018-04-26T16:20:54Z</dcterms:modified>
</cp:coreProperties>
</file>