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19"/>
  </p:notesMasterIdLst>
  <p:handoutMasterIdLst>
    <p:handoutMasterId r:id="rId20"/>
  </p:handoutMasterIdLst>
  <p:sldIdLst>
    <p:sldId id="260" r:id="rId6"/>
    <p:sldId id="279" r:id="rId7"/>
    <p:sldId id="268" r:id="rId8"/>
    <p:sldId id="275" r:id="rId9"/>
    <p:sldId id="267" r:id="rId10"/>
    <p:sldId id="269" r:id="rId11"/>
    <p:sldId id="270" r:id="rId12"/>
    <p:sldId id="272" r:id="rId13"/>
    <p:sldId id="276" r:id="rId14"/>
    <p:sldId id="277" r:id="rId15"/>
    <p:sldId id="273" r:id="rId16"/>
    <p:sldId id="274" r:id="rId17"/>
    <p:sldId id="278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341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15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90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71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3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55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26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49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14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12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1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0" y="2105561"/>
            <a:ext cx="564603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Texas REC Program Update 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Release scheduled for late May 2018</a:t>
            </a:r>
            <a:endParaRPr lang="en-US" sz="2000" b="1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Don Tucker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RMS 5-8-2018 &amp; COPS 5-9-2018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 dirty="0" smtClean="0"/>
              <a:t>Generating </a:t>
            </a:r>
            <a:r>
              <a:rPr lang="en-US" sz="2400" dirty="0"/>
              <a:t>and Emailing a Summary Report 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4846" y="1066802"/>
            <a:ext cx="7296150" cy="1733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743200"/>
            <a:ext cx="7277100" cy="308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Email for REC Summary Report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295400"/>
            <a:ext cx="8534400" cy="990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72" y="2514600"/>
            <a:ext cx="8339328" cy="344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9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Email for CP Summary Report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524000"/>
            <a:ext cx="8534400" cy="349070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9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dirty="0" smtClean="0"/>
              <a:t>Questions and discussion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34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Adding informative information to the REC website that was in the COPS Market Guide</a:t>
            </a:r>
          </a:p>
          <a:p>
            <a:endParaRPr lang="en-US" dirty="0" smtClean="0"/>
          </a:p>
          <a:p>
            <a:r>
              <a:rPr lang="en-US" dirty="0" smtClean="0"/>
              <a:t>New optional selection when voluntary retirements are initiated to indicate green-e or export</a:t>
            </a:r>
          </a:p>
          <a:p>
            <a:endParaRPr lang="en-US" dirty="0" smtClean="0"/>
          </a:p>
          <a:p>
            <a:r>
              <a:rPr lang="en-US" smtClean="0"/>
              <a:t>New ability </a:t>
            </a:r>
            <a:r>
              <a:rPr lang="en-US" dirty="0" smtClean="0"/>
              <a:t>to generate and email a summary report for selected retirement transactions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22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Renewable Energy Credit Program </a:t>
            </a:r>
            <a:r>
              <a:rPr lang="en-US" sz="1400" b="1" dirty="0" smtClean="0">
                <a:solidFill>
                  <a:schemeClr val="accent1"/>
                </a:solidFill>
              </a:rPr>
              <a:t>– (link from Home Page)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832370"/>
            <a:ext cx="8534400" cy="336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 dirty="0" smtClean="0"/>
              <a:t>Renewable Energy Credit Program </a:t>
            </a:r>
            <a:r>
              <a:rPr lang="en-US" sz="1400" dirty="0" smtClean="0"/>
              <a:t>– </a:t>
            </a:r>
            <a:r>
              <a:rPr lang="en-US" sz="1400" dirty="0"/>
              <a:t>(link from Home Page)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14398"/>
            <a:ext cx="8805672" cy="49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5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 dirty="0" smtClean="0"/>
              <a:t>Frequently Asked Questions </a:t>
            </a:r>
            <a:r>
              <a:rPr lang="en-US" sz="1400" dirty="0" smtClean="0"/>
              <a:t>– </a:t>
            </a:r>
            <a:r>
              <a:rPr lang="en-US" sz="1400" dirty="0"/>
              <a:t>(link from Home Page)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38200"/>
            <a:ext cx="8373046" cy="541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Retirement </a:t>
            </a:r>
            <a:r>
              <a:rPr lang="en-US" sz="2400" dirty="0" smtClean="0"/>
              <a:t>Selections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066800"/>
            <a:ext cx="8534400" cy="22242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429000"/>
            <a:ext cx="8458200" cy="219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8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 dirty="0"/>
              <a:t>Voluntary Retirement Optional Selections 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3341" y="990604"/>
            <a:ext cx="7482459" cy="25149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7" y="3657594"/>
            <a:ext cx="7419975" cy="240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9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 dirty="0" smtClean="0"/>
              <a:t>Generating </a:t>
            </a:r>
            <a:r>
              <a:rPr lang="en-US" sz="2400" dirty="0"/>
              <a:t>and Emailing a Summary Report 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143000"/>
            <a:ext cx="8534400" cy="406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0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 dirty="0" smtClean="0"/>
              <a:t>Generating </a:t>
            </a:r>
            <a:r>
              <a:rPr lang="en-US" sz="2400" dirty="0"/>
              <a:t>and Emailing a Summary Report 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219200"/>
            <a:ext cx="8534400" cy="411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1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D3683894B5264EB8E83338F6BA777E" ma:contentTypeVersion="0" ma:contentTypeDescription="Create a new document." ma:contentTypeScope="" ma:versionID="6d9fae79e75f4a0e2854e81853c40662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B813C5-B896-4665-8CDA-23C23DD459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E9AA12-8AF9-4AA6-90FE-24669859CDF3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c34af464-7aa1-4edd-9be4-83dffc1cb926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149</Words>
  <Application>Microsoft Office PowerPoint</Application>
  <PresentationFormat>On-screen Show (4:3)</PresentationFormat>
  <Paragraphs>51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1_Custom Design</vt:lpstr>
      <vt:lpstr>Office Theme</vt:lpstr>
      <vt:lpstr>PowerPoint Presentation</vt:lpstr>
      <vt:lpstr>Topics</vt:lpstr>
      <vt:lpstr>Renewable Energy Credit Program – (link from Home Page)</vt:lpstr>
      <vt:lpstr>Renewable Energy Credit Program – (link from Home Page)</vt:lpstr>
      <vt:lpstr>Frequently Asked Questions – (link from Home Page)</vt:lpstr>
      <vt:lpstr>Retirement Selections </vt:lpstr>
      <vt:lpstr>Voluntary Retirement Optional Selections </vt:lpstr>
      <vt:lpstr>Generating and Emailing a Summary Report </vt:lpstr>
      <vt:lpstr>Generating and Emailing a Summary Report </vt:lpstr>
      <vt:lpstr>Generating and Emailing a Summary Report </vt:lpstr>
      <vt:lpstr>Email for REC Summary Report</vt:lpstr>
      <vt:lpstr>Email for CP Summary Report</vt:lpstr>
      <vt:lpstr>PowerPoint Presentation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Tucker, Donald</cp:lastModifiedBy>
  <cp:revision>44</cp:revision>
  <cp:lastPrinted>2018-05-04T19:55:40Z</cp:lastPrinted>
  <dcterms:created xsi:type="dcterms:W3CDTF">2016-01-21T15:20:31Z</dcterms:created>
  <dcterms:modified xsi:type="dcterms:W3CDTF">2018-05-04T20:25:01Z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0x010100D9D3683894B5264EB8E83338F6BA777E</vt:lpwstr>
  </property>
</Properties>
</file>